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6"/>
  </p:notesMasterIdLst>
  <p:sldIdLst>
    <p:sldId id="666" r:id="rId3"/>
    <p:sldId id="289" r:id="rId4"/>
    <p:sldId id="454" r:id="rId5"/>
    <p:sldId id="669" r:id="rId6"/>
    <p:sldId id="258" r:id="rId7"/>
    <p:sldId id="668" r:id="rId8"/>
    <p:sldId id="667" r:id="rId9"/>
    <p:sldId id="665" r:id="rId10"/>
    <p:sldId id="264" r:id="rId11"/>
    <p:sldId id="672" r:id="rId12"/>
    <p:sldId id="679" r:id="rId13"/>
    <p:sldId id="680" r:id="rId14"/>
    <p:sldId id="696" r:id="rId15"/>
    <p:sldId id="678" r:id="rId16"/>
    <p:sldId id="691" r:id="rId17"/>
    <p:sldId id="687" r:id="rId18"/>
    <p:sldId id="681" r:id="rId19"/>
    <p:sldId id="692" r:id="rId20"/>
    <p:sldId id="671" r:id="rId21"/>
    <p:sldId id="268" r:id="rId22"/>
    <p:sldId id="304" r:id="rId23"/>
    <p:sldId id="675" r:id="rId24"/>
    <p:sldId id="698" r:id="rId25"/>
    <p:sldId id="256" r:id="rId26"/>
    <p:sldId id="257" r:id="rId27"/>
    <p:sldId id="697" r:id="rId28"/>
    <p:sldId id="670" r:id="rId29"/>
    <p:sldId id="269" r:id="rId30"/>
    <p:sldId id="273" r:id="rId31"/>
    <p:sldId id="282" r:id="rId32"/>
    <p:sldId id="288" r:id="rId33"/>
    <p:sldId id="292" r:id="rId34"/>
    <p:sldId id="291" r:id="rId35"/>
    <p:sldId id="290" r:id="rId36"/>
    <p:sldId id="300" r:id="rId37"/>
    <p:sldId id="301" r:id="rId38"/>
    <p:sldId id="284" r:id="rId39"/>
    <p:sldId id="285" r:id="rId40"/>
    <p:sldId id="677" r:id="rId41"/>
    <p:sldId id="302" r:id="rId42"/>
    <p:sldId id="286" r:id="rId43"/>
    <p:sldId id="287" r:id="rId44"/>
    <p:sldId id="676" r:id="rId45"/>
    <p:sldId id="297" r:id="rId46"/>
    <p:sldId id="298" r:id="rId47"/>
    <p:sldId id="701" r:id="rId48"/>
    <p:sldId id="700" r:id="rId49"/>
    <p:sldId id="699" r:id="rId50"/>
    <p:sldId id="693" r:id="rId51"/>
    <p:sldId id="695" r:id="rId52"/>
    <p:sldId id="694" r:id="rId53"/>
    <p:sldId id="690" r:id="rId54"/>
    <p:sldId id="68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8100B-05C6-44BA-B716-6FE494E330C5}" v="133" dt="2023-01-21T17:28:33.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87" autoAdjust="0"/>
    <p:restoredTop sz="75208" autoAdjust="0"/>
  </p:normalViewPr>
  <p:slideViewPr>
    <p:cSldViewPr snapToGrid="0">
      <p:cViewPr>
        <p:scale>
          <a:sx n="50" d="100"/>
          <a:sy n="50" d="100"/>
        </p:scale>
        <p:origin x="106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anger" userId="ec5d025f-b314-4b7c-bee6-8dd9c175cb32" providerId="ADAL" clId="{A6B8100B-05C6-44BA-B716-6FE494E330C5}"/>
    <pc:docChg chg="undo redo custSel addSld delSld modSld sldOrd">
      <pc:chgData name="Christine Danger" userId="ec5d025f-b314-4b7c-bee6-8dd9c175cb32" providerId="ADAL" clId="{A6B8100B-05C6-44BA-B716-6FE494E330C5}" dt="2023-01-26T15:30:58.693" v="1741" actId="1076"/>
      <pc:docMkLst>
        <pc:docMk/>
      </pc:docMkLst>
      <pc:sldChg chg="addSp delSp modSp add del mod setBg delDesignElem">
        <pc:chgData name="Christine Danger" userId="ec5d025f-b314-4b7c-bee6-8dd9c175cb32" providerId="ADAL" clId="{A6B8100B-05C6-44BA-B716-6FE494E330C5}" dt="2023-01-21T17:31:02.760" v="1674" actId="1076"/>
        <pc:sldMkLst>
          <pc:docMk/>
          <pc:sldMk cId="94915138" sldId="256"/>
        </pc:sldMkLst>
        <pc:spChg chg="add del">
          <ac:chgData name="Christine Danger" userId="ec5d025f-b314-4b7c-bee6-8dd9c175cb32" providerId="ADAL" clId="{A6B8100B-05C6-44BA-B716-6FE494E330C5}" dt="2023-01-21T17:28:30.022" v="1653"/>
          <ac:spMkLst>
            <pc:docMk/>
            <pc:sldMk cId="94915138" sldId="256"/>
            <ac:spMk id="37" creationId="{E1750109-3B91-4506-B997-0CD8E35A1488}"/>
          </ac:spMkLst>
        </pc:spChg>
        <pc:spChg chg="add del">
          <ac:chgData name="Christine Danger" userId="ec5d025f-b314-4b7c-bee6-8dd9c175cb32" providerId="ADAL" clId="{A6B8100B-05C6-44BA-B716-6FE494E330C5}" dt="2023-01-21T17:28:30.022" v="1653"/>
          <ac:spMkLst>
            <pc:docMk/>
            <pc:sldMk cId="94915138" sldId="256"/>
            <ac:spMk id="43" creationId="{2C444748-5A8D-4B53-89FE-42B455DFA2D1}"/>
          </ac:spMkLst>
        </pc:spChg>
        <pc:spChg chg="add del">
          <ac:chgData name="Christine Danger" userId="ec5d025f-b314-4b7c-bee6-8dd9c175cb32" providerId="ADAL" clId="{A6B8100B-05C6-44BA-B716-6FE494E330C5}" dt="2023-01-21T17:28:30.022" v="1653"/>
          <ac:spMkLst>
            <pc:docMk/>
            <pc:sldMk cId="94915138" sldId="256"/>
            <ac:spMk id="44" creationId="{E72D8D1B-59F6-4FF3-8547-9BBB6129F2FA}"/>
          </ac:spMkLst>
        </pc:spChg>
        <pc:spChg chg="add del">
          <ac:chgData name="Christine Danger" userId="ec5d025f-b314-4b7c-bee6-8dd9c175cb32" providerId="ADAL" clId="{A6B8100B-05C6-44BA-B716-6FE494E330C5}" dt="2023-01-21T17:28:30.022" v="1653"/>
          <ac:spMkLst>
            <pc:docMk/>
            <pc:sldMk cId="94915138" sldId="256"/>
            <ac:spMk id="45" creationId="{14044C96-7CFD-44DB-A579-D77B0D37C681}"/>
          </ac:spMkLst>
        </pc:spChg>
        <pc:spChg chg="add del">
          <ac:chgData name="Christine Danger" userId="ec5d025f-b314-4b7c-bee6-8dd9c175cb32" providerId="ADAL" clId="{A6B8100B-05C6-44BA-B716-6FE494E330C5}" dt="2023-01-21T17:28:30.022" v="1653"/>
          <ac:spMkLst>
            <pc:docMk/>
            <pc:sldMk cId="94915138" sldId="256"/>
            <ac:spMk id="46" creationId="{8FC8C21F-9484-4A71-ABFA-6C10682FAC3E}"/>
          </ac:spMkLst>
        </pc:spChg>
        <pc:picChg chg="add mod">
          <ac:chgData name="Christine Danger" userId="ec5d025f-b314-4b7c-bee6-8dd9c175cb32" providerId="ADAL" clId="{A6B8100B-05C6-44BA-B716-6FE494E330C5}" dt="2023-01-21T17:29:50.795" v="1660" actId="14100"/>
          <ac:picMkLst>
            <pc:docMk/>
            <pc:sldMk cId="94915138" sldId="256"/>
            <ac:picMk id="3" creationId="{5B7C4261-2E8B-85C1-3F3B-E3561B9E9AF5}"/>
          </ac:picMkLst>
        </pc:picChg>
        <pc:picChg chg="add mod">
          <ac:chgData name="Christine Danger" userId="ec5d025f-b314-4b7c-bee6-8dd9c175cb32" providerId="ADAL" clId="{A6B8100B-05C6-44BA-B716-6FE494E330C5}" dt="2023-01-21T17:30:39.905" v="1669" actId="14100"/>
          <ac:picMkLst>
            <pc:docMk/>
            <pc:sldMk cId="94915138" sldId="256"/>
            <ac:picMk id="5" creationId="{BACBBD27-85E0-5EE9-1A75-448DD2449E43}"/>
          </ac:picMkLst>
        </pc:picChg>
        <pc:picChg chg="del">
          <ac:chgData name="Christine Danger" userId="ec5d025f-b314-4b7c-bee6-8dd9c175cb32" providerId="ADAL" clId="{A6B8100B-05C6-44BA-B716-6FE494E330C5}" dt="2023-01-21T17:29:05.621" v="1654" actId="478"/>
          <ac:picMkLst>
            <pc:docMk/>
            <pc:sldMk cId="94915138" sldId="256"/>
            <ac:picMk id="9" creationId="{8ED3DCAA-D41F-CAD5-AD70-FDD09F8F3A85}"/>
          </ac:picMkLst>
        </pc:picChg>
        <pc:picChg chg="del mod">
          <ac:chgData name="Christine Danger" userId="ec5d025f-b314-4b7c-bee6-8dd9c175cb32" providerId="ADAL" clId="{A6B8100B-05C6-44BA-B716-6FE494E330C5}" dt="2023-01-21T17:30:25.716" v="1664" actId="478"/>
          <ac:picMkLst>
            <pc:docMk/>
            <pc:sldMk cId="94915138" sldId="256"/>
            <ac:picMk id="11" creationId="{069A523C-48F5-A03F-1FDB-04D88945D532}"/>
          </ac:picMkLst>
        </pc:picChg>
        <pc:picChg chg="mod">
          <ac:chgData name="Christine Danger" userId="ec5d025f-b314-4b7c-bee6-8dd9c175cb32" providerId="ADAL" clId="{A6B8100B-05C6-44BA-B716-6FE494E330C5}" dt="2023-01-21T17:30:47.047" v="1671" actId="1076"/>
          <ac:picMkLst>
            <pc:docMk/>
            <pc:sldMk cId="94915138" sldId="256"/>
            <ac:picMk id="13" creationId="{D979AE9F-E52E-0D34-3867-DD15A85F7E3E}"/>
          </ac:picMkLst>
        </pc:picChg>
        <pc:picChg chg="mod">
          <ac:chgData name="Christine Danger" userId="ec5d025f-b314-4b7c-bee6-8dd9c175cb32" providerId="ADAL" clId="{A6B8100B-05C6-44BA-B716-6FE494E330C5}" dt="2023-01-21T17:31:02.760" v="1674" actId="1076"/>
          <ac:picMkLst>
            <pc:docMk/>
            <pc:sldMk cId="94915138" sldId="256"/>
            <ac:picMk id="14" creationId="{7ED1F6E9-3D1D-43F5-0F0C-5AB79E7F061A}"/>
          </ac:picMkLst>
        </pc:picChg>
      </pc:sldChg>
      <pc:sldChg chg="modSp del">
        <pc:chgData name="Christine Danger" userId="ec5d025f-b314-4b7c-bee6-8dd9c175cb32" providerId="ADAL" clId="{A6B8100B-05C6-44BA-B716-6FE494E330C5}" dt="2023-01-21T00:03:34.360" v="871" actId="47"/>
        <pc:sldMkLst>
          <pc:docMk/>
          <pc:sldMk cId="837867578" sldId="256"/>
        </pc:sldMkLst>
        <pc:spChg chg="mod">
          <ac:chgData name="Christine Danger" userId="ec5d025f-b314-4b7c-bee6-8dd9c175cb32" providerId="ADAL" clId="{A6B8100B-05C6-44BA-B716-6FE494E330C5}" dt="2023-01-20T23:50:11.647" v="695"/>
          <ac:spMkLst>
            <pc:docMk/>
            <pc:sldMk cId="837867578" sldId="256"/>
            <ac:spMk id="2" creationId="{EC59BCE9-9B00-BDE4-3898-42208173083E}"/>
          </ac:spMkLst>
        </pc:spChg>
        <pc:spChg chg="mod">
          <ac:chgData name="Christine Danger" userId="ec5d025f-b314-4b7c-bee6-8dd9c175cb32" providerId="ADAL" clId="{A6B8100B-05C6-44BA-B716-6FE494E330C5}" dt="2023-01-20T23:50:11.647" v="695"/>
          <ac:spMkLst>
            <pc:docMk/>
            <pc:sldMk cId="837867578" sldId="256"/>
            <ac:spMk id="3" creationId="{A6D7A2DA-2671-A2AB-8CBA-7F4C38C2CB9B}"/>
          </ac:spMkLst>
        </pc:spChg>
      </pc:sldChg>
      <pc:sldChg chg="addSp delSp add del setBg delDesignElem">
        <pc:chgData name="Christine Danger" userId="ec5d025f-b314-4b7c-bee6-8dd9c175cb32" providerId="ADAL" clId="{A6B8100B-05C6-44BA-B716-6FE494E330C5}" dt="2023-01-21T17:28:30.022" v="1653"/>
        <pc:sldMkLst>
          <pc:docMk/>
          <pc:sldMk cId="2692632095" sldId="257"/>
        </pc:sldMkLst>
        <pc:spChg chg="add del">
          <ac:chgData name="Christine Danger" userId="ec5d025f-b314-4b7c-bee6-8dd9c175cb32" providerId="ADAL" clId="{A6B8100B-05C6-44BA-B716-6FE494E330C5}" dt="2023-01-21T17:28:30.022" v="1653"/>
          <ac:spMkLst>
            <pc:docMk/>
            <pc:sldMk cId="2692632095" sldId="257"/>
            <ac:spMk id="18" creationId="{AB902CB9-C7DC-4673-B7D5-F22DCF0EC54E}"/>
          </ac:spMkLst>
        </pc:spChg>
      </pc:sldChg>
      <pc:sldChg chg="addSp modSp mod setBg">
        <pc:chgData name="Christine Danger" userId="ec5d025f-b314-4b7c-bee6-8dd9c175cb32" providerId="ADAL" clId="{A6B8100B-05C6-44BA-B716-6FE494E330C5}" dt="2023-01-21T00:02:07.797" v="864" actId="255"/>
        <pc:sldMkLst>
          <pc:docMk/>
          <pc:sldMk cId="0" sldId="258"/>
        </pc:sldMkLst>
        <pc:spChg chg="mod">
          <ac:chgData name="Christine Danger" userId="ec5d025f-b314-4b7c-bee6-8dd9c175cb32" providerId="ADAL" clId="{A6B8100B-05C6-44BA-B716-6FE494E330C5}" dt="2023-01-21T00:01:49.931" v="860" actId="26606"/>
          <ac:spMkLst>
            <pc:docMk/>
            <pc:sldMk cId="0" sldId="258"/>
            <ac:spMk id="131" creationId="{00000000-0000-0000-0000-000000000000}"/>
          </ac:spMkLst>
        </pc:spChg>
        <pc:spChg chg="mod ord">
          <ac:chgData name="Christine Danger" userId="ec5d025f-b314-4b7c-bee6-8dd9c175cb32" providerId="ADAL" clId="{A6B8100B-05C6-44BA-B716-6FE494E330C5}" dt="2023-01-21T00:02:07.797" v="864" actId="255"/>
          <ac:spMkLst>
            <pc:docMk/>
            <pc:sldMk cId="0" sldId="258"/>
            <ac:spMk id="134" creationId="{00000000-0000-0000-0000-000000000000}"/>
          </ac:spMkLst>
        </pc:spChg>
        <pc:spChg chg="add">
          <ac:chgData name="Christine Danger" userId="ec5d025f-b314-4b7c-bee6-8dd9c175cb32" providerId="ADAL" clId="{A6B8100B-05C6-44BA-B716-6FE494E330C5}" dt="2023-01-21T00:01:49.931" v="860" actId="26606"/>
          <ac:spMkLst>
            <pc:docMk/>
            <pc:sldMk cId="0" sldId="258"/>
            <ac:spMk id="139" creationId="{73DE2CFE-42F2-48F0-8706-5264E012B10C}"/>
          </ac:spMkLst>
        </pc:spChg>
        <pc:picChg chg="mod">
          <ac:chgData name="Christine Danger" userId="ec5d025f-b314-4b7c-bee6-8dd9c175cb32" providerId="ADAL" clId="{A6B8100B-05C6-44BA-B716-6FE494E330C5}" dt="2023-01-21T00:01:49.931" v="860" actId="26606"/>
          <ac:picMkLst>
            <pc:docMk/>
            <pc:sldMk cId="0" sldId="258"/>
            <ac:picMk id="132" creationId="{00000000-0000-0000-0000-000000000000}"/>
          </ac:picMkLst>
        </pc:picChg>
      </pc:sldChg>
      <pc:sldChg chg="del ord">
        <pc:chgData name="Christine Danger" userId="ec5d025f-b314-4b7c-bee6-8dd9c175cb32" providerId="ADAL" clId="{A6B8100B-05C6-44BA-B716-6FE494E330C5}" dt="2023-01-21T00:23:21.599" v="893" actId="47"/>
        <pc:sldMkLst>
          <pc:docMk/>
          <pc:sldMk cId="3575489127" sldId="260"/>
        </pc:sldMkLst>
      </pc:sldChg>
      <pc:sldChg chg="del ord">
        <pc:chgData name="Christine Danger" userId="ec5d025f-b314-4b7c-bee6-8dd9c175cb32" providerId="ADAL" clId="{A6B8100B-05C6-44BA-B716-6FE494E330C5}" dt="2023-01-21T00:23:22.349" v="894" actId="47"/>
        <pc:sldMkLst>
          <pc:docMk/>
          <pc:sldMk cId="128520492" sldId="261"/>
        </pc:sldMkLst>
      </pc:sldChg>
      <pc:sldChg chg="del ord">
        <pc:chgData name="Christine Danger" userId="ec5d025f-b314-4b7c-bee6-8dd9c175cb32" providerId="ADAL" clId="{A6B8100B-05C6-44BA-B716-6FE494E330C5}" dt="2023-01-21T00:23:22.970" v="895" actId="47"/>
        <pc:sldMkLst>
          <pc:docMk/>
          <pc:sldMk cId="4230014970" sldId="262"/>
        </pc:sldMkLst>
      </pc:sldChg>
      <pc:sldChg chg="modSp add del mod">
        <pc:chgData name="Christine Danger" userId="ec5d025f-b314-4b7c-bee6-8dd9c175cb32" providerId="ADAL" clId="{A6B8100B-05C6-44BA-B716-6FE494E330C5}" dt="2023-01-20T22:42:10.340" v="11" actId="47"/>
        <pc:sldMkLst>
          <pc:docMk/>
          <pc:sldMk cId="0" sldId="263"/>
        </pc:sldMkLst>
        <pc:spChg chg="mod">
          <ac:chgData name="Christine Danger" userId="ec5d025f-b314-4b7c-bee6-8dd9c175cb32" providerId="ADAL" clId="{A6B8100B-05C6-44BA-B716-6FE494E330C5}" dt="2023-01-20T22:40:49.042" v="4" actId="27636"/>
          <ac:spMkLst>
            <pc:docMk/>
            <pc:sldMk cId="0" sldId="263"/>
            <ac:spMk id="122" creationId="{00000000-0000-0000-0000-000000000000}"/>
          </ac:spMkLst>
        </pc:spChg>
      </pc:sldChg>
      <pc:sldChg chg="addSp delSp modSp mod ord">
        <pc:chgData name="Christine Danger" userId="ec5d025f-b314-4b7c-bee6-8dd9c175cb32" providerId="ADAL" clId="{A6B8100B-05C6-44BA-B716-6FE494E330C5}" dt="2023-01-20T23:14:17.444" v="206" actId="1076"/>
        <pc:sldMkLst>
          <pc:docMk/>
          <pc:sldMk cId="0" sldId="264"/>
        </pc:sldMkLst>
        <pc:picChg chg="del">
          <ac:chgData name="Christine Danger" userId="ec5d025f-b314-4b7c-bee6-8dd9c175cb32" providerId="ADAL" clId="{A6B8100B-05C6-44BA-B716-6FE494E330C5}" dt="2023-01-20T23:10:24.421" v="201" actId="478"/>
          <ac:picMkLst>
            <pc:docMk/>
            <pc:sldMk cId="0" sldId="264"/>
            <ac:picMk id="3" creationId="{7017C9CC-1D14-009A-55FC-1BE1502A0AF7}"/>
          </ac:picMkLst>
        </pc:picChg>
        <pc:picChg chg="add mod">
          <ac:chgData name="Christine Danger" userId="ec5d025f-b314-4b7c-bee6-8dd9c175cb32" providerId="ADAL" clId="{A6B8100B-05C6-44BA-B716-6FE494E330C5}" dt="2023-01-20T23:14:17.444" v="206" actId="1076"/>
          <ac:picMkLst>
            <pc:docMk/>
            <pc:sldMk cId="0" sldId="264"/>
            <ac:picMk id="5" creationId="{32931F20-0309-041D-778A-700E401D6183}"/>
          </ac:picMkLst>
        </pc:picChg>
      </pc:sldChg>
      <pc:sldChg chg="modSp add del mod">
        <pc:chgData name="Christine Danger" userId="ec5d025f-b314-4b7c-bee6-8dd9c175cb32" providerId="ADAL" clId="{A6B8100B-05C6-44BA-B716-6FE494E330C5}" dt="2023-01-20T22:42:10.340" v="11" actId="47"/>
        <pc:sldMkLst>
          <pc:docMk/>
          <pc:sldMk cId="0" sldId="265"/>
        </pc:sldMkLst>
        <pc:spChg chg="mod">
          <ac:chgData name="Christine Danger" userId="ec5d025f-b314-4b7c-bee6-8dd9c175cb32" providerId="ADAL" clId="{A6B8100B-05C6-44BA-B716-6FE494E330C5}" dt="2023-01-20T22:40:49.161" v="6" actId="27636"/>
          <ac:spMkLst>
            <pc:docMk/>
            <pc:sldMk cId="0" sldId="265"/>
            <ac:spMk id="137" creationId="{00000000-0000-0000-0000-000000000000}"/>
          </ac:spMkLst>
        </pc:spChg>
      </pc:sldChg>
      <pc:sldChg chg="ord">
        <pc:chgData name="Christine Danger" userId="ec5d025f-b314-4b7c-bee6-8dd9c175cb32" providerId="ADAL" clId="{A6B8100B-05C6-44BA-B716-6FE494E330C5}" dt="2023-01-21T00:03:23.302" v="870"/>
        <pc:sldMkLst>
          <pc:docMk/>
          <pc:sldMk cId="0" sldId="268"/>
        </pc:sldMkLst>
      </pc:sldChg>
      <pc:sldChg chg="add">
        <pc:chgData name="Christine Danger" userId="ec5d025f-b314-4b7c-bee6-8dd9c175cb32" providerId="ADAL" clId="{A6B8100B-05C6-44BA-B716-6FE494E330C5}" dt="2023-01-20T22:40:48.882" v="3"/>
        <pc:sldMkLst>
          <pc:docMk/>
          <pc:sldMk cId="0" sldId="269"/>
        </pc:sldMkLst>
      </pc:sldChg>
      <pc:sldChg chg="modSp add mod">
        <pc:chgData name="Christine Danger" userId="ec5d025f-b314-4b7c-bee6-8dd9c175cb32" providerId="ADAL" clId="{A6B8100B-05C6-44BA-B716-6FE494E330C5}" dt="2023-01-20T23:50:11.647" v="695"/>
        <pc:sldMkLst>
          <pc:docMk/>
          <pc:sldMk cId="0" sldId="273"/>
        </pc:sldMkLst>
        <pc:spChg chg="mod">
          <ac:chgData name="Christine Danger" userId="ec5d025f-b314-4b7c-bee6-8dd9c175cb32" providerId="ADAL" clId="{A6B8100B-05C6-44BA-B716-6FE494E330C5}" dt="2023-01-20T23:50:11.647" v="695"/>
          <ac:spMkLst>
            <pc:docMk/>
            <pc:sldMk cId="0" sldId="273"/>
            <ac:spMk id="192" creationId="{00000000-0000-0000-0000-000000000000}"/>
          </ac:spMkLst>
        </pc:spChg>
      </pc:sldChg>
      <pc:sldChg chg="add del">
        <pc:chgData name="Christine Danger" userId="ec5d025f-b314-4b7c-bee6-8dd9c175cb32" providerId="ADAL" clId="{A6B8100B-05C6-44BA-B716-6FE494E330C5}" dt="2023-01-20T22:41:01.315" v="8" actId="47"/>
        <pc:sldMkLst>
          <pc:docMk/>
          <pc:sldMk cId="168520395" sldId="281"/>
        </pc:sldMkLst>
      </pc:sldChg>
      <pc:sldChg chg="add">
        <pc:chgData name="Christine Danger" userId="ec5d025f-b314-4b7c-bee6-8dd9c175cb32" providerId="ADAL" clId="{A6B8100B-05C6-44BA-B716-6FE494E330C5}" dt="2023-01-20T22:40:48.882" v="3"/>
        <pc:sldMkLst>
          <pc:docMk/>
          <pc:sldMk cId="2931725396" sldId="282"/>
        </pc:sldMkLst>
      </pc:sldChg>
      <pc:sldChg chg="modSp add mod">
        <pc:chgData name="Christine Danger" userId="ec5d025f-b314-4b7c-bee6-8dd9c175cb32" providerId="ADAL" clId="{A6B8100B-05C6-44BA-B716-6FE494E330C5}" dt="2023-01-20T23:49:52.732" v="684"/>
        <pc:sldMkLst>
          <pc:docMk/>
          <pc:sldMk cId="4837077" sldId="284"/>
        </pc:sldMkLst>
        <pc:spChg chg="mod">
          <ac:chgData name="Christine Danger" userId="ec5d025f-b314-4b7c-bee6-8dd9c175cb32" providerId="ADAL" clId="{A6B8100B-05C6-44BA-B716-6FE494E330C5}" dt="2023-01-20T23:49:52.732" v="684"/>
          <ac:spMkLst>
            <pc:docMk/>
            <pc:sldMk cId="4837077" sldId="284"/>
            <ac:spMk id="3" creationId="{C4CC832A-2FE1-47C3-8D2C-306B19AA2089}"/>
          </ac:spMkLst>
        </pc:spChg>
      </pc:sldChg>
      <pc:sldChg chg="add">
        <pc:chgData name="Christine Danger" userId="ec5d025f-b314-4b7c-bee6-8dd9c175cb32" providerId="ADAL" clId="{A6B8100B-05C6-44BA-B716-6FE494E330C5}" dt="2023-01-20T22:40:48.882" v="3"/>
        <pc:sldMkLst>
          <pc:docMk/>
          <pc:sldMk cId="989308046" sldId="285"/>
        </pc:sldMkLst>
      </pc:sldChg>
      <pc:sldChg chg="add">
        <pc:chgData name="Christine Danger" userId="ec5d025f-b314-4b7c-bee6-8dd9c175cb32" providerId="ADAL" clId="{A6B8100B-05C6-44BA-B716-6FE494E330C5}" dt="2023-01-20T22:40:48.882" v="3"/>
        <pc:sldMkLst>
          <pc:docMk/>
          <pc:sldMk cId="713358029" sldId="286"/>
        </pc:sldMkLst>
      </pc:sldChg>
      <pc:sldChg chg="add">
        <pc:chgData name="Christine Danger" userId="ec5d025f-b314-4b7c-bee6-8dd9c175cb32" providerId="ADAL" clId="{A6B8100B-05C6-44BA-B716-6FE494E330C5}" dt="2023-01-20T22:40:48.882" v="3"/>
        <pc:sldMkLst>
          <pc:docMk/>
          <pc:sldMk cId="857493106" sldId="287"/>
        </pc:sldMkLst>
      </pc:sldChg>
      <pc:sldChg chg="add">
        <pc:chgData name="Christine Danger" userId="ec5d025f-b314-4b7c-bee6-8dd9c175cb32" providerId="ADAL" clId="{A6B8100B-05C6-44BA-B716-6FE494E330C5}" dt="2023-01-20T22:40:48.882" v="3"/>
        <pc:sldMkLst>
          <pc:docMk/>
          <pc:sldMk cId="322849930" sldId="288"/>
        </pc:sldMkLst>
      </pc:sldChg>
      <pc:sldChg chg="addSp delSp modSp mod ord setBg modAnim">
        <pc:chgData name="Christine Danger" userId="ec5d025f-b314-4b7c-bee6-8dd9c175cb32" providerId="ADAL" clId="{A6B8100B-05C6-44BA-B716-6FE494E330C5}" dt="2023-01-21T00:39:18.801" v="1014"/>
        <pc:sldMkLst>
          <pc:docMk/>
          <pc:sldMk cId="722428336" sldId="289"/>
        </pc:sldMkLst>
        <pc:spChg chg="ord">
          <ac:chgData name="Christine Danger" userId="ec5d025f-b314-4b7c-bee6-8dd9c175cb32" providerId="ADAL" clId="{A6B8100B-05C6-44BA-B716-6FE494E330C5}" dt="2023-01-21T00:00:00.505" v="844" actId="26606"/>
          <ac:spMkLst>
            <pc:docMk/>
            <pc:sldMk cId="722428336" sldId="289"/>
            <ac:spMk id="3" creationId="{1B79951A-F9D1-223E-4F51-D604588F12BB}"/>
          </ac:spMkLst>
        </pc:spChg>
        <pc:spChg chg="add del">
          <ac:chgData name="Christine Danger" userId="ec5d025f-b314-4b7c-bee6-8dd9c175cb32" providerId="ADAL" clId="{A6B8100B-05C6-44BA-B716-6FE494E330C5}" dt="2023-01-21T00:00:14.451" v="847" actId="26606"/>
          <ac:spMkLst>
            <pc:docMk/>
            <pc:sldMk cId="722428336" sldId="289"/>
            <ac:spMk id="10" creationId="{854ECEBE-9353-406C-9313-02A517A310EF}"/>
          </ac:spMkLst>
        </pc:spChg>
        <pc:spChg chg="del mod">
          <ac:chgData name="Christine Danger" userId="ec5d025f-b314-4b7c-bee6-8dd9c175cb32" providerId="ADAL" clId="{A6B8100B-05C6-44BA-B716-6FE494E330C5}" dt="2023-01-20T23:59:22.152" v="838" actId="478"/>
          <ac:spMkLst>
            <pc:docMk/>
            <pc:sldMk cId="722428336" sldId="289"/>
            <ac:spMk id="11" creationId="{FE2D290E-EE60-F596-61E3-D91B543FBB2D}"/>
          </ac:spMkLst>
        </pc:spChg>
        <pc:spChg chg="add del">
          <ac:chgData name="Christine Danger" userId="ec5d025f-b314-4b7c-bee6-8dd9c175cb32" providerId="ADAL" clId="{A6B8100B-05C6-44BA-B716-6FE494E330C5}" dt="2023-01-21T00:00:14.451" v="847" actId="26606"/>
          <ac:spMkLst>
            <pc:docMk/>
            <pc:sldMk cId="722428336" sldId="289"/>
            <ac:spMk id="12" creationId="{71A74C97-ECC4-4C3A-988A-A72C1F8BBAC8}"/>
          </ac:spMkLst>
        </pc:spChg>
        <pc:spChg chg="add del">
          <ac:chgData name="Christine Danger" userId="ec5d025f-b314-4b7c-bee6-8dd9c175cb32" providerId="ADAL" clId="{A6B8100B-05C6-44BA-B716-6FE494E330C5}" dt="2023-01-21T00:00:14.451" v="847" actId="26606"/>
          <ac:spMkLst>
            <pc:docMk/>
            <pc:sldMk cId="722428336" sldId="289"/>
            <ac:spMk id="14" creationId="{5FB5F3BA-58DF-40DA-AE44-974A00E0619C}"/>
          </ac:spMkLst>
        </pc:spChg>
        <pc:spChg chg="add del">
          <ac:chgData name="Christine Danger" userId="ec5d025f-b314-4b7c-bee6-8dd9c175cb32" providerId="ADAL" clId="{A6B8100B-05C6-44BA-B716-6FE494E330C5}" dt="2023-01-21T00:00:14.451" v="847" actId="26606"/>
          <ac:spMkLst>
            <pc:docMk/>
            <pc:sldMk cId="722428336" sldId="289"/>
            <ac:spMk id="16" creationId="{DE1994AC-22D1-4B48-9EDA-BE373E704567}"/>
          </ac:spMkLst>
        </pc:spChg>
        <pc:spChg chg="add del">
          <ac:chgData name="Christine Danger" userId="ec5d025f-b314-4b7c-bee6-8dd9c175cb32" providerId="ADAL" clId="{A6B8100B-05C6-44BA-B716-6FE494E330C5}" dt="2023-01-21T00:00:14.451" v="847" actId="26606"/>
          <ac:spMkLst>
            <pc:docMk/>
            <pc:sldMk cId="722428336" sldId="289"/>
            <ac:spMk id="18" creationId="{86806086-A782-4311-A63B-1A68574D8067}"/>
          </ac:spMkLst>
        </pc:spChg>
        <pc:spChg chg="add">
          <ac:chgData name="Christine Danger" userId="ec5d025f-b314-4b7c-bee6-8dd9c175cb32" providerId="ADAL" clId="{A6B8100B-05C6-44BA-B716-6FE494E330C5}" dt="2023-01-21T00:00:14.451" v="847" actId="26606"/>
          <ac:spMkLst>
            <pc:docMk/>
            <pc:sldMk cId="722428336" sldId="289"/>
            <ac:spMk id="23" creationId="{5D1D4658-32CD-4903-BDA6-7B54EEA4ED6F}"/>
          </ac:spMkLst>
        </pc:spChg>
        <pc:spChg chg="add">
          <ac:chgData name="Christine Danger" userId="ec5d025f-b314-4b7c-bee6-8dd9c175cb32" providerId="ADAL" clId="{A6B8100B-05C6-44BA-B716-6FE494E330C5}" dt="2023-01-21T00:00:14.451" v="847" actId="26606"/>
          <ac:spMkLst>
            <pc:docMk/>
            <pc:sldMk cId="722428336" sldId="289"/>
            <ac:spMk id="25" creationId="{7A29A97C-0C3C-4F06-9CA4-68DFD1CE4039}"/>
          </ac:spMkLst>
        </pc:spChg>
        <pc:spChg chg="add">
          <ac:chgData name="Christine Danger" userId="ec5d025f-b314-4b7c-bee6-8dd9c175cb32" providerId="ADAL" clId="{A6B8100B-05C6-44BA-B716-6FE494E330C5}" dt="2023-01-21T00:00:14.451" v="847" actId="26606"/>
          <ac:spMkLst>
            <pc:docMk/>
            <pc:sldMk cId="722428336" sldId="289"/>
            <ac:spMk id="27" creationId="{801292C1-8B12-4AF2-9B59-8851A132E5E2}"/>
          </ac:spMkLst>
        </pc:spChg>
        <pc:picChg chg="add mod">
          <ac:chgData name="Christine Danger" userId="ec5d025f-b314-4b7c-bee6-8dd9c175cb32" providerId="ADAL" clId="{A6B8100B-05C6-44BA-B716-6FE494E330C5}" dt="2023-01-21T00:00:34.799" v="855" actId="1076"/>
          <ac:picMkLst>
            <pc:docMk/>
            <pc:sldMk cId="722428336" sldId="289"/>
            <ac:picMk id="2" creationId="{8ED3E3B7-0657-8D13-B21E-9253AE843D71}"/>
          </ac:picMkLst>
        </pc:picChg>
        <pc:picChg chg="mod ord">
          <ac:chgData name="Christine Danger" userId="ec5d025f-b314-4b7c-bee6-8dd9c175cb32" providerId="ADAL" clId="{A6B8100B-05C6-44BA-B716-6FE494E330C5}" dt="2023-01-21T00:00:40.310" v="857" actId="1076"/>
          <ac:picMkLst>
            <pc:docMk/>
            <pc:sldMk cId="722428336" sldId="289"/>
            <ac:picMk id="5" creationId="{A8F79DF4-F1BF-308A-FE28-BCB12C74D343}"/>
          </ac:picMkLst>
        </pc:picChg>
      </pc:sldChg>
      <pc:sldChg chg="add">
        <pc:chgData name="Christine Danger" userId="ec5d025f-b314-4b7c-bee6-8dd9c175cb32" providerId="ADAL" clId="{A6B8100B-05C6-44BA-B716-6FE494E330C5}" dt="2023-01-20T22:40:48.882" v="3"/>
        <pc:sldMkLst>
          <pc:docMk/>
          <pc:sldMk cId="1735904953" sldId="290"/>
        </pc:sldMkLst>
      </pc:sldChg>
      <pc:sldChg chg="add">
        <pc:chgData name="Christine Danger" userId="ec5d025f-b314-4b7c-bee6-8dd9c175cb32" providerId="ADAL" clId="{A6B8100B-05C6-44BA-B716-6FE494E330C5}" dt="2023-01-20T22:40:48.882" v="3"/>
        <pc:sldMkLst>
          <pc:docMk/>
          <pc:sldMk cId="4115796552" sldId="291"/>
        </pc:sldMkLst>
      </pc:sldChg>
      <pc:sldChg chg="add">
        <pc:chgData name="Christine Danger" userId="ec5d025f-b314-4b7c-bee6-8dd9c175cb32" providerId="ADAL" clId="{A6B8100B-05C6-44BA-B716-6FE494E330C5}" dt="2023-01-20T22:40:48.882" v="3"/>
        <pc:sldMkLst>
          <pc:docMk/>
          <pc:sldMk cId="137220596" sldId="292"/>
        </pc:sldMkLst>
      </pc:sldChg>
      <pc:sldChg chg="add del setBg">
        <pc:chgData name="Christine Danger" userId="ec5d025f-b314-4b7c-bee6-8dd9c175cb32" providerId="ADAL" clId="{A6B8100B-05C6-44BA-B716-6FE494E330C5}" dt="2023-01-20T22:42:57.726" v="17" actId="47"/>
        <pc:sldMkLst>
          <pc:docMk/>
          <pc:sldMk cId="239356860" sldId="293"/>
        </pc:sldMkLst>
      </pc:sldChg>
      <pc:sldChg chg="add del">
        <pc:chgData name="Christine Danger" userId="ec5d025f-b314-4b7c-bee6-8dd9c175cb32" providerId="ADAL" clId="{A6B8100B-05C6-44BA-B716-6FE494E330C5}" dt="2023-01-20T22:43:07.087" v="18" actId="47"/>
        <pc:sldMkLst>
          <pc:docMk/>
          <pc:sldMk cId="1887598930" sldId="294"/>
        </pc:sldMkLst>
      </pc:sldChg>
      <pc:sldChg chg="add del">
        <pc:chgData name="Christine Danger" userId="ec5d025f-b314-4b7c-bee6-8dd9c175cb32" providerId="ADAL" clId="{A6B8100B-05C6-44BA-B716-6FE494E330C5}" dt="2023-01-20T22:42:35.556" v="16" actId="47"/>
        <pc:sldMkLst>
          <pc:docMk/>
          <pc:sldMk cId="3504142836" sldId="295"/>
        </pc:sldMkLst>
      </pc:sldChg>
      <pc:sldChg chg="add del">
        <pc:chgData name="Christine Danger" userId="ec5d025f-b314-4b7c-bee6-8dd9c175cb32" providerId="ADAL" clId="{A6B8100B-05C6-44BA-B716-6FE494E330C5}" dt="2023-01-20T22:42:26.005" v="13" actId="47"/>
        <pc:sldMkLst>
          <pc:docMk/>
          <pc:sldMk cId="3254734389" sldId="296"/>
        </pc:sldMkLst>
      </pc:sldChg>
      <pc:sldChg chg="modSp add mod ord">
        <pc:chgData name="Christine Danger" userId="ec5d025f-b314-4b7c-bee6-8dd9c175cb32" providerId="ADAL" clId="{A6B8100B-05C6-44BA-B716-6FE494E330C5}" dt="2023-01-20T23:50:11.647" v="695"/>
        <pc:sldMkLst>
          <pc:docMk/>
          <pc:sldMk cId="1578474632" sldId="297"/>
        </pc:sldMkLst>
        <pc:spChg chg="mod">
          <ac:chgData name="Christine Danger" userId="ec5d025f-b314-4b7c-bee6-8dd9c175cb32" providerId="ADAL" clId="{A6B8100B-05C6-44BA-B716-6FE494E330C5}" dt="2023-01-20T23:50:11.647" v="695"/>
          <ac:spMkLst>
            <pc:docMk/>
            <pc:sldMk cId="1578474632" sldId="297"/>
            <ac:spMk id="3" creationId="{339BDFEC-7C15-4392-82DF-51B9F4388256}"/>
          </ac:spMkLst>
        </pc:spChg>
      </pc:sldChg>
      <pc:sldChg chg="add ord">
        <pc:chgData name="Christine Danger" userId="ec5d025f-b314-4b7c-bee6-8dd9c175cb32" providerId="ADAL" clId="{A6B8100B-05C6-44BA-B716-6FE494E330C5}" dt="2023-01-20T23:34:01.643" v="261"/>
        <pc:sldMkLst>
          <pc:docMk/>
          <pc:sldMk cId="2655869464" sldId="298"/>
        </pc:sldMkLst>
      </pc:sldChg>
      <pc:sldChg chg="add del">
        <pc:chgData name="Christine Danger" userId="ec5d025f-b314-4b7c-bee6-8dd9c175cb32" providerId="ADAL" clId="{A6B8100B-05C6-44BA-B716-6FE494E330C5}" dt="2023-01-20T22:42:23.974" v="12" actId="47"/>
        <pc:sldMkLst>
          <pc:docMk/>
          <pc:sldMk cId="3818774360" sldId="299"/>
        </pc:sldMkLst>
      </pc:sldChg>
      <pc:sldChg chg="modSp add mod">
        <pc:chgData name="Christine Danger" userId="ec5d025f-b314-4b7c-bee6-8dd9c175cb32" providerId="ADAL" clId="{A6B8100B-05C6-44BA-B716-6FE494E330C5}" dt="2023-01-20T23:50:11.647" v="695"/>
        <pc:sldMkLst>
          <pc:docMk/>
          <pc:sldMk cId="30139102" sldId="300"/>
        </pc:sldMkLst>
        <pc:spChg chg="mod">
          <ac:chgData name="Christine Danger" userId="ec5d025f-b314-4b7c-bee6-8dd9c175cb32" providerId="ADAL" clId="{A6B8100B-05C6-44BA-B716-6FE494E330C5}" dt="2023-01-20T23:50:11.647" v="695"/>
          <ac:spMkLst>
            <pc:docMk/>
            <pc:sldMk cId="30139102" sldId="300"/>
            <ac:spMk id="2" creationId="{C8889B63-43F9-4129-AA4A-4866D1C894F7}"/>
          </ac:spMkLst>
        </pc:spChg>
      </pc:sldChg>
      <pc:sldChg chg="add">
        <pc:chgData name="Christine Danger" userId="ec5d025f-b314-4b7c-bee6-8dd9c175cb32" providerId="ADAL" clId="{A6B8100B-05C6-44BA-B716-6FE494E330C5}" dt="2023-01-20T22:40:48.882" v="3"/>
        <pc:sldMkLst>
          <pc:docMk/>
          <pc:sldMk cId="2931004243" sldId="301"/>
        </pc:sldMkLst>
      </pc:sldChg>
      <pc:sldChg chg="modSp add">
        <pc:chgData name="Christine Danger" userId="ec5d025f-b314-4b7c-bee6-8dd9c175cb32" providerId="ADAL" clId="{A6B8100B-05C6-44BA-B716-6FE494E330C5}" dt="2023-01-20T23:50:11.647" v="695"/>
        <pc:sldMkLst>
          <pc:docMk/>
          <pc:sldMk cId="854401496" sldId="302"/>
        </pc:sldMkLst>
        <pc:spChg chg="mod">
          <ac:chgData name="Christine Danger" userId="ec5d025f-b314-4b7c-bee6-8dd9c175cb32" providerId="ADAL" clId="{A6B8100B-05C6-44BA-B716-6FE494E330C5}" dt="2023-01-20T23:50:11.647" v="695"/>
          <ac:spMkLst>
            <pc:docMk/>
            <pc:sldMk cId="854401496" sldId="302"/>
            <ac:spMk id="2" creationId="{AD4887B0-C152-4602-A3FD-4F2EF2EC12A9}"/>
          </ac:spMkLst>
        </pc:spChg>
      </pc:sldChg>
      <pc:sldChg chg="modSp del mod ord">
        <pc:chgData name="Christine Danger" userId="ec5d025f-b314-4b7c-bee6-8dd9c175cb32" providerId="ADAL" clId="{A6B8100B-05C6-44BA-B716-6FE494E330C5}" dt="2023-01-21T00:23:20.606" v="892" actId="47"/>
        <pc:sldMkLst>
          <pc:docMk/>
          <pc:sldMk cId="743793844" sldId="303"/>
        </pc:sldMkLst>
        <pc:spChg chg="mod">
          <ac:chgData name="Christine Danger" userId="ec5d025f-b314-4b7c-bee6-8dd9c175cb32" providerId="ADAL" clId="{A6B8100B-05C6-44BA-B716-6FE494E330C5}" dt="2023-01-20T23:50:11.647" v="695"/>
          <ac:spMkLst>
            <pc:docMk/>
            <pc:sldMk cId="743793844" sldId="303"/>
            <ac:spMk id="2" creationId="{51DFE27E-E66C-5CBC-71FF-2675FDDF020E}"/>
          </ac:spMkLst>
        </pc:spChg>
        <pc:spChg chg="mod">
          <ac:chgData name="Christine Danger" userId="ec5d025f-b314-4b7c-bee6-8dd9c175cb32" providerId="ADAL" clId="{A6B8100B-05C6-44BA-B716-6FE494E330C5}" dt="2023-01-20T23:50:11.647" v="695"/>
          <ac:spMkLst>
            <pc:docMk/>
            <pc:sldMk cId="743793844" sldId="303"/>
            <ac:spMk id="3" creationId="{FD3F66D3-AB0A-3884-3A29-03FD4B39DBD4}"/>
          </ac:spMkLst>
        </pc:spChg>
      </pc:sldChg>
      <pc:sldChg chg="modSp add mod">
        <pc:chgData name="Christine Danger" userId="ec5d025f-b314-4b7c-bee6-8dd9c175cb32" providerId="ADAL" clId="{A6B8100B-05C6-44BA-B716-6FE494E330C5}" dt="2023-01-20T23:50:11.647" v="695"/>
        <pc:sldMkLst>
          <pc:docMk/>
          <pc:sldMk cId="1812676367" sldId="304"/>
        </pc:sldMkLst>
        <pc:spChg chg="mod">
          <ac:chgData name="Christine Danger" userId="ec5d025f-b314-4b7c-bee6-8dd9c175cb32" providerId="ADAL" clId="{A6B8100B-05C6-44BA-B716-6FE494E330C5}" dt="2023-01-20T23:50:11.647" v="695"/>
          <ac:spMkLst>
            <pc:docMk/>
            <pc:sldMk cId="1812676367" sldId="304"/>
            <ac:spMk id="2" creationId="{60CD97FF-60B8-4824-9714-090C6414B266}"/>
          </ac:spMkLst>
        </pc:spChg>
      </pc:sldChg>
      <pc:sldChg chg="add">
        <pc:chgData name="Christine Danger" userId="ec5d025f-b314-4b7c-bee6-8dd9c175cb32" providerId="ADAL" clId="{A6B8100B-05C6-44BA-B716-6FE494E330C5}" dt="2023-01-21T00:36:18.154" v="950"/>
        <pc:sldMkLst>
          <pc:docMk/>
          <pc:sldMk cId="622709648" sldId="454"/>
        </pc:sldMkLst>
      </pc:sldChg>
      <pc:sldChg chg="addSp delSp modSp mod">
        <pc:chgData name="Christine Danger" userId="ec5d025f-b314-4b7c-bee6-8dd9c175cb32" providerId="ADAL" clId="{A6B8100B-05C6-44BA-B716-6FE494E330C5}" dt="2023-01-21T00:41:26.256" v="1060" actId="14100"/>
        <pc:sldMkLst>
          <pc:docMk/>
          <pc:sldMk cId="96297448" sldId="665"/>
        </pc:sldMkLst>
        <pc:spChg chg="add mod">
          <ac:chgData name="Christine Danger" userId="ec5d025f-b314-4b7c-bee6-8dd9c175cb32" providerId="ADAL" clId="{A6B8100B-05C6-44BA-B716-6FE494E330C5}" dt="2023-01-21T00:41:26.256" v="1060" actId="14100"/>
          <ac:spMkLst>
            <pc:docMk/>
            <pc:sldMk cId="96297448" sldId="665"/>
            <ac:spMk id="2" creationId="{FF619374-250D-FAB4-2D05-260A2389A6EC}"/>
          </ac:spMkLst>
        </pc:spChg>
        <pc:spChg chg="add del">
          <ac:chgData name="Christine Danger" userId="ec5d025f-b314-4b7c-bee6-8dd9c175cb32" providerId="ADAL" clId="{A6B8100B-05C6-44BA-B716-6FE494E330C5}" dt="2023-01-20T22:45:30.978" v="20" actId="22"/>
          <ac:spMkLst>
            <pc:docMk/>
            <pc:sldMk cId="96297448" sldId="665"/>
            <ac:spMk id="4" creationId="{B71DF1E0-832A-7060-E93D-7C335E3320AD}"/>
          </ac:spMkLst>
        </pc:spChg>
        <pc:spChg chg="del">
          <ac:chgData name="Christine Danger" userId="ec5d025f-b314-4b7c-bee6-8dd9c175cb32" providerId="ADAL" clId="{A6B8100B-05C6-44BA-B716-6FE494E330C5}" dt="2023-01-21T00:40:20.080" v="1019" actId="478"/>
          <ac:spMkLst>
            <pc:docMk/>
            <pc:sldMk cId="96297448" sldId="665"/>
            <ac:spMk id="5" creationId="{5379C4A1-A66A-76BE-84DD-4E044152C6F8}"/>
          </ac:spMkLst>
        </pc:spChg>
        <pc:picChg chg="mod">
          <ac:chgData name="Christine Danger" userId="ec5d025f-b314-4b7c-bee6-8dd9c175cb32" providerId="ADAL" clId="{A6B8100B-05C6-44BA-B716-6FE494E330C5}" dt="2023-01-21T00:40:14.234" v="1018" actId="1076"/>
          <ac:picMkLst>
            <pc:docMk/>
            <pc:sldMk cId="96297448" sldId="665"/>
            <ac:picMk id="3" creationId="{FC933253-9394-1FFA-ADEC-7CD92AC2F401}"/>
          </ac:picMkLst>
        </pc:picChg>
      </pc:sldChg>
      <pc:sldChg chg="addSp delSp modSp mod setBg">
        <pc:chgData name="Christine Danger" userId="ec5d025f-b314-4b7c-bee6-8dd9c175cb32" providerId="ADAL" clId="{A6B8100B-05C6-44BA-B716-6FE494E330C5}" dt="2023-01-20T23:57:33.405" v="833" actId="14100"/>
        <pc:sldMkLst>
          <pc:docMk/>
          <pc:sldMk cId="0" sldId="666"/>
        </pc:sldMkLst>
        <pc:spChg chg="add mod">
          <ac:chgData name="Christine Danger" userId="ec5d025f-b314-4b7c-bee6-8dd9c175cb32" providerId="ADAL" clId="{A6B8100B-05C6-44BA-B716-6FE494E330C5}" dt="2023-01-20T23:57:11.540" v="830" actId="14100"/>
          <ac:spMkLst>
            <pc:docMk/>
            <pc:sldMk cId="0" sldId="666"/>
            <ac:spMk id="3" creationId="{1CDE489A-793C-2E29-B3FC-F1CC7EE6109E}"/>
          </ac:spMkLst>
        </pc:spChg>
        <pc:spChg chg="del mod">
          <ac:chgData name="Christine Danger" userId="ec5d025f-b314-4b7c-bee6-8dd9c175cb32" providerId="ADAL" clId="{A6B8100B-05C6-44BA-B716-6FE494E330C5}" dt="2023-01-20T23:56:33.263" v="788" actId="478"/>
          <ac:spMkLst>
            <pc:docMk/>
            <pc:sldMk cId="0" sldId="666"/>
            <ac:spMk id="114" creationId="{00000000-0000-0000-0000-000000000000}"/>
          </ac:spMkLst>
        </pc:spChg>
        <pc:spChg chg="mod">
          <ac:chgData name="Christine Danger" userId="ec5d025f-b314-4b7c-bee6-8dd9c175cb32" providerId="ADAL" clId="{A6B8100B-05C6-44BA-B716-6FE494E330C5}" dt="2023-01-20T23:55:41.971" v="783" actId="1076"/>
          <ac:spMkLst>
            <pc:docMk/>
            <pc:sldMk cId="0" sldId="666"/>
            <ac:spMk id="116" creationId="{00000000-0000-0000-0000-000000000000}"/>
          </ac:spMkLst>
        </pc:spChg>
        <pc:spChg chg="mod">
          <ac:chgData name="Christine Danger" userId="ec5d025f-b314-4b7c-bee6-8dd9c175cb32" providerId="ADAL" clId="{A6B8100B-05C6-44BA-B716-6FE494E330C5}" dt="2023-01-20T23:57:28.978" v="832" actId="255"/>
          <ac:spMkLst>
            <pc:docMk/>
            <pc:sldMk cId="0" sldId="666"/>
            <ac:spMk id="117" creationId="{00000000-0000-0000-0000-000000000000}"/>
          </ac:spMkLst>
        </pc:spChg>
        <pc:picChg chg="del mod">
          <ac:chgData name="Christine Danger" userId="ec5d025f-b314-4b7c-bee6-8dd9c175cb32" providerId="ADAL" clId="{A6B8100B-05C6-44BA-B716-6FE494E330C5}" dt="2023-01-20T23:56:26.173" v="787" actId="478"/>
          <ac:picMkLst>
            <pc:docMk/>
            <pc:sldMk cId="0" sldId="666"/>
            <ac:picMk id="4" creationId="{7280BDE4-A137-2390-701E-E4A8CE575454}"/>
          </ac:picMkLst>
        </pc:picChg>
        <pc:picChg chg="mod">
          <ac:chgData name="Christine Danger" userId="ec5d025f-b314-4b7c-bee6-8dd9c175cb32" providerId="ADAL" clId="{A6B8100B-05C6-44BA-B716-6FE494E330C5}" dt="2023-01-20T23:55:43.806" v="784" actId="1076"/>
          <ac:picMkLst>
            <pc:docMk/>
            <pc:sldMk cId="0" sldId="666"/>
            <ac:picMk id="115" creationId="{00000000-0000-0000-0000-000000000000}"/>
          </ac:picMkLst>
        </pc:picChg>
        <pc:picChg chg="mod">
          <ac:chgData name="Christine Danger" userId="ec5d025f-b314-4b7c-bee6-8dd9c175cb32" providerId="ADAL" clId="{A6B8100B-05C6-44BA-B716-6FE494E330C5}" dt="2023-01-20T23:57:33.405" v="833" actId="14100"/>
          <ac:picMkLst>
            <pc:docMk/>
            <pc:sldMk cId="0" sldId="666"/>
            <ac:picMk id="118" creationId="{00000000-0000-0000-0000-000000000000}"/>
          </ac:picMkLst>
        </pc:picChg>
      </pc:sldChg>
      <pc:sldChg chg="addSp modSp mod ord">
        <pc:chgData name="Christine Danger" userId="ec5d025f-b314-4b7c-bee6-8dd9c175cb32" providerId="ADAL" clId="{A6B8100B-05C6-44BA-B716-6FE494E330C5}" dt="2023-01-21T00:42:34.500" v="1064"/>
        <pc:sldMkLst>
          <pc:docMk/>
          <pc:sldMk cId="3464008354" sldId="667"/>
        </pc:sldMkLst>
        <pc:spChg chg="mod">
          <ac:chgData name="Christine Danger" userId="ec5d025f-b314-4b7c-bee6-8dd9c175cb32" providerId="ADAL" clId="{A6B8100B-05C6-44BA-B716-6FE494E330C5}" dt="2023-01-20T23:31:49.689" v="236" actId="1076"/>
          <ac:spMkLst>
            <pc:docMk/>
            <pc:sldMk cId="3464008354" sldId="667"/>
            <ac:spMk id="11" creationId="{041C4F7E-5AF8-66A6-0A7F-5DE4984B82FC}"/>
          </ac:spMkLst>
        </pc:spChg>
        <pc:picChg chg="add mod">
          <ac:chgData name="Christine Danger" userId="ec5d025f-b314-4b7c-bee6-8dd9c175cb32" providerId="ADAL" clId="{A6B8100B-05C6-44BA-B716-6FE494E330C5}" dt="2023-01-20T23:31:55.638" v="238" actId="14100"/>
          <ac:picMkLst>
            <pc:docMk/>
            <pc:sldMk cId="3464008354" sldId="667"/>
            <ac:picMk id="2" creationId="{C767039E-8184-58BC-8DA2-175FCDC7FAFA}"/>
          </ac:picMkLst>
        </pc:picChg>
        <pc:picChg chg="mod">
          <ac:chgData name="Christine Danger" userId="ec5d025f-b314-4b7c-bee6-8dd9c175cb32" providerId="ADAL" clId="{A6B8100B-05C6-44BA-B716-6FE494E330C5}" dt="2023-01-20T23:16:16.835" v="216" actId="14100"/>
          <ac:picMkLst>
            <pc:docMk/>
            <pc:sldMk cId="3464008354" sldId="667"/>
            <ac:picMk id="5" creationId="{15877747-D78B-68F5-DAB9-3FF22B29421B}"/>
          </ac:picMkLst>
        </pc:picChg>
        <pc:picChg chg="mod">
          <ac:chgData name="Christine Danger" userId="ec5d025f-b314-4b7c-bee6-8dd9c175cb32" providerId="ADAL" clId="{A6B8100B-05C6-44BA-B716-6FE494E330C5}" dt="2023-01-20T23:31:46.136" v="235" actId="1076"/>
          <ac:picMkLst>
            <pc:docMk/>
            <pc:sldMk cId="3464008354" sldId="667"/>
            <ac:picMk id="7" creationId="{805D45F1-360A-CD63-D894-210607645489}"/>
          </ac:picMkLst>
        </pc:picChg>
      </pc:sldChg>
      <pc:sldChg chg="addSp delSp modSp add del mod ord delDesignElem">
        <pc:chgData name="Christine Danger" userId="ec5d025f-b314-4b7c-bee6-8dd9c175cb32" providerId="ADAL" clId="{A6B8100B-05C6-44BA-B716-6FE494E330C5}" dt="2023-01-21T00:42:34.500" v="1064"/>
        <pc:sldMkLst>
          <pc:docMk/>
          <pc:sldMk cId="2587816309" sldId="668"/>
        </pc:sldMkLst>
        <pc:spChg chg="add del mod">
          <ac:chgData name="Christine Danger" userId="ec5d025f-b314-4b7c-bee6-8dd9c175cb32" providerId="ADAL" clId="{A6B8100B-05C6-44BA-B716-6FE494E330C5}" dt="2023-01-20T22:46:10.123" v="31" actId="22"/>
          <ac:spMkLst>
            <pc:docMk/>
            <pc:sldMk cId="2587816309" sldId="668"/>
            <ac:spMk id="3" creationId="{D7566101-A5DC-89B9-C2E8-932F198E6E17}"/>
          </ac:spMkLst>
        </pc:spChg>
        <pc:spChg chg="add del mod">
          <ac:chgData name="Christine Danger" userId="ec5d025f-b314-4b7c-bee6-8dd9c175cb32" providerId="ADAL" clId="{A6B8100B-05C6-44BA-B716-6FE494E330C5}" dt="2023-01-20T22:56:47.727" v="72" actId="478"/>
          <ac:spMkLst>
            <pc:docMk/>
            <pc:sldMk cId="2587816309" sldId="668"/>
            <ac:spMk id="5" creationId="{FDAB6063-13BD-3B8B-E2D4-9C7CC1EED965}"/>
          </ac:spMkLst>
        </pc:spChg>
        <pc:spChg chg="add mod">
          <ac:chgData name="Christine Danger" userId="ec5d025f-b314-4b7c-bee6-8dd9c175cb32" providerId="ADAL" clId="{A6B8100B-05C6-44BA-B716-6FE494E330C5}" dt="2023-01-20T22:59:09.838" v="84" actId="14100"/>
          <ac:spMkLst>
            <pc:docMk/>
            <pc:sldMk cId="2587816309" sldId="668"/>
            <ac:spMk id="7" creationId="{CDDB29B2-C362-A5A3-CC8B-F4B9ADFDB671}"/>
          </ac:spMkLst>
        </pc:spChg>
        <pc:spChg chg="add del">
          <ac:chgData name="Christine Danger" userId="ec5d025f-b314-4b7c-bee6-8dd9c175cb32" providerId="ADAL" clId="{A6B8100B-05C6-44BA-B716-6FE494E330C5}" dt="2023-01-20T23:50:11.647" v="695"/>
          <ac:spMkLst>
            <pc:docMk/>
            <pc:sldMk cId="2587816309" sldId="668"/>
            <ac:spMk id="16" creationId="{2172A0AC-3DCE-4672-BCAF-28FEF91F6020}"/>
          </ac:spMkLst>
        </pc:spChg>
        <pc:spChg chg="add del">
          <ac:chgData name="Christine Danger" userId="ec5d025f-b314-4b7c-bee6-8dd9c175cb32" providerId="ADAL" clId="{A6B8100B-05C6-44BA-B716-6FE494E330C5}" dt="2023-01-20T23:50:11.647" v="695"/>
          <ac:spMkLst>
            <pc:docMk/>
            <pc:sldMk cId="2587816309" sldId="668"/>
            <ac:spMk id="18" creationId="{AE6F1C77-EDC9-4C5F-8C1C-62DD46BDA3C3}"/>
          </ac:spMkLst>
        </pc:spChg>
        <pc:picChg chg="add mod">
          <ac:chgData name="Christine Danger" userId="ec5d025f-b314-4b7c-bee6-8dd9c175cb32" providerId="ADAL" clId="{A6B8100B-05C6-44BA-B716-6FE494E330C5}" dt="2023-01-20T22:58:37.107" v="79" actId="26606"/>
          <ac:picMkLst>
            <pc:docMk/>
            <pc:sldMk cId="2587816309" sldId="668"/>
            <ac:picMk id="9" creationId="{2E572B3A-3EE2-3EB7-2ADD-9B804FC6617B}"/>
          </ac:picMkLst>
        </pc:picChg>
        <pc:picChg chg="add mod ord">
          <ac:chgData name="Christine Danger" userId="ec5d025f-b314-4b7c-bee6-8dd9c175cb32" providerId="ADAL" clId="{A6B8100B-05C6-44BA-B716-6FE494E330C5}" dt="2023-01-20T22:58:37.107" v="79" actId="26606"/>
          <ac:picMkLst>
            <pc:docMk/>
            <pc:sldMk cId="2587816309" sldId="668"/>
            <ac:picMk id="11" creationId="{5FE4C337-D372-9C3B-AE32-DEE3E7ACDC0D}"/>
          </ac:picMkLst>
        </pc:picChg>
        <pc:picChg chg="mod">
          <ac:chgData name="Christine Danger" userId="ec5d025f-b314-4b7c-bee6-8dd9c175cb32" providerId="ADAL" clId="{A6B8100B-05C6-44BA-B716-6FE494E330C5}" dt="2023-01-20T22:41:42.217" v="10" actId="14100"/>
          <ac:picMkLst>
            <pc:docMk/>
            <pc:sldMk cId="2587816309" sldId="668"/>
            <ac:picMk id="116" creationId="{00000000-0000-0000-0000-000000000000}"/>
          </ac:picMkLst>
        </pc:picChg>
      </pc:sldChg>
      <pc:sldChg chg="addSp delSp modSp add del mod ord setBg delDesignElem modNotesTx">
        <pc:chgData name="Christine Danger" userId="ec5d025f-b314-4b7c-bee6-8dd9c175cb32" providerId="ADAL" clId="{A6B8100B-05C6-44BA-B716-6FE494E330C5}" dt="2023-01-21T16:09:43.655" v="1224" actId="20577"/>
        <pc:sldMkLst>
          <pc:docMk/>
          <pc:sldMk cId="924166162" sldId="669"/>
        </pc:sldMkLst>
        <pc:spChg chg="mod ord">
          <ac:chgData name="Christine Danger" userId="ec5d025f-b314-4b7c-bee6-8dd9c175cb32" providerId="ADAL" clId="{A6B8100B-05C6-44BA-B716-6FE494E330C5}" dt="2023-01-20T23:50:11.647" v="695"/>
          <ac:spMkLst>
            <pc:docMk/>
            <pc:sldMk cId="924166162" sldId="669"/>
            <ac:spMk id="5" creationId="{FDAB6063-13BD-3B8B-E2D4-9C7CC1EED965}"/>
          </ac:spMkLst>
        </pc:spChg>
        <pc:spChg chg="del">
          <ac:chgData name="Christine Danger" userId="ec5d025f-b314-4b7c-bee6-8dd9c175cb32" providerId="ADAL" clId="{A6B8100B-05C6-44BA-B716-6FE494E330C5}" dt="2023-01-20T23:00:33.979" v="114" actId="478"/>
          <ac:spMkLst>
            <pc:docMk/>
            <pc:sldMk cId="924166162" sldId="669"/>
            <ac:spMk id="7" creationId="{CDDB29B2-C362-A5A3-CC8B-F4B9ADFDB671}"/>
          </ac:spMkLst>
        </pc:spChg>
        <pc:spChg chg="add del">
          <ac:chgData name="Christine Danger" userId="ec5d025f-b314-4b7c-bee6-8dd9c175cb32" providerId="ADAL" clId="{A6B8100B-05C6-44BA-B716-6FE494E330C5}" dt="2023-01-20T23:50:11.647" v="695"/>
          <ac:spMkLst>
            <pc:docMk/>
            <pc:sldMk cId="924166162" sldId="669"/>
            <ac:spMk id="10" creationId="{A81E7530-396C-45F0-92F4-A885648D1631}"/>
          </ac:spMkLst>
        </pc:spChg>
        <pc:spChg chg="add del">
          <ac:chgData name="Christine Danger" userId="ec5d025f-b314-4b7c-bee6-8dd9c175cb32" providerId="ADAL" clId="{A6B8100B-05C6-44BA-B716-6FE494E330C5}" dt="2023-01-20T23:50:11.647" v="695"/>
          <ac:spMkLst>
            <pc:docMk/>
            <pc:sldMk cId="924166162" sldId="669"/>
            <ac:spMk id="12" creationId="{7316481C-0A49-4796-812B-0D64F063B720}"/>
          </ac:spMkLst>
        </pc:spChg>
        <pc:spChg chg="add del">
          <ac:chgData name="Christine Danger" userId="ec5d025f-b314-4b7c-bee6-8dd9c175cb32" providerId="ADAL" clId="{A6B8100B-05C6-44BA-B716-6FE494E330C5}" dt="2023-01-20T23:50:11.647" v="695"/>
          <ac:spMkLst>
            <pc:docMk/>
            <pc:sldMk cId="924166162" sldId="669"/>
            <ac:spMk id="14" creationId="{A5271697-90F1-4A23-8EF2-0179F2EAFACB}"/>
          </ac:spMkLst>
        </pc:spChg>
        <pc:spChg chg="add del">
          <ac:chgData name="Christine Danger" userId="ec5d025f-b314-4b7c-bee6-8dd9c175cb32" providerId="ADAL" clId="{A6B8100B-05C6-44BA-B716-6FE494E330C5}" dt="2023-01-20T23:50:11.647" v="695"/>
          <ac:spMkLst>
            <pc:docMk/>
            <pc:sldMk cId="924166162" sldId="669"/>
            <ac:spMk id="38" creationId="{D9F5512A-48E1-4C07-B75E-3CCC517B6804}"/>
          </ac:spMkLst>
        </pc:spChg>
        <pc:grpChg chg="add del">
          <ac:chgData name="Christine Danger" userId="ec5d025f-b314-4b7c-bee6-8dd9c175cb32" providerId="ADAL" clId="{A6B8100B-05C6-44BA-B716-6FE494E330C5}" dt="2023-01-20T23:50:11.647" v="695"/>
          <ac:grpSpMkLst>
            <pc:docMk/>
            <pc:sldMk cId="924166162" sldId="669"/>
            <ac:grpSpMk id="16" creationId="{81DE8B58-F373-409E-A253-4380A66091D4}"/>
          </ac:grpSpMkLst>
        </pc:grpChg>
        <pc:picChg chg="add mod">
          <ac:chgData name="Christine Danger" userId="ec5d025f-b314-4b7c-bee6-8dd9c175cb32" providerId="ADAL" clId="{A6B8100B-05C6-44BA-B716-6FE494E330C5}" dt="2023-01-20T23:02:51.684" v="118" actId="1076"/>
          <ac:picMkLst>
            <pc:docMk/>
            <pc:sldMk cId="924166162" sldId="669"/>
            <ac:picMk id="3" creationId="{C4EE5787-2EA1-D359-FDF8-FFCE61BB34CE}"/>
          </ac:picMkLst>
        </pc:picChg>
        <pc:picChg chg="del">
          <ac:chgData name="Christine Danger" userId="ec5d025f-b314-4b7c-bee6-8dd9c175cb32" providerId="ADAL" clId="{A6B8100B-05C6-44BA-B716-6FE494E330C5}" dt="2023-01-20T23:00:30.370" v="113" actId="478"/>
          <ac:picMkLst>
            <pc:docMk/>
            <pc:sldMk cId="924166162" sldId="669"/>
            <ac:picMk id="9" creationId="{2E572B3A-3EE2-3EB7-2ADD-9B804FC6617B}"/>
          </ac:picMkLst>
        </pc:picChg>
      </pc:sldChg>
      <pc:sldChg chg="addSp delSp modSp add del mod delDesignElem">
        <pc:chgData name="Christine Danger" userId="ec5d025f-b314-4b7c-bee6-8dd9c175cb32" providerId="ADAL" clId="{A6B8100B-05C6-44BA-B716-6FE494E330C5}" dt="2023-01-20T23:50:11.647" v="695"/>
        <pc:sldMkLst>
          <pc:docMk/>
          <pc:sldMk cId="3318611170" sldId="670"/>
        </pc:sldMkLst>
        <pc:spChg chg="del mod">
          <ac:chgData name="Christine Danger" userId="ec5d025f-b314-4b7c-bee6-8dd9c175cb32" providerId="ADAL" clId="{A6B8100B-05C6-44BA-B716-6FE494E330C5}" dt="2023-01-20T23:38:30.819" v="302" actId="478"/>
          <ac:spMkLst>
            <pc:docMk/>
            <pc:sldMk cId="3318611170" sldId="670"/>
            <ac:spMk id="2" creationId="{DB2F9A89-65CB-F6E0-4A35-86ED01604C16}"/>
          </ac:spMkLst>
        </pc:spChg>
        <pc:spChg chg="del">
          <ac:chgData name="Christine Danger" userId="ec5d025f-b314-4b7c-bee6-8dd9c175cb32" providerId="ADAL" clId="{A6B8100B-05C6-44BA-B716-6FE494E330C5}" dt="2023-01-20T23:34:21.730" v="289" actId="478"/>
          <ac:spMkLst>
            <pc:docMk/>
            <pc:sldMk cId="3318611170" sldId="670"/>
            <ac:spMk id="3" creationId="{6340BBCC-A9C1-176C-4985-17D7ED64E1A8}"/>
          </ac:spMkLst>
        </pc:spChg>
        <pc:spChg chg="add del mod">
          <ac:chgData name="Christine Danger" userId="ec5d025f-b314-4b7c-bee6-8dd9c175cb32" providerId="ADAL" clId="{A6B8100B-05C6-44BA-B716-6FE494E330C5}" dt="2023-01-20T23:38:33.235" v="303" actId="478"/>
          <ac:spMkLst>
            <pc:docMk/>
            <pc:sldMk cId="3318611170" sldId="670"/>
            <ac:spMk id="7" creationId="{8AE8AC63-B4D9-CA80-D6C7-AFF4EC875C75}"/>
          </ac:spMkLst>
        </pc:spChg>
        <pc:spChg chg="add del">
          <ac:chgData name="Christine Danger" userId="ec5d025f-b314-4b7c-bee6-8dd9c175cb32" providerId="ADAL" clId="{A6B8100B-05C6-44BA-B716-6FE494E330C5}" dt="2023-01-20T23:50:11.647" v="695"/>
          <ac:spMkLst>
            <pc:docMk/>
            <pc:sldMk cId="3318611170" sldId="670"/>
            <ac:spMk id="8" creationId="{0671A8AE-40A1-4631-A6B8-581AFF065482}"/>
          </ac:spMkLst>
        </pc:spChg>
        <pc:spChg chg="add del">
          <ac:chgData name="Christine Danger" userId="ec5d025f-b314-4b7c-bee6-8dd9c175cb32" providerId="ADAL" clId="{A6B8100B-05C6-44BA-B716-6FE494E330C5}" dt="2023-01-20T23:50:11.647" v="695"/>
          <ac:spMkLst>
            <pc:docMk/>
            <pc:sldMk cId="3318611170" sldId="670"/>
            <ac:spMk id="10" creationId="{AB58EF07-17C2-48CF-ABB0-EEF1F17CB8F0}"/>
          </ac:spMkLst>
        </pc:spChg>
        <pc:spChg chg="add del">
          <ac:chgData name="Christine Danger" userId="ec5d025f-b314-4b7c-bee6-8dd9c175cb32" providerId="ADAL" clId="{A6B8100B-05C6-44BA-B716-6FE494E330C5}" dt="2023-01-20T23:50:11.647" v="695"/>
          <ac:spMkLst>
            <pc:docMk/>
            <pc:sldMk cId="3318611170" sldId="670"/>
            <ac:spMk id="12" creationId="{AF2F604E-43BE-4DC3-B983-E071523364F8}"/>
          </ac:spMkLst>
        </pc:spChg>
        <pc:spChg chg="add del">
          <ac:chgData name="Christine Danger" userId="ec5d025f-b314-4b7c-bee6-8dd9c175cb32" providerId="ADAL" clId="{A6B8100B-05C6-44BA-B716-6FE494E330C5}" dt="2023-01-20T23:50:11.647" v="695"/>
          <ac:spMkLst>
            <pc:docMk/>
            <pc:sldMk cId="3318611170" sldId="670"/>
            <ac:spMk id="14" creationId="{08C9B587-E65E-4B52-B37C-ABEBB6E87928}"/>
          </ac:spMkLst>
        </pc:spChg>
        <pc:spChg chg="mod">
          <ac:chgData name="Christine Danger" userId="ec5d025f-b314-4b7c-bee6-8dd9c175cb32" providerId="ADAL" clId="{A6B8100B-05C6-44BA-B716-6FE494E330C5}" dt="2023-01-20T22:40:49.147" v="5" actId="27636"/>
          <ac:spMkLst>
            <pc:docMk/>
            <pc:sldMk cId="3318611170" sldId="670"/>
            <ac:spMk id="130" creationId="{00000000-0000-0000-0000-000000000000}"/>
          </ac:spMkLst>
        </pc:spChg>
        <pc:picChg chg="add">
          <ac:chgData name="Christine Danger" userId="ec5d025f-b314-4b7c-bee6-8dd9c175cb32" providerId="ADAL" clId="{A6B8100B-05C6-44BA-B716-6FE494E330C5}" dt="2023-01-20T23:38:27.534" v="301" actId="26606"/>
          <ac:picMkLst>
            <pc:docMk/>
            <pc:sldMk cId="3318611170" sldId="670"/>
            <ac:picMk id="4" creationId="{2C85D8F8-ADD7-71D4-075B-2E41CC6FF6EE}"/>
          </ac:picMkLst>
        </pc:picChg>
        <pc:picChg chg="add del">
          <ac:chgData name="Christine Danger" userId="ec5d025f-b314-4b7c-bee6-8dd9c175cb32" providerId="ADAL" clId="{A6B8100B-05C6-44BA-B716-6FE494E330C5}" dt="2023-01-20T23:35:50.677" v="291" actId="22"/>
          <ac:picMkLst>
            <pc:docMk/>
            <pc:sldMk cId="3318611170" sldId="670"/>
            <ac:picMk id="5" creationId="{6A5B925B-0565-E50A-1870-BB88C69E66B0}"/>
          </ac:picMkLst>
        </pc:picChg>
        <pc:picChg chg="add mod">
          <ac:chgData name="Christine Danger" userId="ec5d025f-b314-4b7c-bee6-8dd9c175cb32" providerId="ADAL" clId="{A6B8100B-05C6-44BA-B716-6FE494E330C5}" dt="2023-01-20T23:39:07.307" v="305" actId="1076"/>
          <ac:picMkLst>
            <pc:docMk/>
            <pc:sldMk cId="3318611170" sldId="670"/>
            <ac:picMk id="11" creationId="{5DB5A13D-636E-DBBA-C014-66B17141F1F7}"/>
          </ac:picMkLst>
        </pc:picChg>
      </pc:sldChg>
      <pc:sldChg chg="addSp delSp modSp new mod ord setBg setClrOvrMap delDesignElem modNotesTx">
        <pc:chgData name="Christine Danger" userId="ec5d025f-b314-4b7c-bee6-8dd9c175cb32" providerId="ADAL" clId="{A6B8100B-05C6-44BA-B716-6FE494E330C5}" dt="2023-01-21T16:14:54.142" v="1260" actId="20577"/>
        <pc:sldMkLst>
          <pc:docMk/>
          <pc:sldMk cId="893868203" sldId="671"/>
        </pc:sldMkLst>
        <pc:spChg chg="mod">
          <ac:chgData name="Christine Danger" userId="ec5d025f-b314-4b7c-bee6-8dd9c175cb32" providerId="ADAL" clId="{A6B8100B-05C6-44BA-B716-6FE494E330C5}" dt="2023-01-20T23:42:15.994" v="339" actId="1076"/>
          <ac:spMkLst>
            <pc:docMk/>
            <pc:sldMk cId="893868203" sldId="671"/>
            <ac:spMk id="2" creationId="{16D21E4E-EE8B-54B6-57DC-896D516A6F40}"/>
          </ac:spMkLst>
        </pc:spChg>
        <pc:spChg chg="del">
          <ac:chgData name="Christine Danger" userId="ec5d025f-b314-4b7c-bee6-8dd9c175cb32" providerId="ADAL" clId="{A6B8100B-05C6-44BA-B716-6FE494E330C5}" dt="2023-01-20T23:40:04.437" v="306" actId="26606"/>
          <ac:spMkLst>
            <pc:docMk/>
            <pc:sldMk cId="893868203" sldId="671"/>
            <ac:spMk id="3" creationId="{8B5992C9-67AB-DC57-F1C4-EF9FF4C4AF24}"/>
          </ac:spMkLst>
        </pc:spChg>
        <pc:spChg chg="add mod">
          <ac:chgData name="Christine Danger" userId="ec5d025f-b314-4b7c-bee6-8dd9c175cb32" providerId="ADAL" clId="{A6B8100B-05C6-44BA-B716-6FE494E330C5}" dt="2023-01-20T23:41:12.389" v="316" actId="13822"/>
          <ac:spMkLst>
            <pc:docMk/>
            <pc:sldMk cId="893868203" sldId="671"/>
            <ac:spMk id="4" creationId="{C3A8EC9C-1C5D-5BE0-3AEF-A3B56CB77D3D}"/>
          </ac:spMkLst>
        </pc:spChg>
        <pc:spChg chg="add del">
          <ac:chgData name="Christine Danger" userId="ec5d025f-b314-4b7c-bee6-8dd9c175cb32" providerId="ADAL" clId="{A6B8100B-05C6-44BA-B716-6FE494E330C5}" dt="2023-01-20T23:50:11.647" v="695"/>
          <ac:spMkLst>
            <pc:docMk/>
            <pc:sldMk cId="893868203" sldId="671"/>
            <ac:spMk id="9" creationId="{0671A8AE-40A1-4631-A6B8-581AFF065482}"/>
          </ac:spMkLst>
        </pc:spChg>
        <pc:spChg chg="add del">
          <ac:chgData name="Christine Danger" userId="ec5d025f-b314-4b7c-bee6-8dd9c175cb32" providerId="ADAL" clId="{A6B8100B-05C6-44BA-B716-6FE494E330C5}" dt="2023-01-20T23:50:11.647" v="695"/>
          <ac:spMkLst>
            <pc:docMk/>
            <pc:sldMk cId="893868203" sldId="671"/>
            <ac:spMk id="11" creationId="{AB58EF07-17C2-48CF-ABB0-EEF1F17CB8F0}"/>
          </ac:spMkLst>
        </pc:spChg>
        <pc:spChg chg="add del">
          <ac:chgData name="Christine Danger" userId="ec5d025f-b314-4b7c-bee6-8dd9c175cb32" providerId="ADAL" clId="{A6B8100B-05C6-44BA-B716-6FE494E330C5}" dt="2023-01-20T23:50:11.647" v="695"/>
          <ac:spMkLst>
            <pc:docMk/>
            <pc:sldMk cId="893868203" sldId="671"/>
            <ac:spMk id="13" creationId="{AF2F604E-43BE-4DC3-B983-E071523364F8}"/>
          </ac:spMkLst>
        </pc:spChg>
        <pc:spChg chg="add del">
          <ac:chgData name="Christine Danger" userId="ec5d025f-b314-4b7c-bee6-8dd9c175cb32" providerId="ADAL" clId="{A6B8100B-05C6-44BA-B716-6FE494E330C5}" dt="2023-01-20T23:50:11.647" v="695"/>
          <ac:spMkLst>
            <pc:docMk/>
            <pc:sldMk cId="893868203" sldId="671"/>
            <ac:spMk id="15" creationId="{08C9B587-E65E-4B52-B37C-ABEBB6E87928}"/>
          </ac:spMkLst>
        </pc:spChg>
        <pc:picChg chg="add">
          <ac:chgData name="Christine Danger" userId="ec5d025f-b314-4b7c-bee6-8dd9c175cb32" providerId="ADAL" clId="{A6B8100B-05C6-44BA-B716-6FE494E330C5}" dt="2023-01-20T23:40:04.437" v="306" actId="26606"/>
          <ac:picMkLst>
            <pc:docMk/>
            <pc:sldMk cId="893868203" sldId="671"/>
            <ac:picMk id="5" creationId="{A99A60B4-0610-213B-4181-4CE456F8AE24}"/>
          </ac:picMkLst>
        </pc:picChg>
      </pc:sldChg>
      <pc:sldChg chg="addSp delSp modSp new mod setBg">
        <pc:chgData name="Christine Danger" userId="ec5d025f-b314-4b7c-bee6-8dd9c175cb32" providerId="ADAL" clId="{A6B8100B-05C6-44BA-B716-6FE494E330C5}" dt="2023-01-20T23:15:25.694" v="213" actId="255"/>
        <pc:sldMkLst>
          <pc:docMk/>
          <pc:sldMk cId="636887007" sldId="672"/>
        </pc:sldMkLst>
        <pc:spChg chg="add del mod">
          <ac:chgData name="Christine Danger" userId="ec5d025f-b314-4b7c-bee6-8dd9c175cb32" providerId="ADAL" clId="{A6B8100B-05C6-44BA-B716-6FE494E330C5}" dt="2023-01-20T23:09:42.188" v="196" actId="478"/>
          <ac:spMkLst>
            <pc:docMk/>
            <pc:sldMk cId="636887007" sldId="672"/>
            <ac:spMk id="3" creationId="{1986050D-F4BB-AB23-31FF-CDF558CAD8EB}"/>
          </ac:spMkLst>
        </pc:spChg>
        <pc:spChg chg="add mod ord">
          <ac:chgData name="Christine Danger" userId="ec5d025f-b314-4b7c-bee6-8dd9c175cb32" providerId="ADAL" clId="{A6B8100B-05C6-44BA-B716-6FE494E330C5}" dt="2023-01-20T23:15:25.694" v="213" actId="255"/>
          <ac:spMkLst>
            <pc:docMk/>
            <pc:sldMk cId="636887007" sldId="672"/>
            <ac:spMk id="5" creationId="{D1444A71-824D-1998-A172-15AA9E83ECA4}"/>
          </ac:spMkLst>
        </pc:spChg>
        <pc:picChg chg="add mod">
          <ac:chgData name="Christine Danger" userId="ec5d025f-b314-4b7c-bee6-8dd9c175cb32" providerId="ADAL" clId="{A6B8100B-05C6-44BA-B716-6FE494E330C5}" dt="2023-01-20T23:14:51.866" v="210" actId="26606"/>
          <ac:picMkLst>
            <pc:docMk/>
            <pc:sldMk cId="636887007" sldId="672"/>
            <ac:picMk id="7" creationId="{0F403640-C9F6-9BF4-B2C0-BE994738C73A}"/>
          </ac:picMkLst>
        </pc:picChg>
      </pc:sldChg>
      <pc:sldChg chg="addSp modSp new del mod setBg">
        <pc:chgData name="Christine Danger" userId="ec5d025f-b314-4b7c-bee6-8dd9c175cb32" providerId="ADAL" clId="{A6B8100B-05C6-44BA-B716-6FE494E330C5}" dt="2023-01-20T23:31:59.905" v="239" actId="47"/>
        <pc:sldMkLst>
          <pc:docMk/>
          <pc:sldMk cId="3105544805" sldId="673"/>
        </pc:sldMkLst>
        <pc:spChg chg="add">
          <ac:chgData name="Christine Danger" userId="ec5d025f-b314-4b7c-bee6-8dd9c175cb32" providerId="ADAL" clId="{A6B8100B-05C6-44BA-B716-6FE494E330C5}" dt="2023-01-20T23:19:06.020" v="219" actId="26606"/>
          <ac:spMkLst>
            <pc:docMk/>
            <pc:sldMk cId="3105544805" sldId="673"/>
            <ac:spMk id="8" creationId="{32BC26D8-82FB-445E-AA49-62A77D7C1EE0}"/>
          </ac:spMkLst>
        </pc:spChg>
        <pc:spChg chg="add">
          <ac:chgData name="Christine Danger" userId="ec5d025f-b314-4b7c-bee6-8dd9c175cb32" providerId="ADAL" clId="{A6B8100B-05C6-44BA-B716-6FE494E330C5}" dt="2023-01-20T23:19:06.020" v="219" actId="26606"/>
          <ac:spMkLst>
            <pc:docMk/>
            <pc:sldMk cId="3105544805" sldId="673"/>
            <ac:spMk id="10" creationId="{CB44330D-EA18-4254-AA95-EB49948539B8}"/>
          </ac:spMkLst>
        </pc:spChg>
        <pc:picChg chg="add mod">
          <ac:chgData name="Christine Danger" userId="ec5d025f-b314-4b7c-bee6-8dd9c175cb32" providerId="ADAL" clId="{A6B8100B-05C6-44BA-B716-6FE494E330C5}" dt="2023-01-20T23:19:06.020" v="219" actId="26606"/>
          <ac:picMkLst>
            <pc:docMk/>
            <pc:sldMk cId="3105544805" sldId="673"/>
            <ac:picMk id="3" creationId="{DA9A8F22-ED28-31AC-487C-4376EE0CA53E}"/>
          </ac:picMkLst>
        </pc:picChg>
      </pc:sldChg>
      <pc:sldChg chg="new del">
        <pc:chgData name="Christine Danger" userId="ec5d025f-b314-4b7c-bee6-8dd9c175cb32" providerId="ADAL" clId="{A6B8100B-05C6-44BA-B716-6FE494E330C5}" dt="2023-01-20T23:32:28.750" v="242" actId="47"/>
        <pc:sldMkLst>
          <pc:docMk/>
          <pc:sldMk cId="3968154083" sldId="673"/>
        </pc:sldMkLst>
      </pc:sldChg>
      <pc:sldChg chg="new del">
        <pc:chgData name="Christine Danger" userId="ec5d025f-b314-4b7c-bee6-8dd9c175cb32" providerId="ADAL" clId="{A6B8100B-05C6-44BA-B716-6FE494E330C5}" dt="2023-01-20T23:32:42.500" v="244" actId="47"/>
        <pc:sldMkLst>
          <pc:docMk/>
          <pc:sldMk cId="2094881846" sldId="674"/>
        </pc:sldMkLst>
      </pc:sldChg>
      <pc:sldChg chg="addSp modSp new del mod ord setBg">
        <pc:chgData name="Christine Danger" userId="ec5d025f-b314-4b7c-bee6-8dd9c175cb32" providerId="ADAL" clId="{A6B8100B-05C6-44BA-B716-6FE494E330C5}" dt="2023-01-20T23:30:41.707" v="229" actId="47"/>
        <pc:sldMkLst>
          <pc:docMk/>
          <pc:sldMk cId="2297211356" sldId="674"/>
        </pc:sldMkLst>
        <pc:spChg chg="add">
          <ac:chgData name="Christine Danger" userId="ec5d025f-b314-4b7c-bee6-8dd9c175cb32" providerId="ADAL" clId="{A6B8100B-05C6-44BA-B716-6FE494E330C5}" dt="2023-01-20T23:29:06.073" v="222" actId="26606"/>
          <ac:spMkLst>
            <pc:docMk/>
            <pc:sldMk cId="2297211356" sldId="674"/>
            <ac:spMk id="8" creationId="{F3060C83-F051-4F0E-ABAD-AA0DFC48B218}"/>
          </ac:spMkLst>
        </pc:spChg>
        <pc:spChg chg="add">
          <ac:chgData name="Christine Danger" userId="ec5d025f-b314-4b7c-bee6-8dd9c175cb32" providerId="ADAL" clId="{A6B8100B-05C6-44BA-B716-6FE494E330C5}" dt="2023-01-20T23:29:06.073" v="222" actId="26606"/>
          <ac:spMkLst>
            <pc:docMk/>
            <pc:sldMk cId="2297211356" sldId="674"/>
            <ac:spMk id="10" creationId="{83C98ABE-055B-441F-B07E-44F97F083C39}"/>
          </ac:spMkLst>
        </pc:spChg>
        <pc:spChg chg="add">
          <ac:chgData name="Christine Danger" userId="ec5d025f-b314-4b7c-bee6-8dd9c175cb32" providerId="ADAL" clId="{A6B8100B-05C6-44BA-B716-6FE494E330C5}" dt="2023-01-20T23:29:06.073" v="222" actId="26606"/>
          <ac:spMkLst>
            <pc:docMk/>
            <pc:sldMk cId="2297211356" sldId="674"/>
            <ac:spMk id="12" creationId="{29FDB030-9B49-4CED-8CCD-4D99382388AC}"/>
          </ac:spMkLst>
        </pc:spChg>
        <pc:spChg chg="add">
          <ac:chgData name="Christine Danger" userId="ec5d025f-b314-4b7c-bee6-8dd9c175cb32" providerId="ADAL" clId="{A6B8100B-05C6-44BA-B716-6FE494E330C5}" dt="2023-01-20T23:29:06.073" v="222" actId="26606"/>
          <ac:spMkLst>
            <pc:docMk/>
            <pc:sldMk cId="2297211356" sldId="674"/>
            <ac:spMk id="14" creationId="{3783CA14-24A1-485C-8B30-D6A5D87987AD}"/>
          </ac:spMkLst>
        </pc:spChg>
        <pc:spChg chg="add">
          <ac:chgData name="Christine Danger" userId="ec5d025f-b314-4b7c-bee6-8dd9c175cb32" providerId="ADAL" clId="{A6B8100B-05C6-44BA-B716-6FE494E330C5}" dt="2023-01-20T23:29:06.073" v="222" actId="26606"/>
          <ac:spMkLst>
            <pc:docMk/>
            <pc:sldMk cId="2297211356" sldId="674"/>
            <ac:spMk id="16" creationId="{9A97C86A-04D6-40F7-AE84-31AB43E6A846}"/>
          </ac:spMkLst>
        </pc:spChg>
        <pc:spChg chg="add">
          <ac:chgData name="Christine Danger" userId="ec5d025f-b314-4b7c-bee6-8dd9c175cb32" providerId="ADAL" clId="{A6B8100B-05C6-44BA-B716-6FE494E330C5}" dt="2023-01-20T23:29:06.073" v="222" actId="26606"/>
          <ac:spMkLst>
            <pc:docMk/>
            <pc:sldMk cId="2297211356" sldId="674"/>
            <ac:spMk id="18" creationId="{FF9F2414-84E8-453E-B1F3-389FDE8192D9}"/>
          </ac:spMkLst>
        </pc:spChg>
        <pc:spChg chg="add">
          <ac:chgData name="Christine Danger" userId="ec5d025f-b314-4b7c-bee6-8dd9c175cb32" providerId="ADAL" clId="{A6B8100B-05C6-44BA-B716-6FE494E330C5}" dt="2023-01-20T23:29:06.073" v="222" actId="26606"/>
          <ac:spMkLst>
            <pc:docMk/>
            <pc:sldMk cId="2297211356" sldId="674"/>
            <ac:spMk id="20" creationId="{3ECA69A1-7536-43AC-85EF-C7106179F5ED}"/>
          </ac:spMkLst>
        </pc:spChg>
        <pc:picChg chg="add mod">
          <ac:chgData name="Christine Danger" userId="ec5d025f-b314-4b7c-bee6-8dd9c175cb32" providerId="ADAL" clId="{A6B8100B-05C6-44BA-B716-6FE494E330C5}" dt="2023-01-20T23:29:28.421" v="226" actId="14100"/>
          <ac:picMkLst>
            <pc:docMk/>
            <pc:sldMk cId="2297211356" sldId="674"/>
            <ac:picMk id="3" creationId="{7247DE30-5B05-5A66-F769-C8B09D9542ED}"/>
          </ac:picMkLst>
        </pc:picChg>
      </pc:sldChg>
      <pc:sldChg chg="add">
        <pc:chgData name="Christine Danger" userId="ec5d025f-b314-4b7c-bee6-8dd9c175cb32" providerId="ADAL" clId="{A6B8100B-05C6-44BA-B716-6FE494E330C5}" dt="2023-01-20T23:32:31.533" v="243"/>
        <pc:sldMkLst>
          <pc:docMk/>
          <pc:sldMk cId="694753309" sldId="675"/>
        </pc:sldMkLst>
      </pc:sldChg>
      <pc:sldChg chg="addSp delSp modSp new mod ord setBg delDesignElem">
        <pc:chgData name="Christine Danger" userId="ec5d025f-b314-4b7c-bee6-8dd9c175cb32" providerId="ADAL" clId="{A6B8100B-05C6-44BA-B716-6FE494E330C5}" dt="2023-01-20T23:50:11.647" v="695"/>
        <pc:sldMkLst>
          <pc:docMk/>
          <pc:sldMk cId="50561878" sldId="676"/>
        </pc:sldMkLst>
        <pc:spChg chg="del mod">
          <ac:chgData name="Christine Danger" userId="ec5d025f-b314-4b7c-bee6-8dd9c175cb32" providerId="ADAL" clId="{A6B8100B-05C6-44BA-B716-6FE494E330C5}" dt="2023-01-20T23:36:15.899" v="295" actId="478"/>
          <ac:spMkLst>
            <pc:docMk/>
            <pc:sldMk cId="50561878" sldId="676"/>
            <ac:spMk id="2" creationId="{DB559531-1ECB-6954-A223-253CDA2AB00C}"/>
          </ac:spMkLst>
        </pc:spChg>
        <pc:spChg chg="del">
          <ac:chgData name="Christine Danger" userId="ec5d025f-b314-4b7c-bee6-8dd9c175cb32" providerId="ADAL" clId="{A6B8100B-05C6-44BA-B716-6FE494E330C5}" dt="2023-01-20T23:36:11.536" v="294" actId="478"/>
          <ac:spMkLst>
            <pc:docMk/>
            <pc:sldMk cId="50561878" sldId="676"/>
            <ac:spMk id="3" creationId="{B151D10D-38F8-8A81-88D0-05ED84D33438}"/>
          </ac:spMkLst>
        </pc:spChg>
        <pc:spChg chg="add del">
          <ac:chgData name="Christine Danger" userId="ec5d025f-b314-4b7c-bee6-8dd9c175cb32" providerId="ADAL" clId="{A6B8100B-05C6-44BA-B716-6FE494E330C5}" dt="2023-01-20T23:50:11.647" v="695"/>
          <ac:spMkLst>
            <pc:docMk/>
            <pc:sldMk cId="50561878" sldId="676"/>
            <ac:spMk id="10" creationId="{AB8C311F-7253-4AED-9701-7FC0708C41C7}"/>
          </ac:spMkLst>
        </pc:spChg>
        <pc:spChg chg="add del">
          <ac:chgData name="Christine Danger" userId="ec5d025f-b314-4b7c-bee6-8dd9c175cb32" providerId="ADAL" clId="{A6B8100B-05C6-44BA-B716-6FE494E330C5}" dt="2023-01-20T23:50:11.647" v="695"/>
          <ac:spMkLst>
            <pc:docMk/>
            <pc:sldMk cId="50561878" sldId="676"/>
            <ac:spMk id="12" creationId="{E2384209-CB15-4CDF-9D31-C44FD9A3F20D}"/>
          </ac:spMkLst>
        </pc:spChg>
        <pc:spChg chg="add del">
          <ac:chgData name="Christine Danger" userId="ec5d025f-b314-4b7c-bee6-8dd9c175cb32" providerId="ADAL" clId="{A6B8100B-05C6-44BA-B716-6FE494E330C5}" dt="2023-01-20T23:50:11.647" v="695"/>
          <ac:spMkLst>
            <pc:docMk/>
            <pc:sldMk cId="50561878" sldId="676"/>
            <ac:spMk id="14" creationId="{2633B3B5-CC90-43F0-8714-D31D1F3F0209}"/>
          </ac:spMkLst>
        </pc:spChg>
        <pc:spChg chg="add del">
          <ac:chgData name="Christine Danger" userId="ec5d025f-b314-4b7c-bee6-8dd9c175cb32" providerId="ADAL" clId="{A6B8100B-05C6-44BA-B716-6FE494E330C5}" dt="2023-01-20T23:50:11.647" v="695"/>
          <ac:spMkLst>
            <pc:docMk/>
            <pc:sldMk cId="50561878" sldId="676"/>
            <ac:spMk id="16" creationId="{A8D57A06-A426-446D-B02C-A2DC6B62E45E}"/>
          </ac:spMkLst>
        </pc:spChg>
        <pc:picChg chg="add mod">
          <ac:chgData name="Christine Danger" userId="ec5d025f-b314-4b7c-bee6-8dd9c175cb32" providerId="ADAL" clId="{A6B8100B-05C6-44BA-B716-6FE494E330C5}" dt="2023-01-20T23:36:31.983" v="296" actId="26606"/>
          <ac:picMkLst>
            <pc:docMk/>
            <pc:sldMk cId="50561878" sldId="676"/>
            <ac:picMk id="5" creationId="{654B2C6F-9E36-99DE-C0B4-68566D129699}"/>
          </ac:picMkLst>
        </pc:picChg>
      </pc:sldChg>
      <pc:sldChg chg="addSp delSp modSp new mod setBg modClrScheme delDesignElem chgLayout">
        <pc:chgData name="Christine Danger" userId="ec5d025f-b314-4b7c-bee6-8dd9c175cb32" providerId="ADAL" clId="{A6B8100B-05C6-44BA-B716-6FE494E330C5}" dt="2023-01-20T23:50:11.647" v="695"/>
        <pc:sldMkLst>
          <pc:docMk/>
          <pc:sldMk cId="1801986615" sldId="677"/>
        </pc:sldMkLst>
        <pc:spChg chg="del">
          <ac:chgData name="Christine Danger" userId="ec5d025f-b314-4b7c-bee6-8dd9c175cb32" providerId="ADAL" clId="{A6B8100B-05C6-44BA-B716-6FE494E330C5}" dt="2023-01-20T23:37:33.099" v="298" actId="700"/>
          <ac:spMkLst>
            <pc:docMk/>
            <pc:sldMk cId="1801986615" sldId="677"/>
            <ac:spMk id="2" creationId="{CA9FE58E-1BDE-A27A-1C96-E6536E99A0B1}"/>
          </ac:spMkLst>
        </pc:spChg>
        <pc:spChg chg="del">
          <ac:chgData name="Christine Danger" userId="ec5d025f-b314-4b7c-bee6-8dd9c175cb32" providerId="ADAL" clId="{A6B8100B-05C6-44BA-B716-6FE494E330C5}" dt="2023-01-20T23:37:33.099" v="298" actId="700"/>
          <ac:spMkLst>
            <pc:docMk/>
            <pc:sldMk cId="1801986615" sldId="677"/>
            <ac:spMk id="3" creationId="{C7086E21-2358-6673-FB43-CA151AC3D63E}"/>
          </ac:spMkLst>
        </pc:spChg>
        <pc:spChg chg="add del">
          <ac:chgData name="Christine Danger" userId="ec5d025f-b314-4b7c-bee6-8dd9c175cb32" providerId="ADAL" clId="{A6B8100B-05C6-44BA-B716-6FE494E330C5}" dt="2023-01-20T23:50:11.647" v="695"/>
          <ac:spMkLst>
            <pc:docMk/>
            <pc:sldMk cId="1801986615" sldId="677"/>
            <ac:spMk id="10" creationId="{7C1E5815-D54C-487F-A054-6D4930ADE3DF}"/>
          </ac:spMkLst>
        </pc:spChg>
        <pc:spChg chg="add del">
          <ac:chgData name="Christine Danger" userId="ec5d025f-b314-4b7c-bee6-8dd9c175cb32" providerId="ADAL" clId="{A6B8100B-05C6-44BA-B716-6FE494E330C5}" dt="2023-01-20T23:50:11.647" v="695"/>
          <ac:spMkLst>
            <pc:docMk/>
            <pc:sldMk cId="1801986615" sldId="677"/>
            <ac:spMk id="12" creationId="{736F0DFD-0954-464F-BF12-DD2E6F6E0380}"/>
          </ac:spMkLst>
        </pc:spChg>
        <pc:picChg chg="add mod">
          <ac:chgData name="Christine Danger" userId="ec5d025f-b314-4b7c-bee6-8dd9c175cb32" providerId="ADAL" clId="{A6B8100B-05C6-44BA-B716-6FE494E330C5}" dt="2023-01-20T23:38:06.941" v="300" actId="26606"/>
          <ac:picMkLst>
            <pc:docMk/>
            <pc:sldMk cId="1801986615" sldId="677"/>
            <ac:picMk id="5" creationId="{90A7020F-304B-AEF5-1523-DD5989EDDF6D}"/>
          </ac:picMkLst>
        </pc:picChg>
      </pc:sldChg>
      <pc:sldChg chg="addSp delSp modSp new mod modNotesTx">
        <pc:chgData name="Christine Danger" userId="ec5d025f-b314-4b7c-bee6-8dd9c175cb32" providerId="ADAL" clId="{A6B8100B-05C6-44BA-B716-6FE494E330C5}" dt="2023-01-21T16:56:52.705" v="1468" actId="478"/>
        <pc:sldMkLst>
          <pc:docMk/>
          <pc:sldMk cId="936578620" sldId="678"/>
        </pc:sldMkLst>
        <pc:spChg chg="add mod">
          <ac:chgData name="Christine Danger" userId="ec5d025f-b314-4b7c-bee6-8dd9c175cb32" providerId="ADAL" clId="{A6B8100B-05C6-44BA-B716-6FE494E330C5}" dt="2023-01-21T16:56:32.253" v="1466" actId="20577"/>
          <ac:spMkLst>
            <pc:docMk/>
            <pc:sldMk cId="936578620" sldId="678"/>
            <ac:spMk id="2" creationId="{2B314C57-F1F1-67C8-436D-F5DC19B05102}"/>
          </ac:spMkLst>
        </pc:spChg>
        <pc:spChg chg="add del mod">
          <ac:chgData name="Christine Danger" userId="ec5d025f-b314-4b7c-bee6-8dd9c175cb32" providerId="ADAL" clId="{A6B8100B-05C6-44BA-B716-6FE494E330C5}" dt="2023-01-21T16:56:52.705" v="1468" actId="478"/>
          <ac:spMkLst>
            <pc:docMk/>
            <pc:sldMk cId="936578620" sldId="678"/>
            <ac:spMk id="4" creationId="{DC87723D-F047-B310-653B-1C22474B366F}"/>
          </ac:spMkLst>
        </pc:spChg>
        <pc:picChg chg="add mod">
          <ac:chgData name="Christine Danger" userId="ec5d025f-b314-4b7c-bee6-8dd9c175cb32" providerId="ADAL" clId="{A6B8100B-05C6-44BA-B716-6FE494E330C5}" dt="2023-01-20T23:46:44.312" v="590" actId="1076"/>
          <ac:picMkLst>
            <pc:docMk/>
            <pc:sldMk cId="936578620" sldId="678"/>
            <ac:picMk id="3" creationId="{D0766B17-87D9-2DC4-4FF1-F9FA04141399}"/>
          </ac:picMkLst>
        </pc:picChg>
      </pc:sldChg>
      <pc:sldChg chg="addSp modSp new mod modAnim">
        <pc:chgData name="Christine Danger" userId="ec5d025f-b314-4b7c-bee6-8dd9c175cb32" providerId="ADAL" clId="{A6B8100B-05C6-44BA-B716-6FE494E330C5}" dt="2023-01-21T00:06:59.309" v="877" actId="14100"/>
        <pc:sldMkLst>
          <pc:docMk/>
          <pc:sldMk cId="933953335" sldId="679"/>
        </pc:sldMkLst>
        <pc:picChg chg="add mod">
          <ac:chgData name="Christine Danger" userId="ec5d025f-b314-4b7c-bee6-8dd9c175cb32" providerId="ADAL" clId="{A6B8100B-05C6-44BA-B716-6FE494E330C5}" dt="2023-01-21T00:06:59.309" v="877" actId="14100"/>
          <ac:picMkLst>
            <pc:docMk/>
            <pc:sldMk cId="933953335" sldId="679"/>
            <ac:picMk id="2" creationId="{724762DD-7228-898E-133F-B2737CD888DB}"/>
          </ac:picMkLst>
        </pc:picChg>
      </pc:sldChg>
      <pc:sldChg chg="addSp delSp modSp new mod modAnim">
        <pc:chgData name="Christine Danger" userId="ec5d025f-b314-4b7c-bee6-8dd9c175cb32" providerId="ADAL" clId="{A6B8100B-05C6-44BA-B716-6FE494E330C5}" dt="2023-01-21T00:16:09.708" v="884" actId="14100"/>
        <pc:sldMkLst>
          <pc:docMk/>
          <pc:sldMk cId="224660472" sldId="680"/>
        </pc:sldMkLst>
        <pc:spChg chg="add del">
          <ac:chgData name="Christine Danger" userId="ec5d025f-b314-4b7c-bee6-8dd9c175cb32" providerId="ADAL" clId="{A6B8100B-05C6-44BA-B716-6FE494E330C5}" dt="2023-01-21T00:15:45.068" v="880" actId="22"/>
          <ac:spMkLst>
            <pc:docMk/>
            <pc:sldMk cId="224660472" sldId="680"/>
            <ac:spMk id="3" creationId="{BB26FC13-6493-7679-10BD-85346CA02E0C}"/>
          </ac:spMkLst>
        </pc:spChg>
        <pc:picChg chg="add mod">
          <ac:chgData name="Christine Danger" userId="ec5d025f-b314-4b7c-bee6-8dd9c175cb32" providerId="ADAL" clId="{A6B8100B-05C6-44BA-B716-6FE494E330C5}" dt="2023-01-21T00:16:09.708" v="884" actId="14100"/>
          <ac:picMkLst>
            <pc:docMk/>
            <pc:sldMk cId="224660472" sldId="680"/>
            <ac:picMk id="4" creationId="{1212689F-2E87-CFC0-B19C-148301042F39}"/>
          </ac:picMkLst>
        </pc:picChg>
      </pc:sldChg>
      <pc:sldChg chg="addSp delSp modSp new mod delAnim modAnim modNotesTx">
        <pc:chgData name="Christine Danger" userId="ec5d025f-b314-4b7c-bee6-8dd9c175cb32" providerId="ADAL" clId="{A6B8100B-05C6-44BA-B716-6FE494E330C5}" dt="2023-01-21T00:32:07.292" v="948" actId="20577"/>
        <pc:sldMkLst>
          <pc:docMk/>
          <pc:sldMk cId="440099662" sldId="681"/>
        </pc:sldMkLst>
        <pc:spChg chg="add del">
          <ac:chgData name="Christine Danger" userId="ec5d025f-b314-4b7c-bee6-8dd9c175cb32" providerId="ADAL" clId="{A6B8100B-05C6-44BA-B716-6FE494E330C5}" dt="2023-01-21T00:17:56.166" v="887" actId="22"/>
          <ac:spMkLst>
            <pc:docMk/>
            <pc:sldMk cId="440099662" sldId="681"/>
            <ac:spMk id="3" creationId="{DC91C96B-5918-F8AB-CCF6-1B2ECC7F87BB}"/>
          </ac:spMkLst>
        </pc:spChg>
        <pc:spChg chg="add mod">
          <ac:chgData name="Christine Danger" userId="ec5d025f-b314-4b7c-bee6-8dd9c175cb32" providerId="ADAL" clId="{A6B8100B-05C6-44BA-B716-6FE494E330C5}" dt="2023-01-21T00:30:27.304" v="911" actId="14100"/>
          <ac:spMkLst>
            <pc:docMk/>
            <pc:sldMk cId="440099662" sldId="681"/>
            <ac:spMk id="7" creationId="{BE921708-90FD-CB54-EC48-6783357C97BE}"/>
          </ac:spMkLst>
        </pc:spChg>
        <pc:picChg chg="add del mod">
          <ac:chgData name="Christine Danger" userId="ec5d025f-b314-4b7c-bee6-8dd9c175cb32" providerId="ADAL" clId="{A6B8100B-05C6-44BA-B716-6FE494E330C5}" dt="2023-01-21T00:29:01.262" v="903" actId="478"/>
          <ac:picMkLst>
            <pc:docMk/>
            <pc:sldMk cId="440099662" sldId="681"/>
            <ac:picMk id="4" creationId="{755F7834-DF10-6669-D1A3-CF4B1F3AA061}"/>
          </ac:picMkLst>
        </pc:picChg>
        <pc:picChg chg="add mod">
          <ac:chgData name="Christine Danger" userId="ec5d025f-b314-4b7c-bee6-8dd9c175cb32" providerId="ADAL" clId="{A6B8100B-05C6-44BA-B716-6FE494E330C5}" dt="2023-01-21T00:30:29.424" v="912" actId="1076"/>
          <ac:picMkLst>
            <pc:docMk/>
            <pc:sldMk cId="440099662" sldId="681"/>
            <ac:picMk id="5" creationId="{C61B051C-B060-C716-D42D-A4073A5F91F4}"/>
          </ac:picMkLst>
        </pc:picChg>
      </pc:sldChg>
      <pc:sldChg chg="addSp delSp modSp new mod modAnim">
        <pc:chgData name="Christine Danger" userId="ec5d025f-b314-4b7c-bee6-8dd9c175cb32" providerId="ADAL" clId="{A6B8100B-05C6-44BA-B716-6FE494E330C5}" dt="2023-01-21T00:24:01.632" v="901" actId="14100"/>
        <pc:sldMkLst>
          <pc:docMk/>
          <pc:sldMk cId="1900284353" sldId="682"/>
        </pc:sldMkLst>
        <pc:spChg chg="add del">
          <ac:chgData name="Christine Danger" userId="ec5d025f-b314-4b7c-bee6-8dd9c175cb32" providerId="ADAL" clId="{A6B8100B-05C6-44BA-B716-6FE494E330C5}" dt="2023-01-21T00:23:34.398" v="898" actId="22"/>
          <ac:spMkLst>
            <pc:docMk/>
            <pc:sldMk cId="1900284353" sldId="682"/>
            <ac:spMk id="3" creationId="{C07FB08F-9F91-AE98-57BA-7DC4BEF7CC0A}"/>
          </ac:spMkLst>
        </pc:spChg>
        <pc:picChg chg="add mod">
          <ac:chgData name="Christine Danger" userId="ec5d025f-b314-4b7c-bee6-8dd9c175cb32" providerId="ADAL" clId="{A6B8100B-05C6-44BA-B716-6FE494E330C5}" dt="2023-01-21T00:24:01.632" v="901" actId="14100"/>
          <ac:picMkLst>
            <pc:docMk/>
            <pc:sldMk cId="1900284353" sldId="682"/>
            <ac:picMk id="4" creationId="{1EB95C34-69F6-6DDB-6702-40DDB3B8BD89}"/>
          </ac:picMkLst>
        </pc:picChg>
      </pc:sldChg>
      <pc:sldChg chg="delSp add del setBg delDesignElem">
        <pc:chgData name="Christine Danger" userId="ec5d025f-b314-4b7c-bee6-8dd9c175cb32" providerId="ADAL" clId="{A6B8100B-05C6-44BA-B716-6FE494E330C5}" dt="2023-01-21T00:36:31.652" v="951" actId="47"/>
        <pc:sldMkLst>
          <pc:docMk/>
          <pc:sldMk cId="2405277186" sldId="683"/>
        </pc:sldMkLst>
        <pc:spChg chg="del">
          <ac:chgData name="Christine Danger" userId="ec5d025f-b314-4b7c-bee6-8dd9c175cb32" providerId="ADAL" clId="{A6B8100B-05C6-44BA-B716-6FE494E330C5}" dt="2023-01-21T00:36:18.154" v="950"/>
          <ac:spMkLst>
            <pc:docMk/>
            <pc:sldMk cId="2405277186" sldId="683"/>
            <ac:spMk id="10" creationId="{9B76D444-2756-434F-AE61-96D69830C13E}"/>
          </ac:spMkLst>
        </pc:spChg>
        <pc:spChg chg="del">
          <ac:chgData name="Christine Danger" userId="ec5d025f-b314-4b7c-bee6-8dd9c175cb32" providerId="ADAL" clId="{A6B8100B-05C6-44BA-B716-6FE494E330C5}" dt="2023-01-21T00:36:18.154" v="950"/>
          <ac:spMkLst>
            <pc:docMk/>
            <pc:sldMk cId="2405277186" sldId="683"/>
            <ac:spMk id="12" creationId="{A27B6159-7734-4564-9E0F-C4BC43C36E52}"/>
          </ac:spMkLst>
        </pc:spChg>
        <pc:cxnChg chg="del">
          <ac:chgData name="Christine Danger" userId="ec5d025f-b314-4b7c-bee6-8dd9c175cb32" providerId="ADAL" clId="{A6B8100B-05C6-44BA-B716-6FE494E330C5}" dt="2023-01-21T00:36:18.154" v="950"/>
          <ac:cxnSpMkLst>
            <pc:docMk/>
            <pc:sldMk cId="2405277186" sldId="683"/>
            <ac:cxnSpMk id="14" creationId="{E2FFB46B-05BC-4950-B18A-9593FDAE6ED7}"/>
          </ac:cxnSpMkLst>
        </pc:cxnChg>
      </pc:sldChg>
      <pc:sldChg chg="add del">
        <pc:chgData name="Christine Danger" userId="ec5d025f-b314-4b7c-bee6-8dd9c175cb32" providerId="ADAL" clId="{A6B8100B-05C6-44BA-B716-6FE494E330C5}" dt="2023-01-21T00:40:00.243" v="1015" actId="47"/>
        <pc:sldMkLst>
          <pc:docMk/>
          <pc:sldMk cId="0" sldId="684"/>
        </pc:sldMkLst>
      </pc:sldChg>
      <pc:sldChg chg="add del">
        <pc:chgData name="Christine Danger" userId="ec5d025f-b314-4b7c-bee6-8dd9c175cb32" providerId="ADAL" clId="{A6B8100B-05C6-44BA-B716-6FE494E330C5}" dt="2023-01-21T00:37:05.606" v="952" actId="47"/>
        <pc:sldMkLst>
          <pc:docMk/>
          <pc:sldMk cId="4241591376" sldId="685"/>
        </pc:sldMkLst>
      </pc:sldChg>
      <pc:sldChg chg="add del">
        <pc:chgData name="Christine Danger" userId="ec5d025f-b314-4b7c-bee6-8dd9c175cb32" providerId="ADAL" clId="{A6B8100B-05C6-44BA-B716-6FE494E330C5}" dt="2023-01-21T00:37:07.457" v="953" actId="47"/>
        <pc:sldMkLst>
          <pc:docMk/>
          <pc:sldMk cId="3168529033" sldId="686"/>
        </pc:sldMkLst>
      </pc:sldChg>
      <pc:sldChg chg="add ord">
        <pc:chgData name="Christine Danger" userId="ec5d025f-b314-4b7c-bee6-8dd9c175cb32" providerId="ADAL" clId="{A6B8100B-05C6-44BA-B716-6FE494E330C5}" dt="2023-01-21T15:14:10.250" v="1066"/>
        <pc:sldMkLst>
          <pc:docMk/>
          <pc:sldMk cId="3357797149" sldId="687"/>
        </pc:sldMkLst>
      </pc:sldChg>
      <pc:sldChg chg="add del">
        <pc:chgData name="Christine Danger" userId="ec5d025f-b314-4b7c-bee6-8dd9c175cb32" providerId="ADAL" clId="{A6B8100B-05C6-44BA-B716-6FE494E330C5}" dt="2023-01-21T00:37:17.325" v="954" actId="47"/>
        <pc:sldMkLst>
          <pc:docMk/>
          <pc:sldMk cId="0" sldId="688"/>
        </pc:sldMkLst>
      </pc:sldChg>
      <pc:sldChg chg="add del">
        <pc:chgData name="Christine Danger" userId="ec5d025f-b314-4b7c-bee6-8dd9c175cb32" providerId="ADAL" clId="{A6B8100B-05C6-44BA-B716-6FE494E330C5}" dt="2023-01-21T00:37:18.724" v="955" actId="47"/>
        <pc:sldMkLst>
          <pc:docMk/>
          <pc:sldMk cId="4114466163" sldId="689"/>
        </pc:sldMkLst>
      </pc:sldChg>
      <pc:sldChg chg="addSp modSp add mod ord">
        <pc:chgData name="Christine Danger" userId="ec5d025f-b314-4b7c-bee6-8dd9c175cb32" providerId="ADAL" clId="{A6B8100B-05C6-44BA-B716-6FE494E330C5}" dt="2023-01-21T00:38:58.679" v="1011" actId="14100"/>
        <pc:sldMkLst>
          <pc:docMk/>
          <pc:sldMk cId="1507428166" sldId="690"/>
        </pc:sldMkLst>
        <pc:spChg chg="add mod">
          <ac:chgData name="Christine Danger" userId="ec5d025f-b314-4b7c-bee6-8dd9c175cb32" providerId="ADAL" clId="{A6B8100B-05C6-44BA-B716-6FE494E330C5}" dt="2023-01-21T00:38:21.546" v="1002" actId="255"/>
          <ac:spMkLst>
            <pc:docMk/>
            <pc:sldMk cId="1507428166" sldId="690"/>
            <ac:spMk id="2" creationId="{B22ED230-5E86-3BF8-0AC3-A111597D0D00}"/>
          </ac:spMkLst>
        </pc:spChg>
        <pc:spChg chg="mod">
          <ac:chgData name="Christine Danger" userId="ec5d025f-b314-4b7c-bee6-8dd9c175cb32" providerId="ADAL" clId="{A6B8100B-05C6-44BA-B716-6FE494E330C5}" dt="2023-01-21T00:38:50.279" v="1008" actId="1076"/>
          <ac:spMkLst>
            <pc:docMk/>
            <pc:sldMk cId="1507428166" sldId="690"/>
            <ac:spMk id="5" creationId="{E3C25FCB-E36E-E83F-4C58-7E7C5B0D4E58}"/>
          </ac:spMkLst>
        </pc:spChg>
        <pc:picChg chg="add mod">
          <ac:chgData name="Christine Danger" userId="ec5d025f-b314-4b7c-bee6-8dd9c175cb32" providerId="ADAL" clId="{A6B8100B-05C6-44BA-B716-6FE494E330C5}" dt="2023-01-21T00:38:55.871" v="1010" actId="14100"/>
          <ac:picMkLst>
            <pc:docMk/>
            <pc:sldMk cId="1507428166" sldId="690"/>
            <ac:picMk id="3" creationId="{19696FDF-2718-9B18-8A24-BC7837011A9D}"/>
          </ac:picMkLst>
        </pc:picChg>
        <pc:picChg chg="mod">
          <ac:chgData name="Christine Danger" userId="ec5d025f-b314-4b7c-bee6-8dd9c175cb32" providerId="ADAL" clId="{A6B8100B-05C6-44BA-B716-6FE494E330C5}" dt="2023-01-21T00:38:58.679" v="1011" actId="14100"/>
          <ac:picMkLst>
            <pc:docMk/>
            <pc:sldMk cId="1507428166" sldId="690"/>
            <ac:picMk id="7" creationId="{F786494D-D048-BA5E-CE53-1FC3A74FCCA0}"/>
          </ac:picMkLst>
        </pc:picChg>
      </pc:sldChg>
      <pc:sldChg chg="delSp add del mod ord">
        <pc:chgData name="Christine Danger" userId="ec5d025f-b314-4b7c-bee6-8dd9c175cb32" providerId="ADAL" clId="{A6B8100B-05C6-44BA-B716-6FE494E330C5}" dt="2023-01-21T00:39:01.696" v="1012" actId="47"/>
        <pc:sldMkLst>
          <pc:docMk/>
          <pc:sldMk cId="1060380186" sldId="691"/>
        </pc:sldMkLst>
        <pc:picChg chg="del">
          <ac:chgData name="Christine Danger" userId="ec5d025f-b314-4b7c-bee6-8dd9c175cb32" providerId="ADAL" clId="{A6B8100B-05C6-44BA-B716-6FE494E330C5}" dt="2023-01-21T00:38:30.632" v="1003" actId="21"/>
          <ac:picMkLst>
            <pc:docMk/>
            <pc:sldMk cId="1060380186" sldId="691"/>
            <ac:picMk id="3" creationId="{894EE753-DC06-1E67-80E6-3437E99543B8}"/>
          </ac:picMkLst>
        </pc:picChg>
      </pc:sldChg>
      <pc:sldChg chg="addSp modSp new mod modNotesTx">
        <pc:chgData name="Christine Danger" userId="ec5d025f-b314-4b7c-bee6-8dd9c175cb32" providerId="ADAL" clId="{A6B8100B-05C6-44BA-B716-6FE494E330C5}" dt="2023-01-21T16:58:28.318" v="1618" actId="20577"/>
        <pc:sldMkLst>
          <pc:docMk/>
          <pc:sldMk cId="3663662444" sldId="691"/>
        </pc:sldMkLst>
        <pc:spChg chg="add mod">
          <ac:chgData name="Christine Danger" userId="ec5d025f-b314-4b7c-bee6-8dd9c175cb32" providerId="ADAL" clId="{A6B8100B-05C6-44BA-B716-6FE494E330C5}" dt="2023-01-21T15:16:50.537" v="1148" actId="1076"/>
          <ac:spMkLst>
            <pc:docMk/>
            <pc:sldMk cId="3663662444" sldId="691"/>
            <ac:spMk id="3" creationId="{E87ED627-5E5D-CAF7-B1CE-91C8E8B9C37E}"/>
          </ac:spMkLst>
        </pc:spChg>
        <pc:spChg chg="add mod">
          <ac:chgData name="Christine Danger" userId="ec5d025f-b314-4b7c-bee6-8dd9c175cb32" providerId="ADAL" clId="{A6B8100B-05C6-44BA-B716-6FE494E330C5}" dt="2023-01-21T16:58:28.318" v="1618" actId="20577"/>
          <ac:spMkLst>
            <pc:docMk/>
            <pc:sldMk cId="3663662444" sldId="691"/>
            <ac:spMk id="4" creationId="{5085B7EE-B9E7-42F1-6460-2750AC1592C5}"/>
          </ac:spMkLst>
        </pc:spChg>
        <pc:graphicFrameChg chg="add mod modGraphic">
          <ac:chgData name="Christine Danger" userId="ec5d025f-b314-4b7c-bee6-8dd9c175cb32" providerId="ADAL" clId="{A6B8100B-05C6-44BA-B716-6FE494E330C5}" dt="2023-01-21T15:16:18.262" v="1108" actId="1076"/>
          <ac:graphicFrameMkLst>
            <pc:docMk/>
            <pc:sldMk cId="3663662444" sldId="691"/>
            <ac:graphicFrameMk id="2" creationId="{EB8C79ED-4853-DBC9-F08F-E26F65D21B21}"/>
          </ac:graphicFrameMkLst>
        </pc:graphicFrameChg>
      </pc:sldChg>
      <pc:sldChg chg="addSp delSp modSp new mod setBg">
        <pc:chgData name="Christine Danger" userId="ec5d025f-b314-4b7c-bee6-8dd9c175cb32" providerId="ADAL" clId="{A6B8100B-05C6-44BA-B716-6FE494E330C5}" dt="2023-01-21T17:02:21.589" v="1648"/>
        <pc:sldMkLst>
          <pc:docMk/>
          <pc:sldMk cId="2941403869" sldId="692"/>
        </pc:sldMkLst>
        <pc:spChg chg="add del mod">
          <ac:chgData name="Christine Danger" userId="ec5d025f-b314-4b7c-bee6-8dd9c175cb32" providerId="ADAL" clId="{A6B8100B-05C6-44BA-B716-6FE494E330C5}" dt="2023-01-21T16:59:18.081" v="1619" actId="478"/>
          <ac:spMkLst>
            <pc:docMk/>
            <pc:sldMk cId="2941403869" sldId="692"/>
            <ac:spMk id="2" creationId="{0CDF553E-AD0D-5106-BDB3-8CD509C9F570}"/>
          </ac:spMkLst>
        </pc:spChg>
        <pc:spChg chg="add del">
          <ac:chgData name="Christine Danger" userId="ec5d025f-b314-4b7c-bee6-8dd9c175cb32" providerId="ADAL" clId="{A6B8100B-05C6-44BA-B716-6FE494E330C5}" dt="2023-01-21T17:00:53.877" v="1627" actId="26606"/>
          <ac:spMkLst>
            <pc:docMk/>
            <pc:sldMk cId="2941403869" sldId="692"/>
            <ac:spMk id="11" creationId="{73EDB3DA-AEF0-428A-A317-C42827E6C836}"/>
          </ac:spMkLst>
        </pc:spChg>
        <pc:spChg chg="add del">
          <ac:chgData name="Christine Danger" userId="ec5d025f-b314-4b7c-bee6-8dd9c175cb32" providerId="ADAL" clId="{A6B8100B-05C6-44BA-B716-6FE494E330C5}" dt="2023-01-21T17:00:53.877" v="1627" actId="26606"/>
          <ac:spMkLst>
            <pc:docMk/>
            <pc:sldMk cId="2941403869" sldId="692"/>
            <ac:spMk id="13" creationId="{4A06AD8B-0227-4FF6-AEB4-C66C5A5398C1}"/>
          </ac:spMkLst>
        </pc:spChg>
        <pc:spChg chg="add del">
          <ac:chgData name="Christine Danger" userId="ec5d025f-b314-4b7c-bee6-8dd9c175cb32" providerId="ADAL" clId="{A6B8100B-05C6-44BA-B716-6FE494E330C5}" dt="2023-01-21T17:00:53.877" v="1627" actId="26606"/>
          <ac:spMkLst>
            <pc:docMk/>
            <pc:sldMk cId="2941403869" sldId="692"/>
            <ac:spMk id="15" creationId="{5DFACEB2-7564-4FB9-B739-C2CE339BA3D2}"/>
          </ac:spMkLst>
        </pc:spChg>
        <pc:picChg chg="add mod">
          <ac:chgData name="Christine Danger" userId="ec5d025f-b314-4b7c-bee6-8dd9c175cb32" providerId="ADAL" clId="{A6B8100B-05C6-44BA-B716-6FE494E330C5}" dt="2023-01-21T17:01:10.013" v="1632" actId="1076"/>
          <ac:picMkLst>
            <pc:docMk/>
            <pc:sldMk cId="2941403869" sldId="692"/>
            <ac:picMk id="4" creationId="{B5FC880E-A536-9BC0-92EA-BBEB679EB910}"/>
          </ac:picMkLst>
        </pc:picChg>
        <pc:picChg chg="add mod">
          <ac:chgData name="Christine Danger" userId="ec5d025f-b314-4b7c-bee6-8dd9c175cb32" providerId="ADAL" clId="{A6B8100B-05C6-44BA-B716-6FE494E330C5}" dt="2023-01-21T17:01:07.736" v="1631" actId="1076"/>
          <ac:picMkLst>
            <pc:docMk/>
            <pc:sldMk cId="2941403869" sldId="692"/>
            <ac:picMk id="6" creationId="{2E24D259-1E39-3FDF-842E-1E648F452B66}"/>
          </ac:picMkLst>
        </pc:picChg>
      </pc:sldChg>
      <pc:sldChg chg="modSp add mod">
        <pc:chgData name="Christine Danger" userId="ec5d025f-b314-4b7c-bee6-8dd9c175cb32" providerId="ADAL" clId="{A6B8100B-05C6-44BA-B716-6FE494E330C5}" dt="2023-01-21T16:06:58.101" v="1219" actId="20577"/>
        <pc:sldMkLst>
          <pc:docMk/>
          <pc:sldMk cId="3194437463" sldId="693"/>
        </pc:sldMkLst>
        <pc:spChg chg="mod">
          <ac:chgData name="Christine Danger" userId="ec5d025f-b314-4b7c-bee6-8dd9c175cb32" providerId="ADAL" clId="{A6B8100B-05C6-44BA-B716-6FE494E330C5}" dt="2023-01-21T16:06:58.101" v="1219" actId="20577"/>
          <ac:spMkLst>
            <pc:docMk/>
            <pc:sldMk cId="3194437463" sldId="693"/>
            <ac:spMk id="3" creationId="{E87ED627-5E5D-CAF7-B1CE-91C8E8B9C37E}"/>
          </ac:spMkLst>
        </pc:spChg>
      </pc:sldChg>
      <pc:sldChg chg="modSp add mod">
        <pc:chgData name="Christine Danger" userId="ec5d025f-b314-4b7c-bee6-8dd9c175cb32" providerId="ADAL" clId="{A6B8100B-05C6-44BA-B716-6FE494E330C5}" dt="2023-01-21T16:07:04.626" v="1220" actId="20577"/>
        <pc:sldMkLst>
          <pc:docMk/>
          <pc:sldMk cId="3989398971" sldId="694"/>
        </pc:sldMkLst>
        <pc:spChg chg="mod">
          <ac:chgData name="Christine Danger" userId="ec5d025f-b314-4b7c-bee6-8dd9c175cb32" providerId="ADAL" clId="{A6B8100B-05C6-44BA-B716-6FE494E330C5}" dt="2023-01-21T16:07:04.626" v="1220" actId="20577"/>
          <ac:spMkLst>
            <pc:docMk/>
            <pc:sldMk cId="3989398971" sldId="694"/>
            <ac:spMk id="3" creationId="{E87ED627-5E5D-CAF7-B1CE-91C8E8B9C37E}"/>
          </ac:spMkLst>
        </pc:spChg>
      </pc:sldChg>
      <pc:sldChg chg="modSp add mod">
        <pc:chgData name="Christine Danger" userId="ec5d025f-b314-4b7c-bee6-8dd9c175cb32" providerId="ADAL" clId="{A6B8100B-05C6-44BA-B716-6FE494E330C5}" dt="2023-01-21T16:06:50.223" v="1217" actId="20577"/>
        <pc:sldMkLst>
          <pc:docMk/>
          <pc:sldMk cId="1732023091" sldId="695"/>
        </pc:sldMkLst>
        <pc:spChg chg="mod">
          <ac:chgData name="Christine Danger" userId="ec5d025f-b314-4b7c-bee6-8dd9c175cb32" providerId="ADAL" clId="{A6B8100B-05C6-44BA-B716-6FE494E330C5}" dt="2023-01-21T16:06:50.223" v="1217" actId="20577"/>
          <ac:spMkLst>
            <pc:docMk/>
            <pc:sldMk cId="1732023091" sldId="695"/>
            <ac:spMk id="3" creationId="{E87ED627-5E5D-CAF7-B1CE-91C8E8B9C37E}"/>
          </ac:spMkLst>
        </pc:spChg>
      </pc:sldChg>
      <pc:sldChg chg="addSp delSp modSp new mod ord setBg setClrOvrMap">
        <pc:chgData name="Christine Danger" userId="ec5d025f-b314-4b7c-bee6-8dd9c175cb32" providerId="ADAL" clId="{A6B8100B-05C6-44BA-B716-6FE494E330C5}" dt="2023-01-21T16:56:05.308" v="1452" actId="20577"/>
        <pc:sldMkLst>
          <pc:docMk/>
          <pc:sldMk cId="749822557" sldId="696"/>
        </pc:sldMkLst>
        <pc:spChg chg="mod ord">
          <ac:chgData name="Christine Danger" userId="ec5d025f-b314-4b7c-bee6-8dd9c175cb32" providerId="ADAL" clId="{A6B8100B-05C6-44BA-B716-6FE494E330C5}" dt="2023-01-21T16:56:05.308" v="1452" actId="20577"/>
          <ac:spMkLst>
            <pc:docMk/>
            <pc:sldMk cId="749822557" sldId="696"/>
            <ac:spMk id="2" creationId="{F412A0D0-E4E2-FA7D-387D-8F05FBC1A166}"/>
          </ac:spMkLst>
        </pc:spChg>
        <pc:spChg chg="del mod">
          <ac:chgData name="Christine Danger" userId="ec5d025f-b314-4b7c-bee6-8dd9c175cb32" providerId="ADAL" clId="{A6B8100B-05C6-44BA-B716-6FE494E330C5}" dt="2023-01-21T16:53:04.911" v="1264" actId="478"/>
          <ac:spMkLst>
            <pc:docMk/>
            <pc:sldMk cId="749822557" sldId="696"/>
            <ac:spMk id="3" creationId="{9E360549-29AD-FB56-0EB8-C4976A7D6812}"/>
          </ac:spMkLst>
        </pc:spChg>
        <pc:spChg chg="add">
          <ac:chgData name="Christine Danger" userId="ec5d025f-b314-4b7c-bee6-8dd9c175cb32" providerId="ADAL" clId="{A6B8100B-05C6-44BA-B716-6FE494E330C5}" dt="2023-01-21T16:54:47.119" v="1390" actId="26606"/>
          <ac:spMkLst>
            <pc:docMk/>
            <pc:sldMk cId="749822557" sldId="696"/>
            <ac:spMk id="10" creationId="{71B2258F-86CA-4D4D-8270-BC05FCDEBFB3}"/>
          </ac:spMkLst>
        </pc:spChg>
        <pc:picChg chg="add mod">
          <ac:chgData name="Christine Danger" userId="ec5d025f-b314-4b7c-bee6-8dd9c175cb32" providerId="ADAL" clId="{A6B8100B-05C6-44BA-B716-6FE494E330C5}" dt="2023-01-21T16:54:47.119" v="1390" actId="26606"/>
          <ac:picMkLst>
            <pc:docMk/>
            <pc:sldMk cId="749822557" sldId="696"/>
            <ac:picMk id="5" creationId="{573D8FB1-A614-CDC5-905C-AF5E6C82E833}"/>
          </ac:picMkLst>
        </pc:picChg>
      </pc:sldChg>
      <pc:sldChg chg="addSp delSp add del setBg delDesignElem">
        <pc:chgData name="Christine Danger" userId="ec5d025f-b314-4b7c-bee6-8dd9c175cb32" providerId="ADAL" clId="{A6B8100B-05C6-44BA-B716-6FE494E330C5}" dt="2023-01-21T17:28:30.022" v="1653"/>
        <pc:sldMkLst>
          <pc:docMk/>
          <pc:sldMk cId="2007726778" sldId="697"/>
        </pc:sldMkLst>
        <pc:spChg chg="add del">
          <ac:chgData name="Christine Danger" userId="ec5d025f-b314-4b7c-bee6-8dd9c175cb32" providerId="ADAL" clId="{A6B8100B-05C6-44BA-B716-6FE494E330C5}" dt="2023-01-21T17:28:30.022" v="1653"/>
          <ac:spMkLst>
            <pc:docMk/>
            <pc:sldMk cId="2007726778" sldId="697"/>
            <ac:spMk id="15" creationId="{E1750109-3B91-4506-B997-0CD8E35A1488}"/>
          </ac:spMkLst>
        </pc:spChg>
        <pc:spChg chg="add del">
          <ac:chgData name="Christine Danger" userId="ec5d025f-b314-4b7c-bee6-8dd9c175cb32" providerId="ADAL" clId="{A6B8100B-05C6-44BA-B716-6FE494E330C5}" dt="2023-01-21T17:28:30.022" v="1653"/>
          <ac:spMkLst>
            <pc:docMk/>
            <pc:sldMk cId="2007726778" sldId="697"/>
            <ac:spMk id="17" creationId="{E72D8D1B-59F6-4FF3-8547-9BBB6129F2FA}"/>
          </ac:spMkLst>
        </pc:spChg>
        <pc:spChg chg="add del">
          <ac:chgData name="Christine Danger" userId="ec5d025f-b314-4b7c-bee6-8dd9c175cb32" providerId="ADAL" clId="{A6B8100B-05C6-44BA-B716-6FE494E330C5}" dt="2023-01-21T17:28:30.022" v="1653"/>
          <ac:spMkLst>
            <pc:docMk/>
            <pc:sldMk cId="2007726778" sldId="697"/>
            <ac:spMk id="19" creationId="{8FC8C21F-9484-4A71-ABFA-6C10682FAC3E}"/>
          </ac:spMkLst>
        </pc:spChg>
        <pc:spChg chg="add del">
          <ac:chgData name="Christine Danger" userId="ec5d025f-b314-4b7c-bee6-8dd9c175cb32" providerId="ADAL" clId="{A6B8100B-05C6-44BA-B716-6FE494E330C5}" dt="2023-01-21T17:28:30.022" v="1653"/>
          <ac:spMkLst>
            <pc:docMk/>
            <pc:sldMk cId="2007726778" sldId="697"/>
            <ac:spMk id="21" creationId="{2C444748-5A8D-4B53-89FE-42B455DFA2D1}"/>
          </ac:spMkLst>
        </pc:spChg>
        <pc:spChg chg="add del">
          <ac:chgData name="Christine Danger" userId="ec5d025f-b314-4b7c-bee6-8dd9c175cb32" providerId="ADAL" clId="{A6B8100B-05C6-44BA-B716-6FE494E330C5}" dt="2023-01-21T17:28:30.022" v="1653"/>
          <ac:spMkLst>
            <pc:docMk/>
            <pc:sldMk cId="2007726778" sldId="697"/>
            <ac:spMk id="23" creationId="{14044C96-7CFD-44DB-A579-D77B0D37C681}"/>
          </ac:spMkLst>
        </pc:spChg>
      </pc:sldChg>
      <pc:sldChg chg="modSp new mod">
        <pc:chgData name="Christine Danger" userId="ec5d025f-b314-4b7c-bee6-8dd9c175cb32" providerId="ADAL" clId="{A6B8100B-05C6-44BA-B716-6FE494E330C5}" dt="2023-01-21T17:31:29.524" v="1709" actId="20577"/>
        <pc:sldMkLst>
          <pc:docMk/>
          <pc:sldMk cId="3378781365" sldId="698"/>
        </pc:sldMkLst>
        <pc:spChg chg="mod">
          <ac:chgData name="Christine Danger" userId="ec5d025f-b314-4b7c-bee6-8dd9c175cb32" providerId="ADAL" clId="{A6B8100B-05C6-44BA-B716-6FE494E330C5}" dt="2023-01-21T17:31:29.524" v="1709" actId="20577"/>
          <ac:spMkLst>
            <pc:docMk/>
            <pc:sldMk cId="3378781365" sldId="698"/>
            <ac:spMk id="2" creationId="{BAEEDB33-F8A8-49D8-9A88-0FC528CB57AC}"/>
          </ac:spMkLst>
        </pc:spChg>
      </pc:sldChg>
      <pc:sldChg chg="addSp delSp modSp new mod setBg">
        <pc:chgData name="Christine Danger" userId="ec5d025f-b314-4b7c-bee6-8dd9c175cb32" providerId="ADAL" clId="{A6B8100B-05C6-44BA-B716-6FE494E330C5}" dt="2023-01-26T15:24:18.813" v="1721" actId="1076"/>
        <pc:sldMkLst>
          <pc:docMk/>
          <pc:sldMk cId="1023903598" sldId="699"/>
        </pc:sldMkLst>
        <pc:spChg chg="add del">
          <ac:chgData name="Christine Danger" userId="ec5d025f-b314-4b7c-bee6-8dd9c175cb32" providerId="ADAL" clId="{A6B8100B-05C6-44BA-B716-6FE494E330C5}" dt="2023-01-26T15:24:10.112" v="1718" actId="478"/>
          <ac:spMkLst>
            <pc:docMk/>
            <pc:sldMk cId="1023903598" sldId="699"/>
            <ac:spMk id="2" creationId="{E0A1A651-D9AE-56B6-03E1-B304BC6F4A06}"/>
          </ac:spMkLst>
        </pc:spChg>
        <pc:spChg chg="del mod">
          <ac:chgData name="Christine Danger" userId="ec5d025f-b314-4b7c-bee6-8dd9c175cb32" providerId="ADAL" clId="{A6B8100B-05C6-44BA-B716-6FE494E330C5}" dt="2023-01-26T15:23:46.187" v="1712" actId="22"/>
          <ac:spMkLst>
            <pc:docMk/>
            <pc:sldMk cId="1023903598" sldId="699"/>
            <ac:spMk id="3" creationId="{C61EEB69-B64B-D67B-D2AC-5538FC11D8EA}"/>
          </ac:spMkLst>
        </pc:spChg>
        <pc:spChg chg="add del">
          <ac:chgData name="Christine Danger" userId="ec5d025f-b314-4b7c-bee6-8dd9c175cb32" providerId="ADAL" clId="{A6B8100B-05C6-44BA-B716-6FE494E330C5}" dt="2023-01-26T15:24:06.798" v="1717" actId="26606"/>
          <ac:spMkLst>
            <pc:docMk/>
            <pc:sldMk cId="1023903598" sldId="699"/>
            <ac:spMk id="10" creationId="{42A4FC2C-047E-45A5-965D-8E1E3BF09BC6}"/>
          </ac:spMkLst>
        </pc:spChg>
        <pc:picChg chg="add mod ord">
          <ac:chgData name="Christine Danger" userId="ec5d025f-b314-4b7c-bee6-8dd9c175cb32" providerId="ADAL" clId="{A6B8100B-05C6-44BA-B716-6FE494E330C5}" dt="2023-01-26T15:24:18.813" v="1721" actId="1076"/>
          <ac:picMkLst>
            <pc:docMk/>
            <pc:sldMk cId="1023903598" sldId="699"/>
            <ac:picMk id="5" creationId="{8C79CCDD-306E-62C6-863F-3C0E9E31496C}"/>
          </ac:picMkLst>
        </pc:picChg>
      </pc:sldChg>
      <pc:sldChg chg="addSp modSp new mod">
        <pc:chgData name="Christine Danger" userId="ec5d025f-b314-4b7c-bee6-8dd9c175cb32" providerId="ADAL" clId="{A6B8100B-05C6-44BA-B716-6FE494E330C5}" dt="2023-01-26T15:26:38.498" v="1731" actId="14100"/>
        <pc:sldMkLst>
          <pc:docMk/>
          <pc:sldMk cId="1806787058" sldId="700"/>
        </pc:sldMkLst>
        <pc:picChg chg="add mod">
          <ac:chgData name="Christine Danger" userId="ec5d025f-b314-4b7c-bee6-8dd9c175cb32" providerId="ADAL" clId="{A6B8100B-05C6-44BA-B716-6FE494E330C5}" dt="2023-01-26T15:25:58.726" v="1727" actId="1076"/>
          <ac:picMkLst>
            <pc:docMk/>
            <pc:sldMk cId="1806787058" sldId="700"/>
            <ac:picMk id="3" creationId="{6F63FC94-F4F5-2E14-F948-FB61D8D18FFF}"/>
          </ac:picMkLst>
        </pc:picChg>
        <pc:picChg chg="add mod">
          <ac:chgData name="Christine Danger" userId="ec5d025f-b314-4b7c-bee6-8dd9c175cb32" providerId="ADAL" clId="{A6B8100B-05C6-44BA-B716-6FE494E330C5}" dt="2023-01-26T15:26:38.498" v="1731" actId="14100"/>
          <ac:picMkLst>
            <pc:docMk/>
            <pc:sldMk cId="1806787058" sldId="700"/>
            <ac:picMk id="5" creationId="{0B1B2480-7955-1EA0-0482-E8459EFB76A6}"/>
          </ac:picMkLst>
        </pc:picChg>
      </pc:sldChg>
      <pc:sldChg chg="addSp delSp modSp add mod ord">
        <pc:chgData name="Christine Danger" userId="ec5d025f-b314-4b7c-bee6-8dd9c175cb32" providerId="ADAL" clId="{A6B8100B-05C6-44BA-B716-6FE494E330C5}" dt="2023-01-26T15:30:58.693" v="1741" actId="1076"/>
        <pc:sldMkLst>
          <pc:docMk/>
          <pc:sldMk cId="2429494545" sldId="701"/>
        </pc:sldMkLst>
        <pc:picChg chg="add mod">
          <ac:chgData name="Christine Danger" userId="ec5d025f-b314-4b7c-bee6-8dd9c175cb32" providerId="ADAL" clId="{A6B8100B-05C6-44BA-B716-6FE494E330C5}" dt="2023-01-26T15:30:58.693" v="1741" actId="1076"/>
          <ac:picMkLst>
            <pc:docMk/>
            <pc:sldMk cId="2429494545" sldId="701"/>
            <ac:picMk id="3" creationId="{AF7B42BF-570E-F41B-15CD-C27195BB4FAD}"/>
          </ac:picMkLst>
        </pc:picChg>
        <pc:picChg chg="del">
          <ac:chgData name="Christine Danger" userId="ec5d025f-b314-4b7c-bee6-8dd9c175cb32" providerId="ADAL" clId="{A6B8100B-05C6-44BA-B716-6FE494E330C5}" dt="2023-01-26T15:27:19.623" v="1735" actId="478"/>
          <ac:picMkLst>
            <pc:docMk/>
            <pc:sldMk cId="2429494545" sldId="701"/>
            <ac:picMk id="5" creationId="{654B2C6F-9E36-99DE-C0B4-68566D129699}"/>
          </ac:picMkLst>
        </pc:picChg>
      </pc:sldChg>
      <pc:sldMasterChg chg="delSldLayout">
        <pc:chgData name="Christine Danger" userId="ec5d025f-b314-4b7c-bee6-8dd9c175cb32" providerId="ADAL" clId="{A6B8100B-05C6-44BA-B716-6FE494E330C5}" dt="2023-01-20T22:42:57.726" v="17" actId="47"/>
        <pc:sldMasterMkLst>
          <pc:docMk/>
          <pc:sldMasterMk cId="1269870462" sldId="2147483648"/>
        </pc:sldMasterMkLst>
        <pc:sldLayoutChg chg="del">
          <pc:chgData name="Christine Danger" userId="ec5d025f-b314-4b7c-bee6-8dd9c175cb32" providerId="ADAL" clId="{A6B8100B-05C6-44BA-B716-6FE494E330C5}" dt="2023-01-20T22:42:57.726" v="17" actId="47"/>
          <pc:sldLayoutMkLst>
            <pc:docMk/>
            <pc:sldMasterMk cId="1269870462" sldId="2147483648"/>
            <pc:sldLayoutMk cId="3293197363" sldId="2147483661"/>
          </pc:sldLayoutMkLst>
        </pc:sldLayoutChg>
        <pc:sldLayoutChg chg="del">
          <pc:chgData name="Christine Danger" userId="ec5d025f-b314-4b7c-bee6-8dd9c175cb32" providerId="ADAL" clId="{A6B8100B-05C6-44BA-B716-6FE494E330C5}" dt="2023-01-20T22:42:10.340" v="11" actId="47"/>
          <pc:sldLayoutMkLst>
            <pc:docMk/>
            <pc:sldMasterMk cId="1269870462" sldId="2147483648"/>
            <pc:sldLayoutMk cId="1160738323"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3CD04-D426-4314-B478-0CC2EC175DB6}"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55B08-B3AB-4510-893A-25D7AF42E9EB}" type="slidenum">
              <a:rPr lang="en-US" smtClean="0"/>
              <a:t>‹#›</a:t>
            </a:fld>
            <a:endParaRPr lang="en-US"/>
          </a:p>
        </p:txBody>
      </p:sp>
    </p:spTree>
    <p:extLst>
      <p:ext uri="{BB962C8B-B14F-4D97-AF65-F5344CB8AC3E}">
        <p14:creationId xmlns:p14="http://schemas.microsoft.com/office/powerpoint/2010/main" val="226029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add more to your to do list?</a:t>
            </a:r>
          </a:p>
        </p:txBody>
      </p:sp>
      <p:sp>
        <p:nvSpPr>
          <p:cNvPr id="4" name="Slide Number Placeholder 3"/>
          <p:cNvSpPr>
            <a:spLocks noGrp="1"/>
          </p:cNvSpPr>
          <p:nvPr>
            <p:ph type="sldNum" sz="quarter" idx="5"/>
          </p:nvPr>
        </p:nvSpPr>
        <p:spPr/>
        <p:txBody>
          <a:bodyPr/>
          <a:lstStyle/>
          <a:p>
            <a:fld id="{80255B08-B3AB-4510-893A-25D7AF42E9EB}" type="slidenum">
              <a:rPr lang="en-US" smtClean="0"/>
              <a:t>17</a:t>
            </a:fld>
            <a:endParaRPr lang="en-US"/>
          </a:p>
        </p:txBody>
      </p:sp>
    </p:spTree>
    <p:extLst>
      <p:ext uri="{BB962C8B-B14F-4D97-AF65-F5344CB8AC3E}">
        <p14:creationId xmlns:p14="http://schemas.microsoft.com/office/powerpoint/2010/main" val="415282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55B08-B3AB-4510-893A-25D7AF42E9EB}" type="slidenum">
              <a:rPr lang="en-US" smtClean="0"/>
              <a:t>18</a:t>
            </a:fld>
            <a:endParaRPr lang="en-US"/>
          </a:p>
        </p:txBody>
      </p:sp>
    </p:spTree>
    <p:extLst>
      <p:ext uri="{BB962C8B-B14F-4D97-AF65-F5344CB8AC3E}">
        <p14:creationId xmlns:p14="http://schemas.microsoft.com/office/powerpoint/2010/main" val="3766201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6:30</a:t>
            </a:r>
          </a:p>
          <a:p>
            <a:endParaRPr lang="en-US" dirty="0"/>
          </a:p>
        </p:txBody>
      </p:sp>
      <p:sp>
        <p:nvSpPr>
          <p:cNvPr id="4" name="Slide Number Placeholder 3"/>
          <p:cNvSpPr>
            <a:spLocks noGrp="1"/>
          </p:cNvSpPr>
          <p:nvPr>
            <p:ph type="sldNum" sz="quarter" idx="5"/>
          </p:nvPr>
        </p:nvSpPr>
        <p:spPr/>
        <p:txBody>
          <a:bodyPr/>
          <a:lstStyle/>
          <a:p>
            <a:fld id="{80255B08-B3AB-4510-893A-25D7AF42E9EB}" type="slidenum">
              <a:rPr lang="en-US" smtClean="0"/>
              <a:t>19</a:t>
            </a:fld>
            <a:endParaRPr lang="en-US"/>
          </a:p>
        </p:txBody>
      </p:sp>
    </p:spTree>
    <p:extLst>
      <p:ext uri="{BB962C8B-B14F-4D97-AF65-F5344CB8AC3E}">
        <p14:creationId xmlns:p14="http://schemas.microsoft.com/office/powerpoint/2010/main" val="3220478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3ab98490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g83ab98490e_0_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83ab98490e_0_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55B08-B3AB-4510-893A-25D7AF42E9EB}" type="slidenum">
              <a:rPr lang="en-US" smtClean="0"/>
              <a:t>24</a:t>
            </a:fld>
            <a:endParaRPr lang="en-US"/>
          </a:p>
        </p:txBody>
      </p:sp>
    </p:spTree>
    <p:extLst>
      <p:ext uri="{BB962C8B-B14F-4D97-AF65-F5344CB8AC3E}">
        <p14:creationId xmlns:p14="http://schemas.microsoft.com/office/powerpoint/2010/main" val="2663372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6364acf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f6364acf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113671ff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113671ff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to Nature conservancy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55B08-B3AB-4510-893A-25D7AF42E9EB}" type="slidenum">
              <a:rPr lang="en-US" smtClean="0"/>
              <a:t>46</a:t>
            </a:fld>
            <a:endParaRPr lang="en-US"/>
          </a:p>
        </p:txBody>
      </p:sp>
    </p:spTree>
    <p:extLst>
      <p:ext uri="{BB962C8B-B14F-4D97-AF65-F5344CB8AC3E}">
        <p14:creationId xmlns:p14="http://schemas.microsoft.com/office/powerpoint/2010/main" val="2847044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55B08-B3AB-4510-893A-25D7AF42E9EB}" type="slidenum">
              <a:rPr lang="en-US" smtClean="0"/>
              <a:t>48</a:t>
            </a:fld>
            <a:endParaRPr lang="en-US"/>
          </a:p>
        </p:txBody>
      </p:sp>
    </p:spTree>
    <p:extLst>
      <p:ext uri="{BB962C8B-B14F-4D97-AF65-F5344CB8AC3E}">
        <p14:creationId xmlns:p14="http://schemas.microsoft.com/office/powerpoint/2010/main" val="428610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3 posters</a:t>
            </a:r>
          </a:p>
        </p:txBody>
      </p:sp>
      <p:sp>
        <p:nvSpPr>
          <p:cNvPr id="4" name="Slide Number Placeholder 3"/>
          <p:cNvSpPr>
            <a:spLocks noGrp="1"/>
          </p:cNvSpPr>
          <p:nvPr>
            <p:ph type="sldNum" sz="quarter" idx="5"/>
          </p:nvPr>
        </p:nvSpPr>
        <p:spPr/>
        <p:txBody>
          <a:bodyPr/>
          <a:lstStyle/>
          <a:p>
            <a:fld id="{80255B08-B3AB-4510-893A-25D7AF42E9EB}" type="slidenum">
              <a:rPr lang="en-US" smtClean="0"/>
              <a:t>49</a:t>
            </a:fld>
            <a:endParaRPr lang="en-US"/>
          </a:p>
        </p:txBody>
      </p:sp>
    </p:spTree>
    <p:extLst>
      <p:ext uri="{BB962C8B-B14F-4D97-AF65-F5344CB8AC3E}">
        <p14:creationId xmlns:p14="http://schemas.microsoft.com/office/powerpoint/2010/main" val="45065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5 45</a:t>
            </a:r>
          </a:p>
        </p:txBody>
      </p:sp>
      <p:sp>
        <p:nvSpPr>
          <p:cNvPr id="4" name="Slide Number Placeholder 3"/>
          <p:cNvSpPr>
            <a:spLocks noGrp="1"/>
          </p:cNvSpPr>
          <p:nvPr>
            <p:ph type="sldNum" sz="quarter" idx="5"/>
          </p:nvPr>
        </p:nvSpPr>
        <p:spPr/>
        <p:txBody>
          <a:bodyPr/>
          <a:lstStyle/>
          <a:p>
            <a:fld id="{80255B08-B3AB-4510-893A-25D7AF42E9EB}" type="slidenum">
              <a:rPr lang="en-US" smtClean="0"/>
              <a:t>4</a:t>
            </a:fld>
            <a:endParaRPr lang="en-US"/>
          </a:p>
        </p:txBody>
      </p:sp>
    </p:spTree>
    <p:extLst>
      <p:ext uri="{BB962C8B-B14F-4D97-AF65-F5344CB8AC3E}">
        <p14:creationId xmlns:p14="http://schemas.microsoft.com/office/powerpoint/2010/main" val="31052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3 posters</a:t>
            </a:r>
          </a:p>
        </p:txBody>
      </p:sp>
      <p:sp>
        <p:nvSpPr>
          <p:cNvPr id="4" name="Slide Number Placeholder 3"/>
          <p:cNvSpPr>
            <a:spLocks noGrp="1"/>
          </p:cNvSpPr>
          <p:nvPr>
            <p:ph type="sldNum" sz="quarter" idx="5"/>
          </p:nvPr>
        </p:nvSpPr>
        <p:spPr/>
        <p:txBody>
          <a:bodyPr/>
          <a:lstStyle/>
          <a:p>
            <a:fld id="{80255B08-B3AB-4510-893A-25D7AF42E9EB}" type="slidenum">
              <a:rPr lang="en-US" smtClean="0"/>
              <a:t>50</a:t>
            </a:fld>
            <a:endParaRPr lang="en-US"/>
          </a:p>
        </p:txBody>
      </p:sp>
    </p:spTree>
    <p:extLst>
      <p:ext uri="{BB962C8B-B14F-4D97-AF65-F5344CB8AC3E}">
        <p14:creationId xmlns:p14="http://schemas.microsoft.com/office/powerpoint/2010/main" val="2866685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3 posters</a:t>
            </a:r>
          </a:p>
        </p:txBody>
      </p:sp>
      <p:sp>
        <p:nvSpPr>
          <p:cNvPr id="4" name="Slide Number Placeholder 3"/>
          <p:cNvSpPr>
            <a:spLocks noGrp="1"/>
          </p:cNvSpPr>
          <p:nvPr>
            <p:ph type="sldNum" sz="quarter" idx="5"/>
          </p:nvPr>
        </p:nvSpPr>
        <p:spPr/>
        <p:txBody>
          <a:bodyPr/>
          <a:lstStyle/>
          <a:p>
            <a:fld id="{80255B08-B3AB-4510-893A-25D7AF42E9EB}" type="slidenum">
              <a:rPr lang="en-US" smtClean="0"/>
              <a:t>51</a:t>
            </a:fld>
            <a:endParaRPr lang="en-US"/>
          </a:p>
        </p:txBody>
      </p:sp>
    </p:spTree>
    <p:extLst>
      <p:ext uri="{BB962C8B-B14F-4D97-AF65-F5344CB8AC3E}">
        <p14:creationId xmlns:p14="http://schemas.microsoft.com/office/powerpoint/2010/main" val="377616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d7e148aa7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cd7e148aa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55B08-B3AB-4510-893A-25D7AF42E9EB}" type="slidenum">
              <a:rPr lang="en-US" smtClean="0"/>
              <a:t>8</a:t>
            </a:fld>
            <a:endParaRPr lang="en-US"/>
          </a:p>
        </p:txBody>
      </p:sp>
    </p:spTree>
    <p:extLst>
      <p:ext uri="{BB962C8B-B14F-4D97-AF65-F5344CB8AC3E}">
        <p14:creationId xmlns:p14="http://schemas.microsoft.com/office/powerpoint/2010/main" val="9416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20685ae20c_0_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20685ae20c_0_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127065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55B08-B3AB-4510-893A-25D7AF42E9EB}" type="slidenum">
              <a:rPr lang="en-US" smtClean="0"/>
              <a:t>13</a:t>
            </a:fld>
            <a:endParaRPr lang="en-US"/>
          </a:p>
        </p:txBody>
      </p:sp>
    </p:spTree>
    <p:extLst>
      <p:ext uri="{BB962C8B-B14F-4D97-AF65-F5344CB8AC3E}">
        <p14:creationId xmlns:p14="http://schemas.microsoft.com/office/powerpoint/2010/main" val="410873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45 min</a:t>
            </a:r>
          </a:p>
          <a:p>
            <a:r>
              <a:rPr lang="en-US" dirty="0"/>
              <a:t>Tweets </a:t>
            </a:r>
          </a:p>
        </p:txBody>
      </p:sp>
      <p:sp>
        <p:nvSpPr>
          <p:cNvPr id="4" name="Slide Number Placeholder 3"/>
          <p:cNvSpPr>
            <a:spLocks noGrp="1"/>
          </p:cNvSpPr>
          <p:nvPr>
            <p:ph type="sldNum" sz="quarter" idx="5"/>
          </p:nvPr>
        </p:nvSpPr>
        <p:spPr/>
        <p:txBody>
          <a:bodyPr/>
          <a:lstStyle/>
          <a:p>
            <a:fld id="{80255B08-B3AB-4510-893A-25D7AF42E9EB}" type="slidenum">
              <a:rPr lang="en-US" smtClean="0"/>
              <a:t>14</a:t>
            </a:fld>
            <a:endParaRPr lang="en-US"/>
          </a:p>
        </p:txBody>
      </p:sp>
    </p:spTree>
    <p:extLst>
      <p:ext uri="{BB962C8B-B14F-4D97-AF65-F5344CB8AC3E}">
        <p14:creationId xmlns:p14="http://schemas.microsoft.com/office/powerpoint/2010/main" val="2583075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3 posters</a:t>
            </a:r>
          </a:p>
        </p:txBody>
      </p:sp>
      <p:sp>
        <p:nvSpPr>
          <p:cNvPr id="4" name="Slide Number Placeholder 3"/>
          <p:cNvSpPr>
            <a:spLocks noGrp="1"/>
          </p:cNvSpPr>
          <p:nvPr>
            <p:ph type="sldNum" sz="quarter" idx="5"/>
          </p:nvPr>
        </p:nvSpPr>
        <p:spPr/>
        <p:txBody>
          <a:bodyPr/>
          <a:lstStyle/>
          <a:p>
            <a:fld id="{80255B08-B3AB-4510-893A-25D7AF42E9EB}" type="slidenum">
              <a:rPr lang="en-US" smtClean="0"/>
              <a:t>15</a:t>
            </a:fld>
            <a:endParaRPr lang="en-US"/>
          </a:p>
        </p:txBody>
      </p:sp>
    </p:spTree>
    <p:extLst>
      <p:ext uri="{BB962C8B-B14F-4D97-AF65-F5344CB8AC3E}">
        <p14:creationId xmlns:p14="http://schemas.microsoft.com/office/powerpoint/2010/main" val="400086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SDGs are interconnected.  The Stockholm resilience center recommended organizing the SDGs into 3 layers: the environment, society, and the economy. We also call this people, planet, and profit. Environment is the base that supports society which supports the economy.  This is known as the triple bottom line or the three pillars of sustainability. Sustainability is about meeting our present needs without harming future generations. There are 4 goals about the environment, 7 goals about society, and 4 goals about the economy. We cannot achieve decent economic growth or even food security without first taking care of our oceans, fresh water supply, land, and greenhouse gas emissions.</a:t>
            </a:r>
          </a:p>
        </p:txBody>
      </p:sp>
      <p:sp>
        <p:nvSpPr>
          <p:cNvPr id="4" name="Slide Number Placeholder 3"/>
          <p:cNvSpPr>
            <a:spLocks noGrp="1"/>
          </p:cNvSpPr>
          <p:nvPr>
            <p:ph type="sldNum" sz="quarter" idx="5"/>
          </p:nvPr>
        </p:nvSpPr>
        <p:spPr/>
        <p:txBody>
          <a:bodyPr/>
          <a:lstStyle/>
          <a:p>
            <a:fld id="{FAF7B2AB-25EA-49E1-9AFE-A76884FF49AD}" type="slidenum">
              <a:rPr lang="en-US" smtClean="0"/>
              <a:t>16</a:t>
            </a:fld>
            <a:endParaRPr lang="en-US"/>
          </a:p>
        </p:txBody>
      </p:sp>
    </p:spTree>
    <p:extLst>
      <p:ext uri="{BB962C8B-B14F-4D97-AF65-F5344CB8AC3E}">
        <p14:creationId xmlns:p14="http://schemas.microsoft.com/office/powerpoint/2010/main" val="1266298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E9297-5236-1873-4B21-D5D2BF5F8F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F4F89-1FE5-13BD-0839-2980F78F99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4EFB13-2774-A5F6-8DCE-C4B7E11D5070}"/>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5" name="Footer Placeholder 4">
            <a:extLst>
              <a:ext uri="{FF2B5EF4-FFF2-40B4-BE49-F238E27FC236}">
                <a16:creationId xmlns:a16="http://schemas.microsoft.com/office/drawing/2014/main" id="{45794AA1-5BE6-5C49-235E-99CE8B6BA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DA58F-EA02-564A-EF96-68098718159C}"/>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372998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1668-9EE7-B469-2EFB-1DE880F881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18E755-E19B-9D6D-71CB-D965AECC2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324B9-14F4-82BE-B991-17676BC0D1DD}"/>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5" name="Footer Placeholder 4">
            <a:extLst>
              <a:ext uri="{FF2B5EF4-FFF2-40B4-BE49-F238E27FC236}">
                <a16:creationId xmlns:a16="http://schemas.microsoft.com/office/drawing/2014/main" id="{16351086-5CA0-5AE8-D7C2-F415B4E37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1B0C-2976-37A9-FAA1-73AA90F11637}"/>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149016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2A6453-324F-5F94-1131-C2E08E1352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0FB6CB-3F5A-B91F-D242-8A3ABEE9EB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4E5EC-EB48-5088-FA77-261DDA18B144}"/>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5" name="Footer Placeholder 4">
            <a:extLst>
              <a:ext uri="{FF2B5EF4-FFF2-40B4-BE49-F238E27FC236}">
                <a16:creationId xmlns:a16="http://schemas.microsoft.com/office/drawing/2014/main" id="{20B58126-E3D0-93F6-F1EA-EA5B0A0C6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DE996-FA4B-1BE0-F785-3CAF9E2DCE29}"/>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2258570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1787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E58D-CAE7-DEE0-C35C-A0EF7B0CF6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67141-3508-FC73-27A6-D167C77A6C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B1F439-68C1-68C1-E1FE-ED8B8A062DFD}"/>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5" name="Footer Placeholder 4">
            <a:extLst>
              <a:ext uri="{FF2B5EF4-FFF2-40B4-BE49-F238E27FC236}">
                <a16:creationId xmlns:a16="http://schemas.microsoft.com/office/drawing/2014/main" id="{8240E3D0-B214-837A-2042-90CE528D5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2B8FC-079B-18AC-D6F7-6B0224628714}"/>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1464183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ED41-0586-A0DC-42A9-AA7A07965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E70A9-6430-6D14-0E13-D04182F9A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C454F-31DF-D287-44D3-102B224C30A4}"/>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5" name="Footer Placeholder 4">
            <a:extLst>
              <a:ext uri="{FF2B5EF4-FFF2-40B4-BE49-F238E27FC236}">
                <a16:creationId xmlns:a16="http://schemas.microsoft.com/office/drawing/2014/main" id="{418DBAF9-5454-5A18-70B1-0D75FB954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1F738-BEB7-FEB5-6FD4-5177FF2C4C86}"/>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1706897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DF27-B006-EAB6-253E-811B3D599E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E8DA2-811C-81C8-88D6-36375E38A3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A083C-D820-98CE-4111-CD296EAE3C57}"/>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5" name="Footer Placeholder 4">
            <a:extLst>
              <a:ext uri="{FF2B5EF4-FFF2-40B4-BE49-F238E27FC236}">
                <a16:creationId xmlns:a16="http://schemas.microsoft.com/office/drawing/2014/main" id="{0D713BFC-BD9D-4A6B-8FBE-AB9A82B4D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28CB4-50E3-15CF-DAE1-275C52588A2F}"/>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76464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479A-328D-AE00-0A57-45EDAE02E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5AA09-549E-BCFA-084A-579A33CE2F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26427-A6CD-0DF2-D6DF-EC7D3F2C41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8AD1C-D132-7246-1FA7-EC0029EC6950}"/>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6" name="Footer Placeholder 5">
            <a:extLst>
              <a:ext uri="{FF2B5EF4-FFF2-40B4-BE49-F238E27FC236}">
                <a16:creationId xmlns:a16="http://schemas.microsoft.com/office/drawing/2014/main" id="{35E5984B-AC74-108A-AA91-506AF4A34E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8A57A6-234B-B84F-5779-CD9C33332B53}"/>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279885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D99D-EB1D-9463-6CC3-ED5965298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8510D4-6B51-E860-15BC-A720E8B5E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49A5A3-3620-2E6C-0F2E-534A69620F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016F5A-EBF6-6891-C5A7-3D041837BC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9D1D5F-0A6E-918C-FB8A-45D4B96D49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47CD23-8D4B-BA7F-F100-0F2B427D83C1}"/>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8" name="Footer Placeholder 7">
            <a:extLst>
              <a:ext uri="{FF2B5EF4-FFF2-40B4-BE49-F238E27FC236}">
                <a16:creationId xmlns:a16="http://schemas.microsoft.com/office/drawing/2014/main" id="{18B89DD7-2374-22DD-F73E-1F8EACEF4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54EB81-5D0E-0CA9-A2B4-EBF1F0A8CB58}"/>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40424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54BD-8939-9BB1-A814-84E5F106FC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4A4250-6B2A-B170-287B-3E4D5FB63D96}"/>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4" name="Footer Placeholder 3">
            <a:extLst>
              <a:ext uri="{FF2B5EF4-FFF2-40B4-BE49-F238E27FC236}">
                <a16:creationId xmlns:a16="http://schemas.microsoft.com/office/drawing/2014/main" id="{0796BD8E-8127-3861-A2A7-3B3DD77D82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3FD98-0E9E-015A-C124-E07D5769D379}"/>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82037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F417A-5432-0203-526B-9AE0953483C0}"/>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3" name="Footer Placeholder 2">
            <a:extLst>
              <a:ext uri="{FF2B5EF4-FFF2-40B4-BE49-F238E27FC236}">
                <a16:creationId xmlns:a16="http://schemas.microsoft.com/office/drawing/2014/main" id="{C1AAC3B8-AF65-754B-B205-D56A3C86D9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CD2E98-1B8C-4DEA-6793-12761D49325B}"/>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030462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B5AC0-5153-15F8-3F1E-C31A35C68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C7B6E-A7B6-03A3-0825-2EADF44EB0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6685A-9831-7136-6883-49DD083AAF4D}"/>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5" name="Footer Placeholder 4">
            <a:extLst>
              <a:ext uri="{FF2B5EF4-FFF2-40B4-BE49-F238E27FC236}">
                <a16:creationId xmlns:a16="http://schemas.microsoft.com/office/drawing/2014/main" id="{A2D094D2-0CB8-F6EE-5880-5D82A3331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86BF5-92F0-697A-8CBB-BB46D6C6F856}"/>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240749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AD8E-C7F1-26CC-7C70-BBFC381BF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BD528B-A2E1-1A87-7455-3D1530FB8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240E7F-D80A-68E5-C308-D3219F127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8F938-DD6E-4175-677A-C606C2FA12E2}"/>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6" name="Footer Placeholder 5">
            <a:extLst>
              <a:ext uri="{FF2B5EF4-FFF2-40B4-BE49-F238E27FC236}">
                <a16:creationId xmlns:a16="http://schemas.microsoft.com/office/drawing/2014/main" id="{F1419C80-BF0A-BD1D-2E46-6D7589C1A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19436-AC5C-9DB4-3F5F-BE9087A3CB76}"/>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113568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162CC-9A14-1033-6F9D-C26C12F68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7DF347-9D3F-5B1C-2221-D61EE0961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4CDDF7-4636-5099-81B9-C7CD080D6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C76F4-39E1-3501-A264-28B700AA1FC4}"/>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6" name="Footer Placeholder 5">
            <a:extLst>
              <a:ext uri="{FF2B5EF4-FFF2-40B4-BE49-F238E27FC236}">
                <a16:creationId xmlns:a16="http://schemas.microsoft.com/office/drawing/2014/main" id="{2B005553-ADA6-745C-9854-6E01AE917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921D6-DE7F-81C5-DDB0-80A9595BB253}"/>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171617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CBA82-DFBC-FC07-060A-2DC2BFB845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1AFCC-A093-6C35-4329-2BCF79A362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24543-9418-FC45-CCD6-7809422874A4}"/>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5" name="Footer Placeholder 4">
            <a:extLst>
              <a:ext uri="{FF2B5EF4-FFF2-40B4-BE49-F238E27FC236}">
                <a16:creationId xmlns:a16="http://schemas.microsoft.com/office/drawing/2014/main" id="{53C7543A-660B-2678-767F-23D51842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0CF60-4804-CC74-DD4F-CC1220E66003}"/>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748172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FB58D-845A-77E1-18EE-CFA342B355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F21016-AE67-15A8-A95A-F05E4D82A0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672C3-0547-6582-49D6-89C07E267350}"/>
              </a:ext>
            </a:extLst>
          </p:cNvPr>
          <p:cNvSpPr>
            <a:spLocks noGrp="1"/>
          </p:cNvSpPr>
          <p:nvPr>
            <p:ph type="dt" sz="half" idx="10"/>
          </p:nvPr>
        </p:nvSpPr>
        <p:spPr/>
        <p:txBody>
          <a:bodyPr/>
          <a:lstStyle/>
          <a:p>
            <a:fld id="{FCED94AF-F18F-4789-9ABD-4D86E51A8281}" type="datetimeFigureOut">
              <a:rPr lang="en-US" smtClean="0"/>
              <a:t>1/26/2023</a:t>
            </a:fld>
            <a:endParaRPr lang="en-US"/>
          </a:p>
        </p:txBody>
      </p:sp>
      <p:sp>
        <p:nvSpPr>
          <p:cNvPr id="5" name="Footer Placeholder 4">
            <a:extLst>
              <a:ext uri="{FF2B5EF4-FFF2-40B4-BE49-F238E27FC236}">
                <a16:creationId xmlns:a16="http://schemas.microsoft.com/office/drawing/2014/main" id="{AEA02359-CD02-CA54-5C07-B17BB754C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99FB2-EF3E-4100-FD33-C3EF1C8AB8C4}"/>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107085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D7F05-5F48-18B6-3221-8A45B1C2B0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CF945-CD2F-8FF6-5894-0817F64ADD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618C4C-1701-3D30-BAED-F495D036E25A}"/>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5" name="Footer Placeholder 4">
            <a:extLst>
              <a:ext uri="{FF2B5EF4-FFF2-40B4-BE49-F238E27FC236}">
                <a16:creationId xmlns:a16="http://schemas.microsoft.com/office/drawing/2014/main" id="{76084838-1260-DED8-EDF7-0F42C97E8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ADF24-7A70-732A-2581-40BB561176FA}"/>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146261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EA636-1337-1153-D668-450787E8AB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AAFCE-5A2A-40F5-66BB-7A98139479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1A8FD-E657-91E3-601F-74AC001490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D4ACC0-331D-13F5-4E04-9A3871EE64EA}"/>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6" name="Footer Placeholder 5">
            <a:extLst>
              <a:ext uri="{FF2B5EF4-FFF2-40B4-BE49-F238E27FC236}">
                <a16:creationId xmlns:a16="http://schemas.microsoft.com/office/drawing/2014/main" id="{CA6BCA60-552F-5C3D-9439-2D5BE1A64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0384-2E94-7C0F-D410-6CF163E99C28}"/>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294368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1817-87F9-0546-F1EC-9FF0A85AA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448FD0-9BE4-1C80-AF05-845F7BE16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16C95-67E2-B4BF-6A31-EB6166458E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E2F445-ADD0-B95C-B531-1A255285C6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0B6C98-B67C-89FD-4BF0-51FC24C7B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04F2A0-D29E-4430-385C-E13A37838251}"/>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8" name="Footer Placeholder 7">
            <a:extLst>
              <a:ext uri="{FF2B5EF4-FFF2-40B4-BE49-F238E27FC236}">
                <a16:creationId xmlns:a16="http://schemas.microsoft.com/office/drawing/2014/main" id="{6AF8B941-BB18-7788-660B-C445C7BB7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CFD9E2-5CA3-0931-A611-CDFB8DCE26C7}"/>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14168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607B-F266-14F4-8346-2709041276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3DB747-8319-F46C-938F-6C0CA2494C6E}"/>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4" name="Footer Placeholder 3">
            <a:extLst>
              <a:ext uri="{FF2B5EF4-FFF2-40B4-BE49-F238E27FC236}">
                <a16:creationId xmlns:a16="http://schemas.microsoft.com/office/drawing/2014/main" id="{75D90428-F719-2225-69BB-1E91F69DD0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61D55A-0E1E-0A8E-0165-EB71DF94526C}"/>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221627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FFADA-852F-3775-1598-28EA6D12370E}"/>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3" name="Footer Placeholder 2">
            <a:extLst>
              <a:ext uri="{FF2B5EF4-FFF2-40B4-BE49-F238E27FC236}">
                <a16:creationId xmlns:a16="http://schemas.microsoft.com/office/drawing/2014/main" id="{6EF1CC68-0153-C966-66AA-7171D82449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EB37FE-5414-62C5-7D65-D809AA52EEE8}"/>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3152460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B86E-C3B1-E39E-4196-BBDB374B6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3FAC3A-0481-AA46-8650-FD03DD4920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A66E1-FDB4-AA55-DA67-391514C2AC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2C716-2D07-FFCF-E72D-924328E35F7E}"/>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6" name="Footer Placeholder 5">
            <a:extLst>
              <a:ext uri="{FF2B5EF4-FFF2-40B4-BE49-F238E27FC236}">
                <a16:creationId xmlns:a16="http://schemas.microsoft.com/office/drawing/2014/main" id="{4E7F2EE1-CDC4-7E82-526C-7E385D289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36511-6293-D0FD-3F63-F263EFC76E7D}"/>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367922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8B0F-45C9-7DBB-5405-BB1718ED7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F226D-8D65-B296-72E6-39CD3C05D7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CCC6E2-F63B-BCF0-7103-2CCE33B26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E9664-BBF1-338B-5911-AE2CAB55C42F}"/>
              </a:ext>
            </a:extLst>
          </p:cNvPr>
          <p:cNvSpPr>
            <a:spLocks noGrp="1"/>
          </p:cNvSpPr>
          <p:nvPr>
            <p:ph type="dt" sz="half" idx="10"/>
          </p:nvPr>
        </p:nvSpPr>
        <p:spPr/>
        <p:txBody>
          <a:bodyPr/>
          <a:lstStyle/>
          <a:p>
            <a:fld id="{9B1EBAAF-EE4D-4FE9-A793-B24C953698F8}" type="datetimeFigureOut">
              <a:rPr lang="en-US" smtClean="0"/>
              <a:t>1/26/2023</a:t>
            </a:fld>
            <a:endParaRPr lang="en-US"/>
          </a:p>
        </p:txBody>
      </p:sp>
      <p:sp>
        <p:nvSpPr>
          <p:cNvPr id="6" name="Footer Placeholder 5">
            <a:extLst>
              <a:ext uri="{FF2B5EF4-FFF2-40B4-BE49-F238E27FC236}">
                <a16:creationId xmlns:a16="http://schemas.microsoft.com/office/drawing/2014/main" id="{EC165DF0-D937-642C-9DC5-B7F7F31AB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51795-A93F-41B1-F662-CA868108258D}"/>
              </a:ext>
            </a:extLst>
          </p:cNvPr>
          <p:cNvSpPr>
            <a:spLocks noGrp="1"/>
          </p:cNvSpPr>
          <p:nvPr>
            <p:ph type="sldNum" sz="quarter" idx="12"/>
          </p:nvPr>
        </p:nvSpPr>
        <p:spPr/>
        <p:txBody>
          <a:bodyPr/>
          <a:lstStyle/>
          <a:p>
            <a:fld id="{136E0230-C9A8-4A5E-8F18-674E04F784E8}" type="slidenum">
              <a:rPr lang="en-US" smtClean="0"/>
              <a:t>‹#›</a:t>
            </a:fld>
            <a:endParaRPr lang="en-US"/>
          </a:p>
        </p:txBody>
      </p:sp>
    </p:spTree>
    <p:extLst>
      <p:ext uri="{BB962C8B-B14F-4D97-AF65-F5344CB8AC3E}">
        <p14:creationId xmlns:p14="http://schemas.microsoft.com/office/powerpoint/2010/main" val="221272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9FEAE2-8059-19AB-87DC-07BC437FFA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4FA072-CA53-3601-EBA3-DB03BA718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532AE-A9C9-1A56-E824-49659313BF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EBAAF-EE4D-4FE9-A793-B24C953698F8}" type="datetimeFigureOut">
              <a:rPr lang="en-US" smtClean="0"/>
              <a:t>1/26/2023</a:t>
            </a:fld>
            <a:endParaRPr lang="en-US"/>
          </a:p>
        </p:txBody>
      </p:sp>
      <p:sp>
        <p:nvSpPr>
          <p:cNvPr id="5" name="Footer Placeholder 4">
            <a:extLst>
              <a:ext uri="{FF2B5EF4-FFF2-40B4-BE49-F238E27FC236}">
                <a16:creationId xmlns:a16="http://schemas.microsoft.com/office/drawing/2014/main" id="{EEA9B58A-41EF-CFFD-A57F-9EC6AAF27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1AD90B-619E-BB9F-4C15-A786A38E2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E0230-C9A8-4A5E-8F18-674E04F784E8}" type="slidenum">
              <a:rPr lang="en-US" smtClean="0"/>
              <a:t>‹#›</a:t>
            </a:fld>
            <a:endParaRPr lang="en-US"/>
          </a:p>
        </p:txBody>
      </p:sp>
    </p:spTree>
    <p:extLst>
      <p:ext uri="{BB962C8B-B14F-4D97-AF65-F5344CB8AC3E}">
        <p14:creationId xmlns:p14="http://schemas.microsoft.com/office/powerpoint/2010/main" val="126987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B7CD6-CF80-7848-0A6E-D45F36A9F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577E5B-74CE-C7A9-9DF5-128637610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E6087-FF4F-D45D-5E37-CCEA664F7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D94AF-F18F-4789-9ABD-4D86E51A8281}" type="datetimeFigureOut">
              <a:rPr lang="en-US" smtClean="0"/>
              <a:t>1/26/2023</a:t>
            </a:fld>
            <a:endParaRPr lang="en-US"/>
          </a:p>
        </p:txBody>
      </p:sp>
      <p:sp>
        <p:nvSpPr>
          <p:cNvPr id="5" name="Footer Placeholder 4">
            <a:extLst>
              <a:ext uri="{FF2B5EF4-FFF2-40B4-BE49-F238E27FC236}">
                <a16:creationId xmlns:a16="http://schemas.microsoft.com/office/drawing/2014/main" id="{65CA8FDA-0A8A-1E68-C413-952E699562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001B0B-4775-8C41-4E36-427ADF8A1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89681-FE5C-4504-8BC1-902C0E7BFD1D}" type="slidenum">
              <a:rPr lang="en-US" smtClean="0"/>
              <a:t>‹#›</a:t>
            </a:fld>
            <a:endParaRPr lang="en-US"/>
          </a:p>
        </p:txBody>
      </p:sp>
    </p:spTree>
    <p:extLst>
      <p:ext uri="{BB962C8B-B14F-4D97-AF65-F5344CB8AC3E}">
        <p14:creationId xmlns:p14="http://schemas.microsoft.com/office/powerpoint/2010/main" val="36749205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0XTBYMfZyrM?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xVWHuJOmaEk?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bbrYODvkvGk?feature=oembed" TargetMode="External"/><Relationship Id="rId5" Type="http://schemas.openxmlformats.org/officeDocument/2006/relationships/hyperlink" Target="https://www.sei.org/featured/good-life-goals-sustainable-development-gets-personal/#:~:text=This%20includes%3A%201%20The%20Good%20Life%20Goals%20Manual%2C,Life%20Goals%20%E2%80%9Cflash%20cards%E2%80%9D%207%20A%20press%20release."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yYjhTSX2sHw?feature=oembed"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ature.org/en-us/about-us/where-we-work/united-states/florida/stories-in-florida/combating-invasive-species-in-florid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ashboards.sdgindex.org/"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video" Target="https://www.youtube.com/embed/cBxN9E5f7pc?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www.kidsforsdgs.org/_files/ugd/f96108_93c60d09bd8a4513aad86d7612ae3ad5.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kids.kiddle.co/Sustainable_Development_Goals" TargetMode="External"/><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29000" b="-29000"/>
          </a:stretch>
        </a:blipFill>
        <a:effectLst/>
      </p:bgPr>
    </p:bg>
    <p:spTree>
      <p:nvGrpSpPr>
        <p:cNvPr id="1" name="Shape 113"/>
        <p:cNvGrpSpPr/>
        <p:nvPr/>
      </p:nvGrpSpPr>
      <p:grpSpPr>
        <a:xfrm>
          <a:off x="0" y="0"/>
          <a:ext cx="0" cy="0"/>
          <a:chOff x="0" y="0"/>
          <a:chExt cx="0" cy="0"/>
        </a:xfrm>
      </p:grpSpPr>
      <p:pic>
        <p:nvPicPr>
          <p:cNvPr id="115" name="Google Shape;115;p1"/>
          <p:cNvPicPr preferRelativeResize="0"/>
          <p:nvPr/>
        </p:nvPicPr>
        <p:blipFill rotWithShape="1">
          <a:blip r:embed="rId4">
            <a:alphaModFix/>
          </a:blip>
          <a:srcRect/>
          <a:stretch/>
        </p:blipFill>
        <p:spPr>
          <a:xfrm>
            <a:off x="9972732" y="4839834"/>
            <a:ext cx="1299607" cy="609300"/>
          </a:xfrm>
          <a:prstGeom prst="rect">
            <a:avLst/>
          </a:prstGeom>
          <a:noFill/>
          <a:ln>
            <a:noFill/>
          </a:ln>
        </p:spPr>
      </p:pic>
      <p:sp>
        <p:nvSpPr>
          <p:cNvPr id="116" name="Google Shape;116;p1"/>
          <p:cNvSpPr txBox="1"/>
          <p:nvPr/>
        </p:nvSpPr>
        <p:spPr>
          <a:xfrm>
            <a:off x="9645136" y="5517280"/>
            <a:ext cx="1954800" cy="369900"/>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en-US" dirty="0">
                <a:solidFill>
                  <a:schemeClr val="dk1"/>
                </a:solidFill>
                <a:latin typeface="Arial"/>
                <a:ea typeface="Arial"/>
                <a:cs typeface="Arial"/>
                <a:sym typeface="Arial"/>
              </a:rPr>
              <a:t>#CokeGivesBack</a:t>
            </a:r>
            <a:endParaRPr sz="1400" dirty="0">
              <a:solidFill>
                <a:srgbClr val="000000"/>
              </a:solidFill>
              <a:latin typeface="Arial"/>
              <a:ea typeface="Arial"/>
              <a:cs typeface="Arial"/>
              <a:sym typeface="Arial"/>
            </a:endParaRPr>
          </a:p>
        </p:txBody>
      </p:sp>
      <p:sp>
        <p:nvSpPr>
          <p:cNvPr id="117" name="Google Shape;117;p1"/>
          <p:cNvSpPr txBox="1"/>
          <p:nvPr/>
        </p:nvSpPr>
        <p:spPr>
          <a:xfrm>
            <a:off x="3645597" y="3402397"/>
            <a:ext cx="5127300" cy="1384954"/>
          </a:xfrm>
          <a:prstGeom prst="rect">
            <a:avLst/>
          </a:prstGeom>
          <a:noFill/>
          <a:ln>
            <a:noFill/>
          </a:ln>
        </p:spPr>
        <p:txBody>
          <a:bodyPr spcFirstLastPara="1" wrap="square" lIns="91425" tIns="45700" rIns="91425" bIns="45700" anchor="t" anchorCtr="0">
            <a:spAutoFit/>
          </a:bodyPr>
          <a:lstStyle/>
          <a:p>
            <a:pPr algn="ctr">
              <a:buClr>
                <a:schemeClr val="dk1"/>
              </a:buClr>
              <a:buSzPts val="1800"/>
            </a:pPr>
            <a:r>
              <a:rPr lang="en-US" sz="2800" b="1" dirty="0">
                <a:solidFill>
                  <a:schemeClr val="dk1"/>
                </a:solidFill>
                <a:latin typeface="Arial"/>
                <a:ea typeface="Arial"/>
                <a:cs typeface="Arial"/>
                <a:sym typeface="Arial"/>
              </a:rPr>
              <a:t>Christine Angel Danger and Lisa Lawson </a:t>
            </a:r>
            <a:endParaRPr sz="2800" b="1" dirty="0">
              <a:solidFill>
                <a:schemeClr val="dk1"/>
              </a:solidFill>
              <a:latin typeface="Arial"/>
              <a:ea typeface="Arial"/>
              <a:cs typeface="Arial"/>
              <a:sym typeface="Arial"/>
            </a:endParaRPr>
          </a:p>
          <a:p>
            <a:pPr algn="ctr">
              <a:buClr>
                <a:schemeClr val="dk1"/>
              </a:buClr>
              <a:buSzPts val="1800"/>
            </a:pPr>
            <a:r>
              <a:rPr lang="en-US" sz="2800" b="1" dirty="0">
                <a:solidFill>
                  <a:schemeClr val="dk1"/>
                </a:solidFill>
                <a:latin typeface="Arial"/>
                <a:ea typeface="Arial"/>
                <a:cs typeface="Arial"/>
                <a:sym typeface="Arial"/>
              </a:rPr>
              <a:t>USF Stavros Center</a:t>
            </a:r>
            <a:endParaRPr sz="2800" b="1" dirty="0">
              <a:solidFill>
                <a:schemeClr val="dk1"/>
              </a:solidFill>
              <a:latin typeface="Arial"/>
              <a:ea typeface="Arial"/>
              <a:cs typeface="Arial"/>
              <a:sym typeface="Arial"/>
            </a:endParaRPr>
          </a:p>
        </p:txBody>
      </p:sp>
      <p:pic>
        <p:nvPicPr>
          <p:cNvPr id="118" name="Google Shape;118;p1"/>
          <p:cNvPicPr preferRelativeResize="0"/>
          <p:nvPr/>
        </p:nvPicPr>
        <p:blipFill rotWithShape="1">
          <a:blip r:embed="rId5">
            <a:alphaModFix/>
          </a:blip>
          <a:srcRect/>
          <a:stretch/>
        </p:blipFill>
        <p:spPr>
          <a:xfrm>
            <a:off x="-21123" y="4613184"/>
            <a:ext cx="4215436" cy="1331748"/>
          </a:xfrm>
          <a:prstGeom prst="rect">
            <a:avLst/>
          </a:prstGeom>
          <a:noFill/>
          <a:ln>
            <a:noFill/>
          </a:ln>
        </p:spPr>
      </p:pic>
      <p:sp>
        <p:nvSpPr>
          <p:cNvPr id="3" name="Title 2">
            <a:extLst>
              <a:ext uri="{FF2B5EF4-FFF2-40B4-BE49-F238E27FC236}">
                <a16:creationId xmlns:a16="http://schemas.microsoft.com/office/drawing/2014/main" id="{1CDE489A-793C-2E29-B3FC-F1CC7EE6109E}"/>
              </a:ext>
            </a:extLst>
          </p:cNvPr>
          <p:cNvSpPr>
            <a:spLocks noGrp="1"/>
          </p:cNvSpPr>
          <p:nvPr>
            <p:ph type="ctrTitle"/>
          </p:nvPr>
        </p:nvSpPr>
        <p:spPr>
          <a:xfrm>
            <a:off x="566529" y="1122363"/>
            <a:ext cx="11370367" cy="1122453"/>
          </a:xfrm>
        </p:spPr>
        <p:txBody>
          <a:bodyPr/>
          <a:lstStyle/>
          <a:p>
            <a:r>
              <a:rPr lang="en-US" b="1" dirty="0"/>
              <a:t>Sustainable Development Goals 101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F403640-C9F6-9BF4-B2C0-BE994738C73A}"/>
              </a:ext>
            </a:extLst>
          </p:cNvPr>
          <p:cNvPicPr>
            <a:picLocks noChangeAspect="1"/>
          </p:cNvPicPr>
          <p:nvPr/>
        </p:nvPicPr>
        <p:blipFill rotWithShape="1">
          <a:blip r:embed="rId2">
            <a:extLst>
              <a:ext uri="{28A0092B-C50C-407E-A947-70E740481C1C}">
                <a14:useLocalDpi xmlns:a14="http://schemas.microsoft.com/office/drawing/2010/main" val="0"/>
              </a:ext>
            </a:extLst>
          </a:blip>
          <a:srcRect t="2995" b="26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D1444A71-824D-1998-A172-15AA9E83ECA4}"/>
              </a:ext>
            </a:extLst>
          </p:cNvPr>
          <p:cNvSpPr txBox="1"/>
          <p:nvPr/>
        </p:nvSpPr>
        <p:spPr>
          <a:xfrm>
            <a:off x="238540" y="3752850"/>
            <a:ext cx="11470856" cy="2452687"/>
          </a:xfrm>
          <a:prstGeom prst="rect">
            <a:avLst/>
          </a:prstGeom>
        </p:spPr>
        <p:txBody>
          <a:bodyPr vert="horz" lIns="91440" tIns="45720" rIns="91440" bIns="45720" rtlCol="0" anchor="ctr">
            <a:noAutofit/>
          </a:bodyPr>
          <a:lstStyle/>
          <a:p>
            <a:pPr>
              <a:lnSpc>
                <a:spcPct val="90000"/>
              </a:lnSpc>
              <a:spcAft>
                <a:spcPts val="600"/>
              </a:spcAft>
            </a:pPr>
            <a:r>
              <a:rPr lang="en-US" sz="2400" dirty="0"/>
              <a:t>The SDGs were formulated over a period of three years through a participatory process among UN member states. The process began following the UN Conference on Sustainable Development in June 2012. The 17 goals built on an earlier UN policy agenda, the Millennium Development Goals, which focused on tackling the problem of extreme poverty worldwide between 2000 and 2015. A global body known as the UN High-level Political Forum was established to monitor progress toward achieving the SDGs and fulfilling the 2030 Agenda’s central pledge of “ensuring that no one is left behind.” An annual Sustainable Development Goals Report was also produced by the office of the UN Secretary-General.</a:t>
            </a:r>
          </a:p>
        </p:txBody>
      </p:sp>
    </p:spTree>
    <p:extLst>
      <p:ext uri="{BB962C8B-B14F-4D97-AF65-F5344CB8AC3E}">
        <p14:creationId xmlns:p14="http://schemas.microsoft.com/office/powerpoint/2010/main" val="63688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o you know all 17 SDGs?">
            <a:hlinkClick r:id="" action="ppaction://media"/>
            <a:extLst>
              <a:ext uri="{FF2B5EF4-FFF2-40B4-BE49-F238E27FC236}">
                <a16:creationId xmlns:a16="http://schemas.microsoft.com/office/drawing/2014/main" id="{724762DD-7228-898E-133F-B2737CD888DB}"/>
              </a:ext>
            </a:extLst>
          </p:cNvPr>
          <p:cNvPicPr>
            <a:picLocks noRot="1" noChangeAspect="1"/>
          </p:cNvPicPr>
          <p:nvPr>
            <a:videoFile r:link="rId1"/>
          </p:nvPr>
        </p:nvPicPr>
        <p:blipFill>
          <a:blip r:embed="rId3"/>
          <a:stretch>
            <a:fillRect/>
          </a:stretch>
        </p:blipFill>
        <p:spPr>
          <a:xfrm>
            <a:off x="815009" y="258417"/>
            <a:ext cx="10705237" cy="6048459"/>
          </a:xfrm>
          <a:prstGeom prst="rect">
            <a:avLst/>
          </a:prstGeom>
        </p:spPr>
      </p:pic>
    </p:spTree>
    <p:extLst>
      <p:ext uri="{BB962C8B-B14F-4D97-AF65-F5344CB8AC3E}">
        <p14:creationId xmlns:p14="http://schemas.microsoft.com/office/powerpoint/2010/main" val="93395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ations United: Urgent Solutions for Urgent Times | Presented by Thandie Newton">
            <a:hlinkClick r:id="" action="ppaction://media"/>
            <a:extLst>
              <a:ext uri="{FF2B5EF4-FFF2-40B4-BE49-F238E27FC236}">
                <a16:creationId xmlns:a16="http://schemas.microsoft.com/office/drawing/2014/main" id="{1212689F-2E87-CFC0-B19C-148301042F39}"/>
              </a:ext>
            </a:extLst>
          </p:cNvPr>
          <p:cNvPicPr>
            <a:picLocks noRot="1" noChangeAspect="1"/>
          </p:cNvPicPr>
          <p:nvPr>
            <a:videoFile r:link="rId1"/>
          </p:nvPr>
        </p:nvPicPr>
        <p:blipFill>
          <a:blip r:embed="rId3"/>
          <a:stretch>
            <a:fillRect/>
          </a:stretch>
        </p:blipFill>
        <p:spPr>
          <a:xfrm>
            <a:off x="484349" y="263668"/>
            <a:ext cx="11214008" cy="6335915"/>
          </a:xfrm>
          <a:prstGeom prst="rect">
            <a:avLst/>
          </a:prstGeom>
        </p:spPr>
      </p:pic>
    </p:spTree>
    <p:extLst>
      <p:ext uri="{BB962C8B-B14F-4D97-AF65-F5344CB8AC3E}">
        <p14:creationId xmlns:p14="http://schemas.microsoft.com/office/powerpoint/2010/main" val="2246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73D8FB1-A614-CDC5-905C-AF5E6C82E833}"/>
              </a:ext>
            </a:extLst>
          </p:cNvPr>
          <p:cNvPicPr>
            <a:picLocks noChangeAspect="1"/>
          </p:cNvPicPr>
          <p:nvPr/>
        </p:nvPicPr>
        <p:blipFill rotWithShape="1">
          <a:blip r:embed="rId3">
            <a:alphaModFix amt="50000"/>
          </a:blip>
          <a:srcRect t="22537" b="19771"/>
          <a:stretch/>
        </p:blipFill>
        <p:spPr>
          <a:xfrm>
            <a:off x="20" y="1"/>
            <a:ext cx="12191980" cy="6857999"/>
          </a:xfrm>
          <a:prstGeom prst="rect">
            <a:avLst/>
          </a:prstGeom>
        </p:spPr>
      </p:pic>
      <p:sp>
        <p:nvSpPr>
          <p:cNvPr id="2" name="Title 1">
            <a:extLst>
              <a:ext uri="{FF2B5EF4-FFF2-40B4-BE49-F238E27FC236}">
                <a16:creationId xmlns:a16="http://schemas.microsoft.com/office/drawing/2014/main" id="{F412A0D0-E4E2-FA7D-387D-8F05FBC1A166}"/>
              </a:ext>
            </a:extLst>
          </p:cNvPr>
          <p:cNvSpPr>
            <a:spLocks noGrp="1"/>
          </p:cNvSpPr>
          <p:nvPr>
            <p:ph type="title"/>
          </p:nvPr>
        </p:nvSpPr>
        <p:spPr>
          <a:xfrm>
            <a:off x="1524000" y="1122361"/>
            <a:ext cx="9144000" cy="4430299"/>
          </a:xfrm>
        </p:spPr>
        <p:txBody>
          <a:bodyPr vert="horz" lIns="91440" tIns="45720" rIns="91440" bIns="45720" rtlCol="0" anchor="b">
            <a:normAutofit fontScale="90000"/>
          </a:bodyPr>
          <a:lstStyle/>
          <a:p>
            <a:r>
              <a:rPr lang="en-US" sz="5100" dirty="0">
                <a:solidFill>
                  <a:srgbClr val="FFFFFF"/>
                </a:solidFill>
              </a:rPr>
              <a:t>1. Read about a Sustainable Development Goal.</a:t>
            </a:r>
            <a:br>
              <a:rPr lang="en-US" sz="5100" dirty="0">
                <a:solidFill>
                  <a:srgbClr val="FFFFFF"/>
                </a:solidFill>
              </a:rPr>
            </a:br>
            <a:br>
              <a:rPr lang="en-US" sz="5100" dirty="0">
                <a:solidFill>
                  <a:srgbClr val="FFFFFF"/>
                </a:solidFill>
              </a:rPr>
            </a:br>
            <a:r>
              <a:rPr lang="en-US" sz="5100" dirty="0">
                <a:solidFill>
                  <a:srgbClr val="FFFFFF"/>
                </a:solidFill>
              </a:rPr>
              <a:t>2. Write a Tweet (about 14 words)</a:t>
            </a:r>
            <a:br>
              <a:rPr lang="en-US" sz="5100" dirty="0">
                <a:solidFill>
                  <a:srgbClr val="FFFFFF"/>
                </a:solidFill>
              </a:rPr>
            </a:br>
            <a:br>
              <a:rPr lang="en-US" sz="5100" dirty="0">
                <a:solidFill>
                  <a:srgbClr val="FFFFFF"/>
                </a:solidFill>
              </a:rPr>
            </a:br>
            <a:r>
              <a:rPr lang="en-US" sz="5100" dirty="0">
                <a:solidFill>
                  <a:srgbClr val="FFFFFF"/>
                </a:solidFill>
              </a:rPr>
              <a:t>3. to tell the world about the goal.</a:t>
            </a:r>
            <a:br>
              <a:rPr lang="en-US" sz="5100" dirty="0">
                <a:solidFill>
                  <a:srgbClr val="FFFFFF"/>
                </a:solidFill>
              </a:rPr>
            </a:br>
            <a:r>
              <a:rPr lang="en-US" sz="5100" dirty="0">
                <a:solidFill>
                  <a:srgbClr val="FFFFFF"/>
                </a:solidFill>
              </a:rPr>
              <a:t>Write your Tweet on a sticky note. </a:t>
            </a:r>
          </a:p>
        </p:txBody>
      </p:sp>
    </p:spTree>
    <p:extLst>
      <p:ext uri="{BB962C8B-B14F-4D97-AF65-F5344CB8AC3E}">
        <p14:creationId xmlns:p14="http://schemas.microsoft.com/office/powerpoint/2010/main" val="74982255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treemap chart&#10;&#10;Description automatically generated">
            <a:extLst>
              <a:ext uri="{FF2B5EF4-FFF2-40B4-BE49-F238E27FC236}">
                <a16:creationId xmlns:a16="http://schemas.microsoft.com/office/drawing/2014/main" id="{D0766B17-87D9-2DC4-4FF1-F9FA04141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3" y="2062103"/>
            <a:ext cx="8872330" cy="4800909"/>
          </a:xfrm>
          <a:prstGeom prst="rect">
            <a:avLst/>
          </a:prstGeom>
        </p:spPr>
      </p:pic>
      <p:sp>
        <p:nvSpPr>
          <p:cNvPr id="2" name="TextBox 1">
            <a:extLst>
              <a:ext uri="{FF2B5EF4-FFF2-40B4-BE49-F238E27FC236}">
                <a16:creationId xmlns:a16="http://schemas.microsoft.com/office/drawing/2014/main" id="{2B314C57-F1F1-67C8-436D-F5DC19B05102}"/>
              </a:ext>
            </a:extLst>
          </p:cNvPr>
          <p:cNvSpPr txBox="1"/>
          <p:nvPr/>
        </p:nvSpPr>
        <p:spPr>
          <a:xfrm>
            <a:off x="69574" y="0"/>
            <a:ext cx="12122426" cy="2062103"/>
          </a:xfrm>
          <a:prstGeom prst="rect">
            <a:avLst/>
          </a:prstGeom>
          <a:noFill/>
        </p:spPr>
        <p:txBody>
          <a:bodyPr wrap="square" rtlCol="0">
            <a:spAutoFit/>
          </a:bodyPr>
          <a:lstStyle/>
          <a:p>
            <a:r>
              <a:rPr lang="en-US" sz="3200" dirty="0"/>
              <a:t>Each person or pair will get  a description of one SDG and an infographic.  Using the information you are given, create a to do list for the world on a sticky note. </a:t>
            </a:r>
          </a:p>
          <a:p>
            <a:r>
              <a:rPr lang="en-US" sz="3200" dirty="0"/>
              <a:t>Make your list specific actions such as “buy locally grown foods”. </a:t>
            </a:r>
          </a:p>
        </p:txBody>
      </p:sp>
    </p:spTree>
    <p:extLst>
      <p:ext uri="{BB962C8B-B14F-4D97-AF65-F5344CB8AC3E}">
        <p14:creationId xmlns:p14="http://schemas.microsoft.com/office/powerpoint/2010/main" val="936578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8C79ED-4853-DBC9-F08F-E26F65D21B21}"/>
              </a:ext>
            </a:extLst>
          </p:cNvPr>
          <p:cNvGraphicFramePr>
            <a:graphicFrameLocks noGrp="1"/>
          </p:cNvGraphicFramePr>
          <p:nvPr>
            <p:extLst>
              <p:ext uri="{D42A27DB-BD31-4B8C-83A1-F6EECF244321}">
                <p14:modId xmlns:p14="http://schemas.microsoft.com/office/powerpoint/2010/main" val="3835934273"/>
              </p:ext>
            </p:extLst>
          </p:nvPr>
        </p:nvGraphicFramePr>
        <p:xfrm>
          <a:off x="543339" y="1024466"/>
          <a:ext cx="11105322" cy="5455848"/>
        </p:xfrm>
        <a:graphic>
          <a:graphicData uri="http://schemas.openxmlformats.org/drawingml/2006/table">
            <a:tbl>
              <a:tblPr firstRow="1" bandRow="1">
                <a:tableStyleId>{5940675A-B579-460E-94D1-54222C63F5DA}</a:tableStyleId>
              </a:tblPr>
              <a:tblGrid>
                <a:gridCol w="3701774">
                  <a:extLst>
                    <a:ext uri="{9D8B030D-6E8A-4147-A177-3AD203B41FA5}">
                      <a16:colId xmlns:a16="http://schemas.microsoft.com/office/drawing/2014/main" val="714539945"/>
                    </a:ext>
                  </a:extLst>
                </a:gridCol>
                <a:gridCol w="3701774">
                  <a:extLst>
                    <a:ext uri="{9D8B030D-6E8A-4147-A177-3AD203B41FA5}">
                      <a16:colId xmlns:a16="http://schemas.microsoft.com/office/drawing/2014/main" val="1385248880"/>
                    </a:ext>
                  </a:extLst>
                </a:gridCol>
                <a:gridCol w="3701774">
                  <a:extLst>
                    <a:ext uri="{9D8B030D-6E8A-4147-A177-3AD203B41FA5}">
                      <a16:colId xmlns:a16="http://schemas.microsoft.com/office/drawing/2014/main" val="2357896403"/>
                    </a:ext>
                  </a:extLst>
                </a:gridCol>
              </a:tblGrid>
              <a:tr h="5455848">
                <a:tc>
                  <a:txBody>
                    <a:bodyPr/>
                    <a:lstStyle/>
                    <a:p>
                      <a:pPr algn="ctr"/>
                      <a:r>
                        <a:rPr lang="en-US" dirty="0"/>
                        <a:t>Economy </a:t>
                      </a:r>
                    </a:p>
                  </a:txBody>
                  <a:tcPr/>
                </a:tc>
                <a:tc>
                  <a:txBody>
                    <a:bodyPr/>
                    <a:lstStyle/>
                    <a:p>
                      <a:pPr algn="ctr"/>
                      <a:r>
                        <a:rPr lang="en-US" dirty="0"/>
                        <a:t>Society</a:t>
                      </a:r>
                    </a:p>
                  </a:txBody>
                  <a:tcPr/>
                </a:tc>
                <a:tc>
                  <a:txBody>
                    <a:bodyPr/>
                    <a:lstStyle/>
                    <a:p>
                      <a:pPr algn="ctr"/>
                      <a:r>
                        <a:rPr lang="en-US" dirty="0"/>
                        <a:t>Environment</a:t>
                      </a:r>
                    </a:p>
                  </a:txBody>
                  <a:tcPr/>
                </a:tc>
                <a:extLst>
                  <a:ext uri="{0D108BD9-81ED-4DB2-BD59-A6C34878D82A}">
                    <a16:rowId xmlns:a16="http://schemas.microsoft.com/office/drawing/2014/main" val="2418789378"/>
                  </a:ext>
                </a:extLst>
              </a:tr>
            </a:tbl>
          </a:graphicData>
        </a:graphic>
      </p:graphicFrame>
      <p:sp>
        <p:nvSpPr>
          <p:cNvPr id="3" name="Rectangle 2">
            <a:extLst>
              <a:ext uri="{FF2B5EF4-FFF2-40B4-BE49-F238E27FC236}">
                <a16:creationId xmlns:a16="http://schemas.microsoft.com/office/drawing/2014/main" id="{E87ED627-5E5D-CAF7-B1CE-91C8E8B9C37E}"/>
              </a:ext>
            </a:extLst>
          </p:cNvPr>
          <p:cNvSpPr/>
          <p:nvPr/>
        </p:nvSpPr>
        <p:spPr>
          <a:xfrm>
            <a:off x="543339" y="48127"/>
            <a:ext cx="1113638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Which group does your goal belong in?</a:t>
            </a:r>
          </a:p>
        </p:txBody>
      </p:sp>
      <p:sp>
        <p:nvSpPr>
          <p:cNvPr id="4" name="Rectangle 3">
            <a:extLst>
              <a:ext uri="{FF2B5EF4-FFF2-40B4-BE49-F238E27FC236}">
                <a16:creationId xmlns:a16="http://schemas.microsoft.com/office/drawing/2014/main" id="{5085B7EE-B9E7-42F1-6460-2750AC1592C5}"/>
              </a:ext>
            </a:extLst>
          </p:cNvPr>
          <p:cNvSpPr/>
          <p:nvPr/>
        </p:nvSpPr>
        <p:spPr>
          <a:xfrm>
            <a:off x="1027981" y="1443335"/>
            <a:ext cx="10136044" cy="341632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Decide which group your goal and  </a:t>
            </a:r>
          </a:p>
          <a:p>
            <a:pPr algn="ctr"/>
            <a:r>
              <a:rPr lang="en-US" sz="5400" b="0" cap="none" spc="0" dirty="0">
                <a:ln w="0"/>
                <a:solidFill>
                  <a:schemeClr val="accent1"/>
                </a:solidFill>
                <a:effectLst>
                  <a:outerShdw blurRad="38100" dist="25400" dir="5400000" algn="ctr" rotWithShape="0">
                    <a:srgbClr val="6E747A">
                      <a:alpha val="43000"/>
                    </a:srgbClr>
                  </a:outerShdw>
                </a:effectLst>
              </a:rPr>
              <a:t>To Do List belongs in .</a:t>
            </a:r>
          </a:p>
          <a:p>
            <a:pPr algn="ctr"/>
            <a:r>
              <a:rPr lang="en-US" sz="5400" b="0" cap="none" spc="0" dirty="0">
                <a:ln w="0"/>
                <a:solidFill>
                  <a:schemeClr val="accent1"/>
                </a:solidFill>
                <a:effectLst>
                  <a:outerShdw blurRad="38100" dist="25400" dir="5400000" algn="ctr" rotWithShape="0">
                    <a:srgbClr val="6E747A">
                      <a:alpha val="43000"/>
                    </a:srgbClr>
                  </a:outerShdw>
                </a:effectLst>
              </a:rPr>
              <a:t>Put your sticky notes on the poster </a:t>
            </a:r>
          </a:p>
          <a:p>
            <a:pPr algn="ctr"/>
            <a:r>
              <a:rPr lang="en-US" sz="5400" dirty="0">
                <a:ln w="0"/>
                <a:solidFill>
                  <a:schemeClr val="accent1"/>
                </a:solidFill>
                <a:effectLst>
                  <a:outerShdw blurRad="38100" dist="25400" dir="5400000" algn="ctr" rotWithShape="0">
                    <a:srgbClr val="6E747A">
                      <a:alpha val="43000"/>
                    </a:srgbClr>
                  </a:outerShdw>
                </a:effectLst>
              </a:rPr>
              <a:t>you think it most belongs on.</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63662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6A0C4-A797-2423-8A61-04073DB83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60" y="0"/>
            <a:ext cx="11523660" cy="6680026"/>
          </a:xfrm>
          <a:prstGeom prst="rect">
            <a:avLst/>
          </a:prstGeom>
        </p:spPr>
      </p:pic>
    </p:spTree>
    <p:extLst>
      <p:ext uri="{BB962C8B-B14F-4D97-AF65-F5344CB8AC3E}">
        <p14:creationId xmlns:p14="http://schemas.microsoft.com/office/powerpoint/2010/main" val="3357797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Good Life Goals">
            <a:hlinkClick r:id="" action="ppaction://media"/>
            <a:extLst>
              <a:ext uri="{FF2B5EF4-FFF2-40B4-BE49-F238E27FC236}">
                <a16:creationId xmlns:a16="http://schemas.microsoft.com/office/drawing/2014/main" id="{C61B051C-B060-C716-D42D-A4073A5F91F4}"/>
              </a:ext>
            </a:extLst>
          </p:cNvPr>
          <p:cNvPicPr>
            <a:picLocks noRot="1" noChangeAspect="1"/>
          </p:cNvPicPr>
          <p:nvPr>
            <a:videoFile r:link="rId1"/>
          </p:nvPr>
        </p:nvPicPr>
        <p:blipFill>
          <a:blip r:embed="rId4"/>
          <a:stretch>
            <a:fillRect/>
          </a:stretch>
        </p:blipFill>
        <p:spPr>
          <a:xfrm>
            <a:off x="1484243" y="318052"/>
            <a:ext cx="8587409" cy="4851887"/>
          </a:xfrm>
          <a:prstGeom prst="rect">
            <a:avLst/>
          </a:prstGeom>
        </p:spPr>
      </p:pic>
      <p:sp>
        <p:nvSpPr>
          <p:cNvPr id="7" name="TextBox 6">
            <a:extLst>
              <a:ext uri="{FF2B5EF4-FFF2-40B4-BE49-F238E27FC236}">
                <a16:creationId xmlns:a16="http://schemas.microsoft.com/office/drawing/2014/main" id="{BE921708-90FD-CB54-EC48-6783357C97BE}"/>
              </a:ext>
            </a:extLst>
          </p:cNvPr>
          <p:cNvSpPr txBox="1"/>
          <p:nvPr/>
        </p:nvSpPr>
        <p:spPr>
          <a:xfrm>
            <a:off x="2430118" y="5769522"/>
            <a:ext cx="7151204" cy="369332"/>
          </a:xfrm>
          <a:prstGeom prst="rect">
            <a:avLst/>
          </a:prstGeom>
          <a:noFill/>
        </p:spPr>
        <p:txBody>
          <a:bodyPr wrap="square">
            <a:spAutoFit/>
          </a:bodyPr>
          <a:lstStyle/>
          <a:p>
            <a:r>
              <a:rPr lang="en-US" dirty="0">
                <a:hlinkClick r:id="rId5"/>
              </a:rPr>
              <a:t>The Good Life Goals: sustainable development gets personal - SEI</a:t>
            </a:r>
            <a:endParaRPr lang="en-US" dirty="0"/>
          </a:p>
        </p:txBody>
      </p:sp>
    </p:spTree>
    <p:extLst>
      <p:ext uri="{BB962C8B-B14F-4D97-AF65-F5344CB8AC3E}">
        <p14:creationId xmlns:p14="http://schemas.microsoft.com/office/powerpoint/2010/main" val="44009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FC880E-A536-9BC0-92EA-BBEB679EB910}"/>
              </a:ext>
            </a:extLst>
          </p:cNvPr>
          <p:cNvPicPr>
            <a:picLocks noChangeAspect="1"/>
          </p:cNvPicPr>
          <p:nvPr/>
        </p:nvPicPr>
        <p:blipFill>
          <a:blip r:embed="rId4"/>
          <a:stretch>
            <a:fillRect/>
          </a:stretch>
        </p:blipFill>
        <p:spPr>
          <a:xfrm>
            <a:off x="399765" y="0"/>
            <a:ext cx="7807716" cy="3814966"/>
          </a:xfrm>
          <a:prstGeom prst="rect">
            <a:avLst/>
          </a:prstGeom>
        </p:spPr>
      </p:pic>
      <p:pic>
        <p:nvPicPr>
          <p:cNvPr id="6" name="Picture 5">
            <a:extLst>
              <a:ext uri="{FF2B5EF4-FFF2-40B4-BE49-F238E27FC236}">
                <a16:creationId xmlns:a16="http://schemas.microsoft.com/office/drawing/2014/main" id="{2E24D259-1E39-3FDF-842E-1E648F452B66}"/>
              </a:ext>
            </a:extLst>
          </p:cNvPr>
          <p:cNvPicPr>
            <a:picLocks noChangeAspect="1"/>
          </p:cNvPicPr>
          <p:nvPr/>
        </p:nvPicPr>
        <p:blipFill>
          <a:blip r:embed="rId5"/>
          <a:stretch>
            <a:fillRect/>
          </a:stretch>
        </p:blipFill>
        <p:spPr>
          <a:xfrm>
            <a:off x="5901627" y="3043034"/>
            <a:ext cx="6290373" cy="3814966"/>
          </a:xfrm>
          <a:prstGeom prst="rect">
            <a:avLst/>
          </a:prstGeom>
        </p:spPr>
      </p:pic>
    </p:spTree>
    <p:extLst>
      <p:ext uri="{BB962C8B-B14F-4D97-AF65-F5344CB8AC3E}">
        <p14:creationId xmlns:p14="http://schemas.microsoft.com/office/powerpoint/2010/main" val="2941403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ed pins pinned on a calendar">
            <a:extLst>
              <a:ext uri="{FF2B5EF4-FFF2-40B4-BE49-F238E27FC236}">
                <a16:creationId xmlns:a16="http://schemas.microsoft.com/office/drawing/2014/main" id="{A99A60B4-0610-213B-4181-4CE456F8AE24}"/>
              </a:ext>
            </a:extLst>
          </p:cNvPr>
          <p:cNvPicPr>
            <a:picLocks noChangeAspect="1"/>
          </p:cNvPicPr>
          <p:nvPr/>
        </p:nvPicPr>
        <p:blipFill rotWithShape="1">
          <a:blip r:embed="rId3"/>
          <a:srcRect l="1435" r="1419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D21E4E-EE8B-54B6-57DC-896D516A6F40}"/>
              </a:ext>
            </a:extLst>
          </p:cNvPr>
          <p:cNvSpPr>
            <a:spLocks noGrp="1"/>
          </p:cNvSpPr>
          <p:nvPr>
            <p:ph type="title"/>
          </p:nvPr>
        </p:nvSpPr>
        <p:spPr>
          <a:xfrm>
            <a:off x="1098154" y="1342781"/>
            <a:ext cx="4850668" cy="3222427"/>
          </a:xfrm>
        </p:spPr>
        <p:txBody>
          <a:bodyPr vert="horz" lIns="91440" tIns="45720" rIns="91440" bIns="45720" rtlCol="0" anchor="b">
            <a:noAutofit/>
          </a:bodyPr>
          <a:lstStyle/>
          <a:p>
            <a:pPr>
              <a:spcBef>
                <a:spcPct val="0"/>
              </a:spcBef>
            </a:pPr>
            <a:r>
              <a:rPr lang="en-US" sz="3200" dirty="0"/>
              <a:t>    </a:t>
            </a:r>
            <a:br>
              <a:rPr lang="en-US" sz="3200" dirty="0"/>
            </a:br>
            <a:r>
              <a:rPr lang="en-US" sz="3200" dirty="0"/>
              <a:t>           </a:t>
            </a:r>
            <a:br>
              <a:rPr lang="en-US" sz="3200" dirty="0"/>
            </a:br>
            <a:r>
              <a:rPr lang="en-US" sz="3200" dirty="0"/>
              <a:t>The decisions your students make dictate the path that their lives take. Posing phenomena as situations in which students analyze information and data then make decisions, teaches them to judge the risks and rewards of their decisions.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3A8EC9C-1C5D-5BE0-3AEF-A3B56CB77D3D}"/>
              </a:ext>
            </a:extLst>
          </p:cNvPr>
          <p:cNvSpPr/>
          <p:nvPr/>
        </p:nvSpPr>
        <p:spPr>
          <a:xfrm>
            <a:off x="481029" y="625683"/>
            <a:ext cx="704088" cy="1463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8682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nline Media 1" title="The Coca-Cola Company's 2021 Business &amp; Environmental, Social and Governance Report">
            <a:hlinkClick r:id="" action="ppaction://media"/>
            <a:extLst>
              <a:ext uri="{FF2B5EF4-FFF2-40B4-BE49-F238E27FC236}">
                <a16:creationId xmlns:a16="http://schemas.microsoft.com/office/drawing/2014/main" id="{8ED3E3B7-0657-8D13-B21E-9253AE843D71}"/>
              </a:ext>
            </a:extLst>
          </p:cNvPr>
          <p:cNvPicPr>
            <a:picLocks noRot="1" noChangeAspect="1"/>
          </p:cNvPicPr>
          <p:nvPr>
            <a:videoFile r:link="rId1"/>
          </p:nvPr>
        </p:nvPicPr>
        <p:blipFill>
          <a:blip r:embed="rId3"/>
          <a:stretch>
            <a:fillRect/>
          </a:stretch>
        </p:blipFill>
        <p:spPr>
          <a:xfrm>
            <a:off x="2658656" y="1257161"/>
            <a:ext cx="9428151" cy="5326905"/>
          </a:xfrm>
          <a:prstGeom prst="rect">
            <a:avLst/>
          </a:prstGeom>
        </p:spPr>
      </p:pic>
      <p:pic>
        <p:nvPicPr>
          <p:cNvPr id="5" name="Picture 4">
            <a:extLst>
              <a:ext uri="{FF2B5EF4-FFF2-40B4-BE49-F238E27FC236}">
                <a16:creationId xmlns:a16="http://schemas.microsoft.com/office/drawing/2014/main" id="{A8F79DF4-F1BF-308A-FE28-BCB12C74D343}"/>
              </a:ext>
            </a:extLst>
          </p:cNvPr>
          <p:cNvPicPr>
            <a:picLocks noChangeAspect="1"/>
          </p:cNvPicPr>
          <p:nvPr/>
        </p:nvPicPr>
        <p:blipFill rotWithShape="1">
          <a:blip r:embed="rId4"/>
          <a:srcRect t="6249" r="-1" b="24424"/>
          <a:stretch/>
        </p:blipFill>
        <p:spPr>
          <a:xfrm>
            <a:off x="293303" y="80426"/>
            <a:ext cx="2981468" cy="1110981"/>
          </a:xfrm>
          <a:prstGeom prst="rect">
            <a:avLst/>
          </a:prstGeom>
        </p:spPr>
      </p:pic>
      <p:sp>
        <p:nvSpPr>
          <p:cNvPr id="3" name="TextBox 2">
            <a:extLst>
              <a:ext uri="{FF2B5EF4-FFF2-40B4-BE49-F238E27FC236}">
                <a16:creationId xmlns:a16="http://schemas.microsoft.com/office/drawing/2014/main" id="{1B79951A-F9D1-223E-4F51-D604588F12BB}"/>
              </a:ext>
            </a:extLst>
          </p:cNvPr>
          <p:cNvSpPr txBox="1"/>
          <p:nvPr/>
        </p:nvSpPr>
        <p:spPr>
          <a:xfrm>
            <a:off x="4756405" y="4222007"/>
            <a:ext cx="5232654" cy="685800"/>
          </a:xfrm>
          <a:prstGeom prst="rect">
            <a:avLst/>
          </a:prstGeom>
        </p:spPr>
        <p:txBody>
          <a:bodyPr vert="horz" lIns="68580" tIns="34290" rIns="68580" bIns="34290" rtlCol="0" anchor="ctr">
            <a:normAutofit/>
          </a:bodyPr>
          <a:lstStyle/>
          <a:p>
            <a:pPr defTabSz="685800">
              <a:lnSpc>
                <a:spcPct val="90000"/>
              </a:lnSpc>
              <a:spcAft>
                <a:spcPts val="450"/>
              </a:spcAft>
            </a:pPr>
            <a:endParaRPr lang="en-US" sz="1275" dirty="0">
              <a:solidFill>
                <a:prstClr val="black"/>
              </a:solidFill>
              <a:latin typeface="Calibri" panose="020F0502020204030204"/>
            </a:endParaRPr>
          </a:p>
        </p:txBody>
      </p:sp>
    </p:spTree>
    <p:extLst>
      <p:ext uri="{BB962C8B-B14F-4D97-AF65-F5344CB8AC3E}">
        <p14:creationId xmlns:p14="http://schemas.microsoft.com/office/powerpoint/2010/main" val="72242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83ab98490e_0_4"/>
          <p:cNvSpPr txBox="1">
            <a:spLocks noGrp="1"/>
          </p:cNvSpPr>
          <p:nvPr>
            <p:ph type="title"/>
          </p:nvPr>
        </p:nvSpPr>
        <p:spPr>
          <a:xfrm>
            <a:off x="1981200" y="274631"/>
            <a:ext cx="8229600" cy="5265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900"/>
              <a:t>Decision-making and Social Emotional Learning</a:t>
            </a:r>
            <a:endParaRPr sz="2900"/>
          </a:p>
        </p:txBody>
      </p:sp>
      <p:pic>
        <p:nvPicPr>
          <p:cNvPr id="207" name="Google Shape;207;g83ab98490e_0_4"/>
          <p:cNvPicPr preferRelativeResize="0"/>
          <p:nvPr/>
        </p:nvPicPr>
        <p:blipFill rotWithShape="1">
          <a:blip r:embed="rId3">
            <a:alphaModFix/>
          </a:blip>
          <a:srcRect/>
          <a:stretch/>
        </p:blipFill>
        <p:spPr>
          <a:xfrm>
            <a:off x="5588625" y="1582700"/>
            <a:ext cx="5079376" cy="4304098"/>
          </a:xfrm>
          <a:prstGeom prst="rect">
            <a:avLst/>
          </a:prstGeom>
          <a:noFill/>
          <a:ln>
            <a:noFill/>
          </a:ln>
        </p:spPr>
      </p:pic>
      <p:sp>
        <p:nvSpPr>
          <p:cNvPr id="208" name="Google Shape;208;g83ab98490e_0_4"/>
          <p:cNvSpPr txBox="1"/>
          <p:nvPr/>
        </p:nvSpPr>
        <p:spPr>
          <a:xfrm>
            <a:off x="7494200" y="6308775"/>
            <a:ext cx="7348500" cy="8574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400">
                <a:solidFill>
                  <a:srgbClr val="000000"/>
                </a:solidFill>
                <a:latin typeface="Arial"/>
                <a:ea typeface="Arial"/>
                <a:cs typeface="Arial"/>
                <a:sym typeface="Arial"/>
              </a:rPr>
              <a:t>CASEL.org </a:t>
            </a:r>
            <a:endParaRPr sz="1400">
              <a:solidFill>
                <a:srgbClr val="000000"/>
              </a:solidFill>
              <a:latin typeface="Arial"/>
              <a:ea typeface="Arial"/>
              <a:cs typeface="Arial"/>
              <a:sym typeface="Arial"/>
            </a:endParaRPr>
          </a:p>
        </p:txBody>
      </p:sp>
      <p:pic>
        <p:nvPicPr>
          <p:cNvPr id="209" name="Google Shape;209;g83ab98490e_0_4"/>
          <p:cNvPicPr preferRelativeResize="0"/>
          <p:nvPr/>
        </p:nvPicPr>
        <p:blipFill rotWithShape="1">
          <a:blip r:embed="rId4">
            <a:alphaModFix/>
          </a:blip>
          <a:srcRect l="4958" t="3081" r="4066"/>
          <a:stretch/>
        </p:blipFill>
        <p:spPr>
          <a:xfrm>
            <a:off x="1679925" y="1375800"/>
            <a:ext cx="3908702" cy="45109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97FF-60B8-4824-9714-090C6414B266}"/>
              </a:ext>
            </a:extLst>
          </p:cNvPr>
          <p:cNvSpPr>
            <a:spLocks noGrp="1"/>
          </p:cNvSpPr>
          <p:nvPr>
            <p:ph type="title"/>
          </p:nvPr>
        </p:nvSpPr>
        <p:spPr/>
        <p:txBody>
          <a:bodyPr/>
          <a:lstStyle/>
          <a:p>
            <a:pPr algn="ctr"/>
            <a:r>
              <a:rPr lang="en-US" dirty="0"/>
              <a:t>Decision Making</a:t>
            </a:r>
          </a:p>
        </p:txBody>
      </p:sp>
      <p:sp>
        <p:nvSpPr>
          <p:cNvPr id="3" name="Text Placeholder 2">
            <a:extLst>
              <a:ext uri="{FF2B5EF4-FFF2-40B4-BE49-F238E27FC236}">
                <a16:creationId xmlns:a16="http://schemas.microsoft.com/office/drawing/2014/main" id="{1ED2210F-65A5-4C7E-8C38-355B326C2FF8}"/>
              </a:ext>
            </a:extLst>
          </p:cNvPr>
          <p:cNvSpPr>
            <a:spLocks noGrp="1"/>
          </p:cNvSpPr>
          <p:nvPr>
            <p:ph type="body" idx="1"/>
          </p:nvPr>
        </p:nvSpPr>
        <p:spPr>
          <a:xfrm>
            <a:off x="1119964" y="1075765"/>
            <a:ext cx="12192000" cy="5782235"/>
          </a:xfrm>
        </p:spPr>
        <p:txBody>
          <a:bodyPr>
            <a:normAutofit/>
          </a:bodyPr>
          <a:lstStyle/>
          <a:p>
            <a:pPr>
              <a:buAutoNum type="arabicPeriod"/>
            </a:pPr>
            <a:r>
              <a:rPr lang="en-US" dirty="0"/>
              <a:t>Define problem</a:t>
            </a:r>
          </a:p>
          <a:p>
            <a:pPr>
              <a:buAutoNum type="arabicPeriod"/>
            </a:pPr>
            <a:r>
              <a:rPr lang="en-US" dirty="0"/>
              <a:t>List choices</a:t>
            </a:r>
          </a:p>
          <a:p>
            <a:pPr>
              <a:buAutoNum type="arabicPeriod"/>
            </a:pPr>
            <a:r>
              <a:rPr lang="en-US" dirty="0"/>
              <a:t>Evaluate choices (good/bad    better/best)</a:t>
            </a:r>
          </a:p>
          <a:p>
            <a:pPr>
              <a:buAutoNum type="arabicPeriod"/>
            </a:pPr>
            <a:r>
              <a:rPr lang="en-US" dirty="0"/>
              <a:t>Make a decision</a:t>
            </a:r>
          </a:p>
          <a:p>
            <a:pPr>
              <a:buAutoNum type="arabicPeriod"/>
            </a:pPr>
            <a:endParaRPr lang="en-US" dirty="0"/>
          </a:p>
          <a:p>
            <a:pPr marL="0" indent="0">
              <a:spcBef>
                <a:spcPts val="0"/>
              </a:spcBef>
              <a:buNone/>
            </a:pPr>
            <a:r>
              <a:rPr lang="en-US" sz="2400" dirty="0">
                <a:latin typeface="Arial" panose="020B0604020202020204" pitchFamily="34" charset="0"/>
                <a:ea typeface="MS Mincho" panose="02020609040205080304" pitchFamily="49" charset="-128"/>
                <a:cs typeface="Times New Roman" panose="02020603050405020304" pitchFamily="18" charset="0"/>
              </a:rPr>
              <a:t>I decided ______________________________. </a:t>
            </a:r>
            <a:endParaRPr lang="en-US" sz="2400" dirty="0">
              <a:latin typeface="Cambria" panose="02040503050406030204" pitchFamily="18" charset="0"/>
              <a:ea typeface="MS Mincho" panose="02020609040205080304" pitchFamily="49" charset="-128"/>
              <a:cs typeface="Times New Roman" panose="02020603050405020304" pitchFamily="18" charset="0"/>
            </a:endParaRPr>
          </a:p>
          <a:p>
            <a:pPr marL="0" indent="0">
              <a:spcBef>
                <a:spcPts val="0"/>
              </a:spcBef>
              <a:buNone/>
            </a:pPr>
            <a:r>
              <a:rPr lang="en-US" sz="2400" dirty="0">
                <a:latin typeface="Arial" panose="020B0604020202020204" pitchFamily="34" charset="0"/>
                <a:ea typeface="MS Mincho" panose="02020609040205080304" pitchFamily="49" charset="-128"/>
                <a:cs typeface="Times New Roman" panose="02020603050405020304" pitchFamily="18" charset="0"/>
              </a:rPr>
              <a:t> </a:t>
            </a:r>
            <a:endParaRPr lang="en-US" sz="2400" dirty="0">
              <a:latin typeface="Cambria" panose="02040503050406030204" pitchFamily="18" charset="0"/>
              <a:ea typeface="MS Mincho" panose="02020609040205080304" pitchFamily="49" charset="-128"/>
              <a:cs typeface="Times New Roman" panose="02020603050405020304" pitchFamily="18" charset="0"/>
            </a:endParaRPr>
          </a:p>
          <a:p>
            <a:pPr marL="0" indent="0">
              <a:spcBef>
                <a:spcPts val="0"/>
              </a:spcBef>
              <a:buNone/>
            </a:pPr>
            <a:r>
              <a:rPr lang="en-US" sz="2400" dirty="0">
                <a:latin typeface="Arial" panose="020B0604020202020204" pitchFamily="34" charset="0"/>
                <a:ea typeface="MS Mincho" panose="02020609040205080304" pitchFamily="49" charset="-128"/>
                <a:cs typeface="Times New Roman" panose="02020603050405020304" pitchFamily="18" charset="0"/>
              </a:rPr>
              <a:t>The reasons I made this decision are _______________________________________________________</a:t>
            </a:r>
            <a:endParaRPr lang="en-US" sz="2400" dirty="0">
              <a:latin typeface="Cambria" panose="02040503050406030204" pitchFamily="18" charset="0"/>
              <a:ea typeface="MS Mincho" panose="02020609040205080304" pitchFamily="49" charset="-128"/>
              <a:cs typeface="Times New Roman" panose="02020603050405020304" pitchFamily="18" charset="0"/>
            </a:endParaRPr>
          </a:p>
          <a:p>
            <a:pPr marL="0" indent="0">
              <a:spcBef>
                <a:spcPts val="0"/>
              </a:spcBef>
              <a:buNone/>
            </a:pPr>
            <a:r>
              <a:rPr lang="en-US" sz="2400" dirty="0">
                <a:latin typeface="Arial" panose="020B0604020202020204" pitchFamily="34" charset="0"/>
                <a:ea typeface="MS Mincho" panose="02020609040205080304" pitchFamily="49" charset="-128"/>
                <a:cs typeface="Times New Roman" panose="02020603050405020304" pitchFamily="18" charset="0"/>
              </a:rPr>
              <a:t> </a:t>
            </a:r>
            <a:endParaRPr lang="en-US" sz="2400" dirty="0">
              <a:latin typeface="Cambria" panose="02040503050406030204" pitchFamily="18" charset="0"/>
              <a:ea typeface="MS Mincho" panose="02020609040205080304" pitchFamily="49" charset="-128"/>
              <a:cs typeface="Times New Roman" panose="02020603050405020304" pitchFamily="18" charset="0"/>
            </a:endParaRPr>
          </a:p>
          <a:p>
            <a:pPr marL="0" indent="0">
              <a:spcBef>
                <a:spcPts val="0"/>
              </a:spcBef>
              <a:buNone/>
            </a:pPr>
            <a:r>
              <a:rPr lang="en-US" sz="2400" dirty="0">
                <a:latin typeface="Arial" panose="020B0604020202020204" pitchFamily="34" charset="0"/>
                <a:ea typeface="MS Mincho" panose="02020609040205080304" pitchFamily="49" charset="-128"/>
                <a:cs typeface="Times New Roman" panose="02020603050405020304" pitchFamily="18" charset="0"/>
              </a:rPr>
              <a:t>I think this is a good decision because _______________________________________________________</a:t>
            </a:r>
            <a:endParaRPr lang="en-US" sz="2400" dirty="0">
              <a:latin typeface="Cambria" panose="02040503050406030204" pitchFamily="18" charset="0"/>
              <a:ea typeface="MS Mincho" panose="02020609040205080304" pitchFamily="49" charset="-128"/>
              <a:cs typeface="Times New Roman" panose="02020603050405020304" pitchFamily="18" charset="0"/>
            </a:endParaRPr>
          </a:p>
          <a:p>
            <a:pPr marL="152396" indent="0">
              <a:buNone/>
            </a:pPr>
            <a:endParaRPr lang="en-US" dirty="0"/>
          </a:p>
        </p:txBody>
      </p:sp>
    </p:spTree>
    <p:extLst>
      <p:ext uri="{BB962C8B-B14F-4D97-AF65-F5344CB8AC3E}">
        <p14:creationId xmlns:p14="http://schemas.microsoft.com/office/powerpoint/2010/main" val="1812676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934818-FD81-42C9-A59B-F7767E4B6F1E}"/>
              </a:ext>
            </a:extLst>
          </p:cNvPr>
          <p:cNvPicPr>
            <a:picLocks noChangeAspect="1"/>
          </p:cNvPicPr>
          <p:nvPr/>
        </p:nvPicPr>
        <p:blipFill>
          <a:blip r:embed="rId2"/>
          <a:stretch>
            <a:fillRect/>
          </a:stretch>
        </p:blipFill>
        <p:spPr>
          <a:xfrm>
            <a:off x="2007262" y="92167"/>
            <a:ext cx="8177477" cy="6673667"/>
          </a:xfrm>
          <a:prstGeom prst="rect">
            <a:avLst/>
          </a:prstGeom>
        </p:spPr>
      </p:pic>
    </p:spTree>
    <p:extLst>
      <p:ext uri="{BB962C8B-B14F-4D97-AF65-F5344CB8AC3E}">
        <p14:creationId xmlns:p14="http://schemas.microsoft.com/office/powerpoint/2010/main" val="694753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DB33-F8A8-49D8-9A88-0FC528CB57AC}"/>
              </a:ext>
            </a:extLst>
          </p:cNvPr>
          <p:cNvSpPr>
            <a:spLocks noGrp="1"/>
          </p:cNvSpPr>
          <p:nvPr>
            <p:ph type="title"/>
          </p:nvPr>
        </p:nvSpPr>
        <p:spPr/>
        <p:txBody>
          <a:bodyPr/>
          <a:lstStyle/>
          <a:p>
            <a:r>
              <a:rPr lang="en-US" dirty="0"/>
              <a:t>Slides below as headers for MEAs</a:t>
            </a:r>
          </a:p>
        </p:txBody>
      </p:sp>
      <p:sp>
        <p:nvSpPr>
          <p:cNvPr id="3" name="Content Placeholder 2">
            <a:extLst>
              <a:ext uri="{FF2B5EF4-FFF2-40B4-BE49-F238E27FC236}">
                <a16:creationId xmlns:a16="http://schemas.microsoft.com/office/drawing/2014/main" id="{8780B793-213D-3B64-06AD-A9491592F83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78781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6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38">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group of people&#10;&#10;Description automatically generated with medium confidence">
            <a:extLst>
              <a:ext uri="{FF2B5EF4-FFF2-40B4-BE49-F238E27FC236}">
                <a16:creationId xmlns:a16="http://schemas.microsoft.com/office/drawing/2014/main" id="{7ED1F6E9-3D1D-43F5-0F0C-5AB79E7F061A}"/>
              </a:ext>
            </a:extLst>
          </p:cNvPr>
          <p:cNvPicPr>
            <a:picLocks noChangeAspect="1"/>
          </p:cNvPicPr>
          <p:nvPr/>
        </p:nvPicPr>
        <p:blipFill rotWithShape="1">
          <a:blip r:embed="rId3"/>
          <a:srcRect l="19289" r="10283" b="-4"/>
          <a:stretch/>
        </p:blipFill>
        <p:spPr>
          <a:xfrm>
            <a:off x="1243374" y="487090"/>
            <a:ext cx="1968426" cy="2788073"/>
          </a:xfrm>
          <a:prstGeom prst="rect">
            <a:avLst/>
          </a:prstGeom>
        </p:spPr>
      </p:pic>
      <p:sp>
        <p:nvSpPr>
          <p:cNvPr id="46" name="Rectangle 4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979AE9F-E52E-0D34-3867-DD15A85F7E3E}"/>
              </a:ext>
            </a:extLst>
          </p:cNvPr>
          <p:cNvPicPr>
            <a:picLocks noChangeAspect="1"/>
          </p:cNvPicPr>
          <p:nvPr/>
        </p:nvPicPr>
        <p:blipFill rotWithShape="1">
          <a:blip r:embed="rId4"/>
          <a:srcRect l="13091" r="16129" b="2"/>
          <a:stretch/>
        </p:blipFill>
        <p:spPr>
          <a:xfrm>
            <a:off x="1293408" y="3639157"/>
            <a:ext cx="1918392" cy="2717099"/>
          </a:xfrm>
          <a:prstGeom prst="rect">
            <a:avLst/>
          </a:prstGeom>
        </p:spPr>
      </p:pic>
      <p:sp>
        <p:nvSpPr>
          <p:cNvPr id="43" name="Rectangle 4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01D2D25-23CC-19CD-D9B9-D96FC74B41B1}"/>
              </a:ext>
            </a:extLst>
          </p:cNvPr>
          <p:cNvSpPr/>
          <p:nvPr/>
        </p:nvSpPr>
        <p:spPr>
          <a:xfrm>
            <a:off x="4393252" y="643467"/>
            <a:ext cx="7175449" cy="8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Economy</a:t>
            </a:r>
          </a:p>
        </p:txBody>
      </p:sp>
      <p:pic>
        <p:nvPicPr>
          <p:cNvPr id="3" name="Picture 2">
            <a:extLst>
              <a:ext uri="{FF2B5EF4-FFF2-40B4-BE49-F238E27FC236}">
                <a16:creationId xmlns:a16="http://schemas.microsoft.com/office/drawing/2014/main" id="{5B7C4261-2E8B-85C1-3F3B-E3561B9E9AF5}"/>
              </a:ext>
            </a:extLst>
          </p:cNvPr>
          <p:cNvPicPr>
            <a:picLocks noChangeAspect="1"/>
          </p:cNvPicPr>
          <p:nvPr/>
        </p:nvPicPr>
        <p:blipFill>
          <a:blip r:embed="rId5"/>
          <a:stretch>
            <a:fillRect/>
          </a:stretch>
        </p:blipFill>
        <p:spPr>
          <a:xfrm>
            <a:off x="8244769" y="1616587"/>
            <a:ext cx="3334732" cy="4483962"/>
          </a:xfrm>
          <a:prstGeom prst="rect">
            <a:avLst/>
          </a:prstGeom>
        </p:spPr>
      </p:pic>
      <p:pic>
        <p:nvPicPr>
          <p:cNvPr id="5" name="Picture 4">
            <a:extLst>
              <a:ext uri="{FF2B5EF4-FFF2-40B4-BE49-F238E27FC236}">
                <a16:creationId xmlns:a16="http://schemas.microsoft.com/office/drawing/2014/main" id="{BACBBD27-85E0-5EE9-1A75-448DD2449E43}"/>
              </a:ext>
            </a:extLst>
          </p:cNvPr>
          <p:cNvPicPr>
            <a:picLocks noChangeAspect="1"/>
          </p:cNvPicPr>
          <p:nvPr/>
        </p:nvPicPr>
        <p:blipFill>
          <a:blip r:embed="rId6"/>
          <a:stretch>
            <a:fillRect/>
          </a:stretch>
        </p:blipFill>
        <p:spPr>
          <a:xfrm>
            <a:off x="4365215" y="1616587"/>
            <a:ext cx="3412725" cy="4483962"/>
          </a:xfrm>
          <a:prstGeom prst="rect">
            <a:avLst/>
          </a:prstGeom>
        </p:spPr>
      </p:pic>
    </p:spTree>
    <p:extLst>
      <p:ext uri="{BB962C8B-B14F-4D97-AF65-F5344CB8AC3E}">
        <p14:creationId xmlns:p14="http://schemas.microsoft.com/office/powerpoint/2010/main" val="94915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Website&#10;&#10;Description automatically generated">
            <a:extLst>
              <a:ext uri="{FF2B5EF4-FFF2-40B4-BE49-F238E27FC236}">
                <a16:creationId xmlns:a16="http://schemas.microsoft.com/office/drawing/2014/main" id="{9C2CF9AD-0EEE-6DFC-144F-9C5DEB3D8998}"/>
              </a:ext>
            </a:extLst>
          </p:cNvPr>
          <p:cNvPicPr>
            <a:picLocks noChangeAspect="1"/>
          </p:cNvPicPr>
          <p:nvPr/>
        </p:nvPicPr>
        <p:blipFill>
          <a:blip r:embed="rId2"/>
          <a:stretch>
            <a:fillRect/>
          </a:stretch>
        </p:blipFill>
        <p:spPr>
          <a:xfrm>
            <a:off x="4134486" y="44176"/>
            <a:ext cx="3663569" cy="3636092"/>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678F5BCB-A692-F66C-1C5A-93965FBF49F6}"/>
              </a:ext>
            </a:extLst>
          </p:cNvPr>
          <p:cNvPicPr>
            <a:picLocks noChangeAspect="1"/>
          </p:cNvPicPr>
          <p:nvPr/>
        </p:nvPicPr>
        <p:blipFill>
          <a:blip r:embed="rId3"/>
          <a:stretch>
            <a:fillRect/>
          </a:stretch>
        </p:blipFill>
        <p:spPr>
          <a:xfrm>
            <a:off x="8057515" y="45907"/>
            <a:ext cx="3713818" cy="3667394"/>
          </a:xfrm>
          <a:prstGeom prst="rect">
            <a:avLst/>
          </a:prstGeom>
        </p:spPr>
      </p:pic>
      <p:pic>
        <p:nvPicPr>
          <p:cNvPr id="9" name="Picture 8">
            <a:extLst>
              <a:ext uri="{FF2B5EF4-FFF2-40B4-BE49-F238E27FC236}">
                <a16:creationId xmlns:a16="http://schemas.microsoft.com/office/drawing/2014/main" id="{A684F85C-775B-B130-A0CB-E1AB0F43159E}"/>
              </a:ext>
            </a:extLst>
          </p:cNvPr>
          <p:cNvPicPr>
            <a:picLocks noChangeAspect="1"/>
          </p:cNvPicPr>
          <p:nvPr/>
        </p:nvPicPr>
        <p:blipFill>
          <a:blip r:embed="rId4"/>
          <a:stretch>
            <a:fillRect/>
          </a:stretch>
        </p:blipFill>
        <p:spPr>
          <a:xfrm>
            <a:off x="7240488" y="4622979"/>
            <a:ext cx="2152419" cy="2157813"/>
          </a:xfrm>
          <a:prstGeom prst="rect">
            <a:avLst/>
          </a:prstGeom>
        </p:spPr>
      </p:pic>
      <p:pic>
        <p:nvPicPr>
          <p:cNvPr id="5" name="Picture 4">
            <a:extLst>
              <a:ext uri="{FF2B5EF4-FFF2-40B4-BE49-F238E27FC236}">
                <a16:creationId xmlns:a16="http://schemas.microsoft.com/office/drawing/2014/main" id="{ED2E5BC8-57CA-93B3-416B-54609FBDAD6C}"/>
              </a:ext>
            </a:extLst>
          </p:cNvPr>
          <p:cNvPicPr>
            <a:picLocks noChangeAspect="1"/>
          </p:cNvPicPr>
          <p:nvPr/>
        </p:nvPicPr>
        <p:blipFill>
          <a:blip r:embed="rId5"/>
          <a:stretch>
            <a:fillRect/>
          </a:stretch>
        </p:blipFill>
        <p:spPr>
          <a:xfrm>
            <a:off x="9619135" y="4644517"/>
            <a:ext cx="2152419" cy="2136275"/>
          </a:xfrm>
          <a:prstGeom prst="rect">
            <a:avLst/>
          </a:prstGeom>
        </p:spPr>
      </p:pic>
      <p:sp>
        <p:nvSpPr>
          <p:cNvPr id="2" name="TextBox 1">
            <a:extLst>
              <a:ext uri="{FF2B5EF4-FFF2-40B4-BE49-F238E27FC236}">
                <a16:creationId xmlns:a16="http://schemas.microsoft.com/office/drawing/2014/main" id="{64776362-998A-FAFC-49DA-FAFEB9C07A4A}"/>
              </a:ext>
            </a:extLst>
          </p:cNvPr>
          <p:cNvSpPr txBox="1"/>
          <p:nvPr/>
        </p:nvSpPr>
        <p:spPr>
          <a:xfrm>
            <a:off x="3001617" y="576470"/>
            <a:ext cx="3260035" cy="556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2C85A4BB-190A-8B08-0608-BC2F90869E67}"/>
              </a:ext>
            </a:extLst>
          </p:cNvPr>
          <p:cNvPicPr>
            <a:picLocks noChangeAspect="1"/>
          </p:cNvPicPr>
          <p:nvPr/>
        </p:nvPicPr>
        <p:blipFill>
          <a:blip r:embed="rId6"/>
          <a:stretch>
            <a:fillRect/>
          </a:stretch>
        </p:blipFill>
        <p:spPr>
          <a:xfrm>
            <a:off x="505737" y="77208"/>
            <a:ext cx="3445492" cy="3570028"/>
          </a:xfrm>
          <a:prstGeom prst="rect">
            <a:avLst/>
          </a:prstGeom>
        </p:spPr>
      </p:pic>
      <p:pic>
        <p:nvPicPr>
          <p:cNvPr id="17" name="Picture 16">
            <a:extLst>
              <a:ext uri="{FF2B5EF4-FFF2-40B4-BE49-F238E27FC236}">
                <a16:creationId xmlns:a16="http://schemas.microsoft.com/office/drawing/2014/main" id="{18E512F6-CA88-3F8B-299B-6FB4985C2891}"/>
              </a:ext>
            </a:extLst>
          </p:cNvPr>
          <p:cNvPicPr>
            <a:picLocks noChangeAspect="1"/>
          </p:cNvPicPr>
          <p:nvPr/>
        </p:nvPicPr>
        <p:blipFill>
          <a:blip r:embed="rId7"/>
          <a:stretch>
            <a:fillRect/>
          </a:stretch>
        </p:blipFill>
        <p:spPr>
          <a:xfrm>
            <a:off x="3951952" y="3721507"/>
            <a:ext cx="3168121" cy="3136493"/>
          </a:xfrm>
          <a:prstGeom prst="rect">
            <a:avLst/>
          </a:prstGeom>
        </p:spPr>
      </p:pic>
      <p:pic>
        <p:nvPicPr>
          <p:cNvPr id="20" name="Picture 19">
            <a:extLst>
              <a:ext uri="{FF2B5EF4-FFF2-40B4-BE49-F238E27FC236}">
                <a16:creationId xmlns:a16="http://schemas.microsoft.com/office/drawing/2014/main" id="{846CB58D-6896-003D-5D5C-A5D405EEF457}"/>
              </a:ext>
            </a:extLst>
          </p:cNvPr>
          <p:cNvPicPr>
            <a:picLocks noChangeAspect="1"/>
          </p:cNvPicPr>
          <p:nvPr/>
        </p:nvPicPr>
        <p:blipFill>
          <a:blip r:embed="rId8"/>
          <a:stretch>
            <a:fillRect/>
          </a:stretch>
        </p:blipFill>
        <p:spPr>
          <a:xfrm>
            <a:off x="512374" y="3790507"/>
            <a:ext cx="3031487" cy="3098853"/>
          </a:xfrm>
          <a:prstGeom prst="rect">
            <a:avLst/>
          </a:prstGeom>
        </p:spPr>
      </p:pic>
      <p:sp>
        <p:nvSpPr>
          <p:cNvPr id="22" name="Rectangle 21">
            <a:extLst>
              <a:ext uri="{FF2B5EF4-FFF2-40B4-BE49-F238E27FC236}">
                <a16:creationId xmlns:a16="http://schemas.microsoft.com/office/drawing/2014/main" id="{44D4FF72-1E6D-6E42-875D-354D7A76DD84}"/>
              </a:ext>
            </a:extLst>
          </p:cNvPr>
          <p:cNvSpPr/>
          <p:nvPr/>
        </p:nvSpPr>
        <p:spPr>
          <a:xfrm>
            <a:off x="7240488" y="3751905"/>
            <a:ext cx="4651260" cy="83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Society</a:t>
            </a:r>
          </a:p>
        </p:txBody>
      </p:sp>
    </p:spTree>
    <p:extLst>
      <p:ext uri="{BB962C8B-B14F-4D97-AF65-F5344CB8AC3E}">
        <p14:creationId xmlns:p14="http://schemas.microsoft.com/office/powerpoint/2010/main" val="2692632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E221488-38B5-8E47-BDB1-E85EBA8EBB64}"/>
              </a:ext>
            </a:extLst>
          </p:cNvPr>
          <p:cNvPicPr>
            <a:picLocks noChangeAspect="1"/>
          </p:cNvPicPr>
          <p:nvPr/>
        </p:nvPicPr>
        <p:blipFill>
          <a:blip r:embed="rId2"/>
          <a:stretch>
            <a:fillRect/>
          </a:stretch>
        </p:blipFill>
        <p:spPr>
          <a:xfrm>
            <a:off x="942691" y="643467"/>
            <a:ext cx="2481858" cy="2475653"/>
          </a:xfrm>
          <a:prstGeom prst="rect">
            <a:avLst/>
          </a:prstGeom>
        </p:spPr>
      </p:pic>
      <p:sp>
        <p:nvSpPr>
          <p:cNvPr id="19" name="Rectangle 1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1C2FE05-CFF1-1274-0500-0D69B76F3E59}"/>
              </a:ext>
            </a:extLst>
          </p:cNvPr>
          <p:cNvPicPr>
            <a:picLocks noChangeAspect="1"/>
          </p:cNvPicPr>
          <p:nvPr/>
        </p:nvPicPr>
        <p:blipFill>
          <a:blip r:embed="rId3"/>
          <a:stretch>
            <a:fillRect/>
          </a:stretch>
        </p:blipFill>
        <p:spPr>
          <a:xfrm>
            <a:off x="945048" y="3748194"/>
            <a:ext cx="2459945" cy="2471631"/>
          </a:xfrm>
          <a:prstGeom prst="rect">
            <a:avLst/>
          </a:prstGeom>
        </p:spPr>
      </p:pic>
      <p:sp>
        <p:nvSpPr>
          <p:cNvPr id="21" name="Rectangle 2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5C54528-4F0F-F5FB-C546-E6E9DA35A436}"/>
              </a:ext>
            </a:extLst>
          </p:cNvPr>
          <p:cNvPicPr>
            <a:picLocks noChangeAspect="1"/>
          </p:cNvPicPr>
          <p:nvPr/>
        </p:nvPicPr>
        <p:blipFill>
          <a:blip r:embed="rId4"/>
          <a:stretch>
            <a:fillRect/>
          </a:stretch>
        </p:blipFill>
        <p:spPr>
          <a:xfrm>
            <a:off x="4365215" y="2229493"/>
            <a:ext cx="3252903" cy="3679689"/>
          </a:xfrm>
          <a:prstGeom prst="rect">
            <a:avLst/>
          </a:prstGeom>
        </p:spPr>
      </p:pic>
      <p:sp>
        <p:nvSpPr>
          <p:cNvPr id="23" name="Rectangle 2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36A61A-2F37-D171-BD64-845703C65F04}"/>
              </a:ext>
            </a:extLst>
          </p:cNvPr>
          <p:cNvPicPr>
            <a:picLocks noChangeAspect="1"/>
          </p:cNvPicPr>
          <p:nvPr/>
        </p:nvPicPr>
        <p:blipFill>
          <a:blip r:embed="rId5"/>
          <a:stretch>
            <a:fillRect/>
          </a:stretch>
        </p:blipFill>
        <p:spPr>
          <a:xfrm>
            <a:off x="8385437" y="2241970"/>
            <a:ext cx="3252903" cy="3667212"/>
          </a:xfrm>
          <a:prstGeom prst="rect">
            <a:avLst/>
          </a:prstGeom>
        </p:spPr>
      </p:pic>
      <p:sp>
        <p:nvSpPr>
          <p:cNvPr id="2" name="TextBox 1">
            <a:extLst>
              <a:ext uri="{FF2B5EF4-FFF2-40B4-BE49-F238E27FC236}">
                <a16:creationId xmlns:a16="http://schemas.microsoft.com/office/drawing/2014/main" id="{4DABC2DE-A0FE-D7AA-2DA4-8FDA48F9B1CB}"/>
              </a:ext>
            </a:extLst>
          </p:cNvPr>
          <p:cNvSpPr txBox="1"/>
          <p:nvPr/>
        </p:nvSpPr>
        <p:spPr>
          <a:xfrm>
            <a:off x="3001617" y="576470"/>
            <a:ext cx="3260035" cy="556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D7EF8BA-EE5F-E857-9860-BCED836249FC}"/>
              </a:ext>
            </a:extLst>
          </p:cNvPr>
          <p:cNvSpPr/>
          <p:nvPr/>
        </p:nvSpPr>
        <p:spPr>
          <a:xfrm>
            <a:off x="4393252" y="643467"/>
            <a:ext cx="7000788" cy="976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Environment</a:t>
            </a:r>
          </a:p>
        </p:txBody>
      </p:sp>
    </p:spTree>
    <p:extLst>
      <p:ext uri="{BB962C8B-B14F-4D97-AF65-F5344CB8AC3E}">
        <p14:creationId xmlns:p14="http://schemas.microsoft.com/office/powerpoint/2010/main" val="2007726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hools of fishes underwater">
            <a:extLst>
              <a:ext uri="{FF2B5EF4-FFF2-40B4-BE49-F238E27FC236}">
                <a16:creationId xmlns:a16="http://schemas.microsoft.com/office/drawing/2014/main" id="{2C85D8F8-ADD7-71D4-075B-2E41CC6FF6EE}"/>
              </a:ext>
            </a:extLst>
          </p:cNvPr>
          <p:cNvPicPr>
            <a:picLocks noChangeAspect="1"/>
          </p:cNvPicPr>
          <p:nvPr/>
        </p:nvPicPr>
        <p:blipFill rotWithShape="1">
          <a:blip r:embed="rId2"/>
          <a:srcRect l="9828" r="5798"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DB5A13D-636E-DBBA-C014-66B17141F1F7}"/>
              </a:ext>
            </a:extLst>
          </p:cNvPr>
          <p:cNvPicPr>
            <a:picLocks noChangeAspect="1"/>
          </p:cNvPicPr>
          <p:nvPr/>
        </p:nvPicPr>
        <p:blipFill>
          <a:blip r:embed="rId3"/>
          <a:stretch>
            <a:fillRect/>
          </a:stretch>
        </p:blipFill>
        <p:spPr>
          <a:xfrm>
            <a:off x="0" y="319511"/>
            <a:ext cx="6849431" cy="5801535"/>
          </a:xfrm>
          <a:prstGeom prst="rect">
            <a:avLst/>
          </a:prstGeom>
        </p:spPr>
      </p:pic>
    </p:spTree>
    <p:extLst>
      <p:ext uri="{BB962C8B-B14F-4D97-AF65-F5344CB8AC3E}">
        <p14:creationId xmlns:p14="http://schemas.microsoft.com/office/powerpoint/2010/main" val="331861117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609600" y="274638"/>
            <a:ext cx="10972800" cy="1454925"/>
          </a:xfrm>
          <a:prstGeom prst="rect">
            <a:avLst/>
          </a:prstGeom>
        </p:spPr>
        <p:txBody>
          <a:bodyPr spcFirstLastPara="1" vert="horz" wrap="square" lIns="121900" tIns="60933" rIns="121900" bIns="60933" rtlCol="0" anchor="ctr" anchorCtr="0">
            <a:normAutofit fontScale="90000"/>
          </a:bodyPr>
          <a:lstStyle/>
          <a:p>
            <a:pPr>
              <a:lnSpc>
                <a:spcPct val="115000"/>
              </a:lnSpc>
              <a:spcBef>
                <a:spcPts val="0"/>
              </a:spcBef>
              <a:spcAft>
                <a:spcPts val="1333"/>
              </a:spcAft>
            </a:pPr>
            <a:r>
              <a:rPr lang="en-US" sz="2400" b="1" dirty="0">
                <a:latin typeface="Calibri" panose="020F0502020204030204" pitchFamily="34" charset="0"/>
                <a:ea typeface="Calibri" panose="020F0502020204030204" pitchFamily="34" charset="0"/>
                <a:cs typeface="Times New Roman" panose="02020603050405020304" pitchFamily="18" charset="0"/>
              </a:rPr>
              <a:t>SC.4.L.17.4 </a:t>
            </a:r>
            <a:r>
              <a:rPr lang="en-US" sz="2400" dirty="0">
                <a:latin typeface="Calibri" panose="020F0502020204030204" pitchFamily="34" charset="0"/>
                <a:ea typeface="Calibri" panose="020F0502020204030204" pitchFamily="34" charset="0"/>
                <a:cs typeface="Times New Roman" panose="02020603050405020304" pitchFamily="18" charset="0"/>
              </a:rPr>
              <a:t>– Recognize ways plants and animals, including humans, can impact the environment.</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Calibri" panose="020F0502020204030204" pitchFamily="34" charset="0"/>
                <a:ea typeface="Calibri" panose="020F0502020204030204" pitchFamily="34" charset="0"/>
                <a:cs typeface="Times New Roman" panose="02020603050405020304" pitchFamily="18" charset="0"/>
              </a:rPr>
              <a:t>SC.5.L.17.1 </a:t>
            </a:r>
            <a:r>
              <a:rPr lang="en-US" sz="2400" dirty="0">
                <a:latin typeface="Calibri" panose="020F0502020204030204" pitchFamily="34" charset="0"/>
                <a:ea typeface="Calibri" panose="020F0502020204030204" pitchFamily="34" charset="0"/>
                <a:cs typeface="Times New Roman" panose="02020603050405020304" pitchFamily="18" charset="0"/>
              </a:rPr>
              <a:t>– Compare and contrast adaptations displayed by animals and plants that enable them to survive in different environments such as life cycles variations, animal behaviors and physical characteristics.</a:t>
            </a:r>
            <a:endParaRPr dirty="0"/>
          </a:p>
        </p:txBody>
      </p:sp>
      <p:pic>
        <p:nvPicPr>
          <p:cNvPr id="3" name="Picture 2" descr="Text&#10;&#10;Description automatically generated">
            <a:extLst>
              <a:ext uri="{FF2B5EF4-FFF2-40B4-BE49-F238E27FC236}">
                <a16:creationId xmlns:a16="http://schemas.microsoft.com/office/drawing/2014/main" id="{AAC67B3A-5D8E-48AC-90E4-5964E095F578}"/>
              </a:ext>
            </a:extLst>
          </p:cNvPr>
          <p:cNvPicPr>
            <a:picLocks noChangeAspect="1"/>
          </p:cNvPicPr>
          <p:nvPr/>
        </p:nvPicPr>
        <p:blipFill>
          <a:blip r:embed="rId3"/>
          <a:stretch>
            <a:fillRect/>
          </a:stretch>
        </p:blipFill>
        <p:spPr>
          <a:xfrm>
            <a:off x="856519" y="2469153"/>
            <a:ext cx="10478963" cy="373432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24921" y="160200"/>
            <a:ext cx="5954800" cy="1143200"/>
          </a:xfrm>
          <a:prstGeom prst="rect">
            <a:avLst/>
          </a:prstGeom>
        </p:spPr>
        <p:txBody>
          <a:bodyPr spcFirstLastPara="1" vert="horz" wrap="square" lIns="121900" tIns="60933" rIns="121900" bIns="60933" rtlCol="0" anchor="ctr" anchorCtr="0">
            <a:normAutofit fontScale="90000"/>
          </a:bodyPr>
          <a:lstStyle/>
          <a:p>
            <a:pPr algn="ctr">
              <a:spcBef>
                <a:spcPts val="0"/>
              </a:spcBef>
            </a:pPr>
            <a:r>
              <a:rPr lang="en" sz="4800" u="sng" dirty="0">
                <a:solidFill>
                  <a:schemeClr val="hlink"/>
                </a:solidFill>
                <a:hlinkClick r:id="rId3"/>
              </a:rPr>
              <a:t>Florida’s Most (un)Wanted!</a:t>
            </a:r>
            <a:endParaRPr sz="4800" dirty="0"/>
          </a:p>
        </p:txBody>
      </p:sp>
      <p:sp>
        <p:nvSpPr>
          <p:cNvPr id="192" name="Google Shape;192;p32"/>
          <p:cNvSpPr txBox="1">
            <a:spLocks noGrp="1"/>
          </p:cNvSpPr>
          <p:nvPr>
            <p:ph type="body" idx="1"/>
          </p:nvPr>
        </p:nvSpPr>
        <p:spPr>
          <a:xfrm>
            <a:off x="609600" y="1600200"/>
            <a:ext cx="5341200" cy="4526000"/>
          </a:xfrm>
          <a:prstGeom prst="rect">
            <a:avLst/>
          </a:prstGeom>
        </p:spPr>
        <p:txBody>
          <a:bodyPr spcFirstLastPara="1" vert="horz" wrap="square" lIns="121900" tIns="60933" rIns="121900" bIns="60933" rtlCol="0" anchor="t" anchorCtr="0">
            <a:normAutofit fontScale="92500" lnSpcReduction="10000"/>
          </a:bodyPr>
          <a:lstStyle/>
          <a:p>
            <a:pPr marL="0" indent="0">
              <a:spcBef>
                <a:spcPts val="480"/>
              </a:spcBef>
              <a:buClr>
                <a:schemeClr val="dk1"/>
              </a:buClr>
              <a:buSzPts val="1100"/>
              <a:buNone/>
            </a:pPr>
            <a:r>
              <a:rPr lang="en" sz="3867" dirty="0"/>
              <a:t>Which animals and plants are on this list?</a:t>
            </a:r>
          </a:p>
          <a:p>
            <a:pPr marL="0" indent="0">
              <a:spcBef>
                <a:spcPts val="480"/>
              </a:spcBef>
              <a:buClr>
                <a:schemeClr val="dk1"/>
              </a:buClr>
              <a:buSzPts val="1100"/>
              <a:buNone/>
            </a:pPr>
            <a:r>
              <a:rPr lang="en" sz="3867" dirty="0"/>
              <a:t> The state of Florida has funding to hire a company to work on ridding the state of one of these invasives.</a:t>
            </a:r>
          </a:p>
          <a:p>
            <a:pPr marL="0" indent="0">
              <a:spcBef>
                <a:spcPts val="480"/>
              </a:spcBef>
              <a:buClr>
                <a:schemeClr val="dk1"/>
              </a:buClr>
              <a:buSzPts val="1100"/>
              <a:buNone/>
            </a:pPr>
            <a:r>
              <a:rPr lang="en" sz="3867" dirty="0"/>
              <a:t> Which one should they focus on?  Why?</a:t>
            </a:r>
          </a:p>
          <a:p>
            <a:pPr marL="0" indent="0">
              <a:spcBef>
                <a:spcPts val="480"/>
              </a:spcBef>
              <a:buClr>
                <a:schemeClr val="dk1"/>
              </a:buClr>
              <a:buSzPts val="1100"/>
              <a:buNone/>
            </a:pPr>
            <a:endParaRPr sz="3867" dirty="0"/>
          </a:p>
        </p:txBody>
      </p:sp>
      <p:pic>
        <p:nvPicPr>
          <p:cNvPr id="193" name="Google Shape;193;p32"/>
          <p:cNvPicPr preferRelativeResize="0"/>
          <p:nvPr/>
        </p:nvPicPr>
        <p:blipFill>
          <a:blip r:embed="rId4">
            <a:alphaModFix/>
          </a:blip>
          <a:stretch>
            <a:fillRect/>
          </a:stretch>
        </p:blipFill>
        <p:spPr>
          <a:xfrm>
            <a:off x="6564401" y="14336"/>
            <a:ext cx="5090047" cy="6858000"/>
          </a:xfrm>
          <a:prstGeom prst="rect">
            <a:avLst/>
          </a:prstGeom>
          <a:noFill/>
          <a:ln>
            <a:noFill/>
          </a:ln>
        </p:spPr>
      </p:pic>
      <p:sp>
        <p:nvSpPr>
          <p:cNvPr id="3" name="Rectangle 2">
            <a:extLst>
              <a:ext uri="{FF2B5EF4-FFF2-40B4-BE49-F238E27FC236}">
                <a16:creationId xmlns:a16="http://schemas.microsoft.com/office/drawing/2014/main" id="{7761DF9B-D5A4-49FD-97FB-D00199E0CB56}"/>
              </a:ext>
            </a:extLst>
          </p:cNvPr>
          <p:cNvSpPr/>
          <p:nvPr/>
        </p:nvSpPr>
        <p:spPr>
          <a:xfrm rot="19882573">
            <a:off x="6457206" y="656385"/>
            <a:ext cx="1441588" cy="943785"/>
          </a:xfrm>
          <a:prstGeom prst="rect">
            <a:avLst/>
          </a:prstGeom>
          <a:noFill/>
        </p:spPr>
        <p:txBody>
          <a:bodyPr wrap="squar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5333" b="1" dirty="0">
                <a:ln/>
                <a:solidFill>
                  <a:srgbClr val="FF0000"/>
                </a:solidFill>
              </a:rPr>
              <a:t>UN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F0B8-BC0F-308E-B7C8-55FBF2E55D4B}"/>
              </a:ext>
            </a:extLst>
          </p:cNvPr>
          <p:cNvSpPr>
            <a:spLocks noGrp="1"/>
          </p:cNvSpPr>
          <p:nvPr>
            <p:ph type="title"/>
          </p:nvPr>
        </p:nvSpPr>
        <p:spPr/>
        <p:txBody>
          <a:bodyPr/>
          <a:lstStyle/>
          <a:p>
            <a:r>
              <a:rPr lang="en-US" dirty="0">
                <a:solidFill>
                  <a:srgbClr val="0070C0"/>
                </a:solidFill>
              </a:rPr>
              <a:t>SustainabilitySuperheroes.org</a:t>
            </a:r>
          </a:p>
        </p:txBody>
      </p:sp>
      <p:pic>
        <p:nvPicPr>
          <p:cNvPr id="5" name="Content Placeholder 4">
            <a:extLst>
              <a:ext uri="{FF2B5EF4-FFF2-40B4-BE49-F238E27FC236}">
                <a16:creationId xmlns:a16="http://schemas.microsoft.com/office/drawing/2014/main" id="{C65A8B0A-555E-BA90-B0A8-05253974CCA7}"/>
              </a:ext>
            </a:extLst>
          </p:cNvPr>
          <p:cNvPicPr>
            <a:picLocks noGrp="1" noChangeAspect="1"/>
          </p:cNvPicPr>
          <p:nvPr>
            <p:ph idx="1"/>
          </p:nvPr>
        </p:nvPicPr>
        <p:blipFill>
          <a:blip r:embed="rId2"/>
          <a:stretch>
            <a:fillRect/>
          </a:stretch>
        </p:blipFill>
        <p:spPr>
          <a:xfrm>
            <a:off x="1669775" y="1316415"/>
            <a:ext cx="9462052" cy="5424462"/>
          </a:xfrm>
        </p:spPr>
      </p:pic>
      <p:sp>
        <p:nvSpPr>
          <p:cNvPr id="6" name="Explosion: 8 Points 5">
            <a:extLst>
              <a:ext uri="{FF2B5EF4-FFF2-40B4-BE49-F238E27FC236}">
                <a16:creationId xmlns:a16="http://schemas.microsoft.com/office/drawing/2014/main" id="{8FAE2AF2-E8F4-B2EA-7EDC-AFBCC1CC1008}"/>
              </a:ext>
            </a:extLst>
          </p:cNvPr>
          <p:cNvSpPr/>
          <p:nvPr/>
        </p:nvSpPr>
        <p:spPr>
          <a:xfrm>
            <a:off x="4033736" y="2626468"/>
            <a:ext cx="2509736" cy="183852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Calibri"/>
              </a:rPr>
              <a:t>Click on the RESOURCES tab</a:t>
            </a:r>
          </a:p>
        </p:txBody>
      </p:sp>
    </p:spTree>
    <p:extLst>
      <p:ext uri="{BB962C8B-B14F-4D97-AF65-F5344CB8AC3E}">
        <p14:creationId xmlns:p14="http://schemas.microsoft.com/office/powerpoint/2010/main" val="622709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1AF953-090E-4D6A-BF3C-A327315F7DB3}"/>
              </a:ext>
            </a:extLst>
          </p:cNvPr>
          <p:cNvPicPr>
            <a:picLocks noChangeAspect="1"/>
          </p:cNvPicPr>
          <p:nvPr/>
        </p:nvPicPr>
        <p:blipFill>
          <a:blip r:embed="rId2"/>
          <a:stretch>
            <a:fillRect/>
          </a:stretch>
        </p:blipFill>
        <p:spPr>
          <a:xfrm>
            <a:off x="1479817" y="0"/>
            <a:ext cx="9232367" cy="6858000"/>
          </a:xfrm>
          <a:prstGeom prst="rect">
            <a:avLst/>
          </a:prstGeom>
        </p:spPr>
      </p:pic>
    </p:spTree>
    <p:extLst>
      <p:ext uri="{BB962C8B-B14F-4D97-AF65-F5344CB8AC3E}">
        <p14:creationId xmlns:p14="http://schemas.microsoft.com/office/powerpoint/2010/main" val="2931725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C929E-0C37-4B49-A858-01AEB0053217}"/>
              </a:ext>
            </a:extLst>
          </p:cNvPr>
          <p:cNvPicPr>
            <a:picLocks noChangeAspect="1"/>
          </p:cNvPicPr>
          <p:nvPr/>
        </p:nvPicPr>
        <p:blipFill>
          <a:blip r:embed="rId2"/>
          <a:stretch>
            <a:fillRect/>
          </a:stretch>
        </p:blipFill>
        <p:spPr>
          <a:xfrm>
            <a:off x="1495282" y="0"/>
            <a:ext cx="9201437" cy="6858000"/>
          </a:xfrm>
          <a:prstGeom prst="rect">
            <a:avLst/>
          </a:prstGeom>
        </p:spPr>
      </p:pic>
    </p:spTree>
    <p:extLst>
      <p:ext uri="{BB962C8B-B14F-4D97-AF65-F5344CB8AC3E}">
        <p14:creationId xmlns:p14="http://schemas.microsoft.com/office/powerpoint/2010/main" val="322849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lant&#10;&#10;Description automatically generated">
            <a:extLst>
              <a:ext uri="{FF2B5EF4-FFF2-40B4-BE49-F238E27FC236}">
                <a16:creationId xmlns:a16="http://schemas.microsoft.com/office/drawing/2014/main" id="{468DD35C-451B-494B-B21F-00785DE6A5C8}"/>
              </a:ext>
            </a:extLst>
          </p:cNvPr>
          <p:cNvPicPr>
            <a:picLocks noChangeAspect="1"/>
          </p:cNvPicPr>
          <p:nvPr/>
        </p:nvPicPr>
        <p:blipFill>
          <a:blip r:embed="rId2"/>
          <a:stretch>
            <a:fillRect/>
          </a:stretch>
        </p:blipFill>
        <p:spPr>
          <a:xfrm>
            <a:off x="1326999" y="0"/>
            <a:ext cx="9538003" cy="6858000"/>
          </a:xfrm>
          <a:prstGeom prst="rect">
            <a:avLst/>
          </a:prstGeom>
        </p:spPr>
      </p:pic>
    </p:spTree>
    <p:extLst>
      <p:ext uri="{BB962C8B-B14F-4D97-AF65-F5344CB8AC3E}">
        <p14:creationId xmlns:p14="http://schemas.microsoft.com/office/powerpoint/2010/main" val="137220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02318-BB13-485F-996F-B2050CC44710}"/>
              </a:ext>
            </a:extLst>
          </p:cNvPr>
          <p:cNvPicPr>
            <a:picLocks noChangeAspect="1"/>
          </p:cNvPicPr>
          <p:nvPr/>
        </p:nvPicPr>
        <p:blipFill>
          <a:blip r:embed="rId2"/>
          <a:stretch>
            <a:fillRect/>
          </a:stretch>
        </p:blipFill>
        <p:spPr>
          <a:xfrm>
            <a:off x="1506770" y="0"/>
            <a:ext cx="9178461" cy="6858000"/>
          </a:xfrm>
          <a:prstGeom prst="rect">
            <a:avLst/>
          </a:prstGeom>
        </p:spPr>
      </p:pic>
    </p:spTree>
    <p:extLst>
      <p:ext uri="{BB962C8B-B14F-4D97-AF65-F5344CB8AC3E}">
        <p14:creationId xmlns:p14="http://schemas.microsoft.com/office/powerpoint/2010/main" val="411579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6D86F-DCB3-4019-80AA-77AD7BD9D916}"/>
              </a:ext>
            </a:extLst>
          </p:cNvPr>
          <p:cNvPicPr>
            <a:picLocks noChangeAspect="1"/>
          </p:cNvPicPr>
          <p:nvPr/>
        </p:nvPicPr>
        <p:blipFill>
          <a:blip r:embed="rId2"/>
          <a:stretch>
            <a:fillRect/>
          </a:stretch>
        </p:blipFill>
        <p:spPr>
          <a:xfrm>
            <a:off x="1565840" y="0"/>
            <a:ext cx="9060320" cy="6858000"/>
          </a:xfrm>
          <a:prstGeom prst="rect">
            <a:avLst/>
          </a:prstGeom>
        </p:spPr>
      </p:pic>
    </p:spTree>
    <p:extLst>
      <p:ext uri="{BB962C8B-B14F-4D97-AF65-F5344CB8AC3E}">
        <p14:creationId xmlns:p14="http://schemas.microsoft.com/office/powerpoint/2010/main" val="1735904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9B63-43F9-4129-AA4A-4866D1C894F7}"/>
              </a:ext>
            </a:extLst>
          </p:cNvPr>
          <p:cNvSpPr>
            <a:spLocks noGrp="1"/>
          </p:cNvSpPr>
          <p:nvPr>
            <p:ph type="title"/>
          </p:nvPr>
        </p:nvSpPr>
        <p:spPr>
          <a:xfrm>
            <a:off x="415600" y="593366"/>
            <a:ext cx="11360800" cy="1277964"/>
          </a:xfrm>
        </p:spPr>
        <p:txBody>
          <a:bodyPr>
            <a:normAutofit fontScale="90000"/>
          </a:bodyPr>
          <a:lstStyle/>
          <a:p>
            <a:r>
              <a:rPr lang="en-US" dirty="0"/>
              <a:t>SC.3.L.17.1 - Describe how animals and plants respond to changing seasons. </a:t>
            </a:r>
          </a:p>
        </p:txBody>
      </p:sp>
      <p:pic>
        <p:nvPicPr>
          <p:cNvPr id="3" name="Picture 2">
            <a:extLst>
              <a:ext uri="{FF2B5EF4-FFF2-40B4-BE49-F238E27FC236}">
                <a16:creationId xmlns:a16="http://schemas.microsoft.com/office/drawing/2014/main" id="{A035A997-7CD7-4093-B66D-8721C97FC2A0}"/>
              </a:ext>
            </a:extLst>
          </p:cNvPr>
          <p:cNvPicPr>
            <a:picLocks noChangeAspect="1"/>
          </p:cNvPicPr>
          <p:nvPr/>
        </p:nvPicPr>
        <p:blipFill>
          <a:blip r:embed="rId2"/>
          <a:stretch>
            <a:fillRect/>
          </a:stretch>
        </p:blipFill>
        <p:spPr>
          <a:xfrm>
            <a:off x="2622700" y="2111005"/>
            <a:ext cx="6495459" cy="4322432"/>
          </a:xfrm>
          <a:prstGeom prst="rect">
            <a:avLst/>
          </a:prstGeom>
        </p:spPr>
      </p:pic>
    </p:spTree>
    <p:extLst>
      <p:ext uri="{BB962C8B-B14F-4D97-AF65-F5344CB8AC3E}">
        <p14:creationId xmlns:p14="http://schemas.microsoft.com/office/powerpoint/2010/main" val="30139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FA01-5155-47F0-9362-B97233F65B91}"/>
              </a:ext>
            </a:extLst>
          </p:cNvPr>
          <p:cNvSpPr>
            <a:spLocks noGrp="1"/>
          </p:cNvSpPr>
          <p:nvPr>
            <p:ph type="title"/>
          </p:nvPr>
        </p:nvSpPr>
        <p:spPr>
          <a:xfrm>
            <a:off x="609600" y="274637"/>
            <a:ext cx="10972800" cy="1823521"/>
          </a:xfrm>
        </p:spPr>
        <p:txBody>
          <a:bodyPr>
            <a:normAutofit fontScale="90000"/>
          </a:bodyPr>
          <a:lstStyle/>
          <a:p>
            <a:r>
              <a:rPr lang="en-US" sz="3733"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SC.4.E.6.3 – </a:t>
            </a:r>
            <a:r>
              <a:rPr lang="en-US" sz="3733"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Recognize that humans need resources found on Earth and that these are either renewable or nonrenewable. </a:t>
            </a:r>
            <a:br>
              <a:rPr lang="en-US" sz="3733"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br>
            <a:r>
              <a:rPr lang="en-US" sz="3733"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SC.5.P.9.1 </a:t>
            </a:r>
            <a:r>
              <a:rPr lang="en-US" sz="3733"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Investigate and describe that many physical and chemical changes are affected by temperature.</a:t>
            </a:r>
            <a:endParaRPr lang="en-US" dirty="0"/>
          </a:p>
        </p:txBody>
      </p:sp>
      <p:pic>
        <p:nvPicPr>
          <p:cNvPr id="4" name="Picture 3">
            <a:extLst>
              <a:ext uri="{FF2B5EF4-FFF2-40B4-BE49-F238E27FC236}">
                <a16:creationId xmlns:a16="http://schemas.microsoft.com/office/drawing/2014/main" id="{697DC58C-29F4-42D3-99C9-2AA719079F51}"/>
              </a:ext>
            </a:extLst>
          </p:cNvPr>
          <p:cNvPicPr>
            <a:picLocks noChangeAspect="1"/>
          </p:cNvPicPr>
          <p:nvPr/>
        </p:nvPicPr>
        <p:blipFill>
          <a:blip r:embed="rId2"/>
          <a:stretch>
            <a:fillRect/>
          </a:stretch>
        </p:blipFill>
        <p:spPr>
          <a:xfrm>
            <a:off x="2718806" y="2407572"/>
            <a:ext cx="5903165" cy="3928288"/>
          </a:xfrm>
          <a:prstGeom prst="rect">
            <a:avLst/>
          </a:prstGeom>
        </p:spPr>
      </p:pic>
    </p:spTree>
    <p:extLst>
      <p:ext uri="{BB962C8B-B14F-4D97-AF65-F5344CB8AC3E}">
        <p14:creationId xmlns:p14="http://schemas.microsoft.com/office/powerpoint/2010/main" val="2931004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CC832A-2FE1-47C3-8D2C-306B19AA2089}"/>
              </a:ext>
            </a:extLst>
          </p:cNvPr>
          <p:cNvSpPr>
            <a:spLocks noGrp="1"/>
          </p:cNvSpPr>
          <p:nvPr>
            <p:ph type="body" idx="1"/>
          </p:nvPr>
        </p:nvSpPr>
        <p:spPr>
          <a:xfrm>
            <a:off x="609600" y="241005"/>
            <a:ext cx="10972800" cy="6478772"/>
          </a:xfrm>
        </p:spPr>
        <p:txBody>
          <a:bodyPr>
            <a:normAutofit fontScale="55000" lnSpcReduction="20000"/>
          </a:bodyPr>
          <a:lstStyle/>
          <a:p>
            <a:pPr marL="152396" indent="0">
              <a:lnSpc>
                <a:spcPct val="120000"/>
              </a:lnSpc>
              <a:spcBef>
                <a:spcPts val="0"/>
              </a:spcBef>
              <a:buNone/>
            </a:pPr>
            <a:r>
              <a:rPr lang="en-US" sz="3867" dirty="0">
                <a:solidFill>
                  <a:srgbClr val="000000"/>
                </a:solidFill>
                <a:latin typeface="Calibri" panose="020F0502020204030204" pitchFamily="34" charset="0"/>
              </a:rPr>
              <a:t>Dear Students,</a:t>
            </a:r>
          </a:p>
          <a:p>
            <a:pPr marL="152396" indent="0">
              <a:lnSpc>
                <a:spcPct val="120000"/>
              </a:lnSpc>
              <a:spcBef>
                <a:spcPts val="0"/>
              </a:spcBef>
              <a:buNone/>
            </a:pPr>
            <a:endParaRPr lang="en-US" sz="3867" dirty="0">
              <a:solidFill>
                <a:srgbClr val="000000"/>
              </a:solidFill>
              <a:latin typeface="Calibri" panose="020F0502020204030204" pitchFamily="34" charset="0"/>
            </a:endParaRPr>
          </a:p>
          <a:p>
            <a:pPr marL="152396" indent="0">
              <a:lnSpc>
                <a:spcPct val="120000"/>
              </a:lnSpc>
              <a:spcBef>
                <a:spcPts val="0"/>
              </a:spcBef>
              <a:buNone/>
            </a:pPr>
            <a:r>
              <a:rPr lang="en-US" sz="3867" dirty="0">
                <a:solidFill>
                  <a:srgbClr val="000000"/>
                </a:solidFill>
                <a:latin typeface="Calibri" panose="020F0502020204030204" pitchFamily="34" charset="0"/>
              </a:rPr>
              <a:t>Sunshine school district wants to start a recycling program. </a:t>
            </a:r>
          </a:p>
          <a:p>
            <a:pPr marL="152396" indent="0">
              <a:lnSpc>
                <a:spcPct val="120000"/>
              </a:lnSpc>
              <a:spcBef>
                <a:spcPts val="0"/>
              </a:spcBef>
              <a:buNone/>
            </a:pPr>
            <a:r>
              <a:rPr lang="en-US" sz="3867" dirty="0">
                <a:solidFill>
                  <a:srgbClr val="000000"/>
                </a:solidFill>
                <a:latin typeface="Calibri" panose="020F0502020204030204" pitchFamily="34" charset="0"/>
              </a:rPr>
              <a:t>We have enough money to buy one dumpster for each school. The school will put one kind of recyclable material in the dumpsters. The dumpsters will be emptied once a week. We need a way to decide which material we should recycle first. </a:t>
            </a:r>
          </a:p>
          <a:p>
            <a:pPr marL="152396" indent="0">
              <a:lnSpc>
                <a:spcPct val="120000"/>
              </a:lnSpc>
              <a:spcBef>
                <a:spcPts val="0"/>
              </a:spcBef>
              <a:buNone/>
            </a:pPr>
            <a:endParaRPr lang="en-US" sz="3867" dirty="0">
              <a:solidFill>
                <a:srgbClr val="000000"/>
              </a:solidFill>
              <a:latin typeface="Calibri" panose="020F0502020204030204" pitchFamily="34" charset="0"/>
            </a:endParaRPr>
          </a:p>
          <a:p>
            <a:pPr marL="152396" indent="0">
              <a:lnSpc>
                <a:spcPct val="120000"/>
              </a:lnSpc>
              <a:spcBef>
                <a:spcPts val="0"/>
              </a:spcBef>
              <a:buNone/>
            </a:pPr>
            <a:r>
              <a:rPr lang="en-US" sz="3867" dirty="0">
                <a:solidFill>
                  <a:srgbClr val="000000"/>
                </a:solidFill>
                <a:latin typeface="Calibri" panose="020F0502020204030204" pitchFamily="34" charset="0"/>
              </a:rPr>
              <a:t>After the recycling program has raised enough money to buy more dumpsters and recycling bins we will be able to buy more dumpsters. When we have more dumpsters we will be able to recycle more materials. </a:t>
            </a:r>
          </a:p>
          <a:p>
            <a:pPr marL="152396" indent="0">
              <a:lnSpc>
                <a:spcPct val="120000"/>
              </a:lnSpc>
              <a:spcBef>
                <a:spcPts val="0"/>
              </a:spcBef>
              <a:buNone/>
            </a:pPr>
            <a:endParaRPr lang="en-US" sz="3867" dirty="0">
              <a:solidFill>
                <a:srgbClr val="000000"/>
              </a:solidFill>
              <a:latin typeface="Calibri" panose="020F0502020204030204" pitchFamily="34" charset="0"/>
            </a:endParaRPr>
          </a:p>
          <a:p>
            <a:pPr marL="152396" indent="0">
              <a:lnSpc>
                <a:spcPct val="120000"/>
              </a:lnSpc>
              <a:spcBef>
                <a:spcPts val="0"/>
              </a:spcBef>
              <a:buNone/>
            </a:pPr>
            <a:r>
              <a:rPr lang="en-US" sz="3867" dirty="0">
                <a:solidFill>
                  <a:srgbClr val="000000"/>
                </a:solidFill>
                <a:latin typeface="Calibri" panose="020F0502020204030204" pitchFamily="34" charset="0"/>
              </a:rPr>
              <a:t>We need you to come up with a system to decide which material they should recycle first. As we earn money from recycling they will add more materials. We need to know the order in which to add materials to be recycled. We hope that someday we will be able to recycle all of the materials on the list. Other materials may be added to the list later. Please create a system to rate the order in which we should choose which material to recycle. Make sure your system will still work if the list of materials to recycle changes.</a:t>
            </a:r>
            <a:br>
              <a:rPr lang="en-US" sz="3867" dirty="0">
                <a:solidFill>
                  <a:srgbClr val="000000"/>
                </a:solidFill>
                <a:latin typeface="Calibri" panose="020F0502020204030204" pitchFamily="34" charset="0"/>
              </a:rPr>
            </a:br>
            <a:endParaRPr lang="en-US" sz="3867" dirty="0">
              <a:solidFill>
                <a:srgbClr val="000000"/>
              </a:solidFill>
              <a:latin typeface="Calibri" panose="020F0502020204030204" pitchFamily="34" charset="0"/>
            </a:endParaRPr>
          </a:p>
          <a:p>
            <a:pPr marL="152396" indent="0">
              <a:lnSpc>
                <a:spcPct val="120000"/>
              </a:lnSpc>
              <a:spcBef>
                <a:spcPts val="0"/>
              </a:spcBef>
              <a:buNone/>
            </a:pPr>
            <a:r>
              <a:rPr lang="en-US" sz="3867" dirty="0">
                <a:solidFill>
                  <a:srgbClr val="000000"/>
                </a:solidFill>
                <a:latin typeface="Calibri" panose="020F0502020204030204" pitchFamily="34" charset="0"/>
              </a:rPr>
              <a:t>Thank you for your help,</a:t>
            </a:r>
          </a:p>
          <a:p>
            <a:endParaRPr lang="en-US" dirty="0"/>
          </a:p>
        </p:txBody>
      </p:sp>
    </p:spTree>
    <p:extLst>
      <p:ext uri="{BB962C8B-B14F-4D97-AF65-F5344CB8AC3E}">
        <p14:creationId xmlns:p14="http://schemas.microsoft.com/office/powerpoint/2010/main" val="4837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DFB5CF74-F8A7-486D-83F8-52B6347FE287}"/>
              </a:ext>
            </a:extLst>
          </p:cNvPr>
          <p:cNvPicPr>
            <a:picLocks noChangeAspect="1"/>
          </p:cNvPicPr>
          <p:nvPr/>
        </p:nvPicPr>
        <p:blipFill>
          <a:blip r:embed="rId2"/>
          <a:stretch>
            <a:fillRect/>
          </a:stretch>
        </p:blipFill>
        <p:spPr>
          <a:xfrm>
            <a:off x="623776" y="-156997"/>
            <a:ext cx="10519144" cy="9703121"/>
          </a:xfrm>
          <a:prstGeom prst="rect">
            <a:avLst/>
          </a:prstGeom>
        </p:spPr>
      </p:pic>
    </p:spTree>
    <p:extLst>
      <p:ext uri="{BB962C8B-B14F-4D97-AF65-F5344CB8AC3E}">
        <p14:creationId xmlns:p14="http://schemas.microsoft.com/office/powerpoint/2010/main" val="989308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A7020F-304B-AEF5-1523-DD5989EDDF6D}"/>
              </a:ext>
            </a:extLst>
          </p:cNvPr>
          <p:cNvPicPr>
            <a:picLocks noChangeAspect="1"/>
          </p:cNvPicPr>
          <p:nvPr/>
        </p:nvPicPr>
        <p:blipFill>
          <a:blip r:embed="rId3"/>
          <a:stretch>
            <a:fillRect/>
          </a:stretch>
        </p:blipFill>
        <p:spPr>
          <a:xfrm>
            <a:off x="3431998" y="643468"/>
            <a:ext cx="3662976" cy="5571066"/>
          </a:xfrm>
          <a:prstGeom prst="rect">
            <a:avLst/>
          </a:prstGeom>
        </p:spPr>
      </p:pic>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801986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EE5787-2EA1-D359-FDF8-FFCE61BB34CE}"/>
              </a:ext>
            </a:extLst>
          </p:cNvPr>
          <p:cNvPicPr>
            <a:picLocks noChangeAspect="1"/>
          </p:cNvPicPr>
          <p:nvPr/>
        </p:nvPicPr>
        <p:blipFill rotWithShape="1">
          <a:blip r:embed="rId3"/>
          <a:srcRect t="9992" r="1" b="1"/>
          <a:stretch/>
        </p:blipFill>
        <p:spPr>
          <a:xfrm>
            <a:off x="600623" y="-49021"/>
            <a:ext cx="11588329"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AB6063-13BD-3B8B-E2D4-9C7CC1EED965}"/>
              </a:ext>
            </a:extLst>
          </p:cNvPr>
          <p:cNvSpPr txBox="1"/>
          <p:nvPr/>
        </p:nvSpPr>
        <p:spPr>
          <a:xfrm>
            <a:off x="561263" y="665515"/>
            <a:ext cx="4858636" cy="5900824"/>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chemeClr val="bg1"/>
                </a:solidFill>
              </a:rPr>
              <a:t>In September 2015 the United Nations General Assembly formally adopted the 2030 Agenda for Sustainable Development at a UN summit meeting held in New York, New York. The agenda included 17 Sustainable Development Goals (SDGs) to be met over the next 15 years. The goals aimed at eliminating all forms of poverty and reducing inequalities around the world. They also focused on mobilizing efforts to combat climate change and to promote environmental protection. In opening the summit, UN Secretary-General Ban Ki-Moon described the 17 global policy goals as “a to-do list for people and planet.” He urged all UN member states to “look beyond national boundaries and short-term interests” and to work together to implement the 2030 Agenda. The SDGs officially entered into force on January 1, 2016.</a:t>
            </a:r>
          </a:p>
        </p:txBody>
      </p:sp>
    </p:spTree>
    <p:extLst>
      <p:ext uri="{BB962C8B-B14F-4D97-AF65-F5344CB8AC3E}">
        <p14:creationId xmlns:p14="http://schemas.microsoft.com/office/powerpoint/2010/main" val="924166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87B0-C152-4602-A3FD-4F2EF2EC12A9}"/>
              </a:ext>
            </a:extLst>
          </p:cNvPr>
          <p:cNvSpPr>
            <a:spLocks noGrp="1"/>
          </p:cNvSpPr>
          <p:nvPr>
            <p:ph type="title"/>
          </p:nvPr>
        </p:nvSpPr>
        <p:spPr/>
        <p:txBody>
          <a:bodyPr>
            <a:normAutofit fontScale="90000"/>
          </a:bodyPr>
          <a:lstStyle/>
          <a:p>
            <a:pPr algn="l"/>
            <a:br>
              <a:rPr lang="en-US" sz="3733"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br>
            <a:br>
              <a:rPr lang="en-US" sz="3733"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br>
            <a:br>
              <a:rPr lang="en-US" sz="3733"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br>
            <a:r>
              <a:rPr lang="en-US" sz="3733"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SC.3.E.5.2  Identify the Sun as a star that emits energy; some of it in the form of light.</a:t>
            </a:r>
            <a:br>
              <a:rPr lang="en-US" sz="3733"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br>
            <a:r>
              <a:rPr lang="en-US" sz="3733"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SC.3.P.10.1   Identify some basic forms of energy such as light, heat, sound, electrical, and mechanical.</a:t>
            </a:r>
            <a:br>
              <a:rPr lang="en-US" sz="3733"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D5064A43-3321-45D9-80F1-71E2A07F492E}"/>
              </a:ext>
            </a:extLst>
          </p:cNvPr>
          <p:cNvPicPr>
            <a:picLocks noChangeAspect="1"/>
          </p:cNvPicPr>
          <p:nvPr/>
        </p:nvPicPr>
        <p:blipFill>
          <a:blip r:embed="rId2"/>
          <a:stretch>
            <a:fillRect/>
          </a:stretch>
        </p:blipFill>
        <p:spPr>
          <a:xfrm>
            <a:off x="2339668" y="2362200"/>
            <a:ext cx="7512664" cy="4221163"/>
          </a:xfrm>
          <a:prstGeom prst="rect">
            <a:avLst/>
          </a:prstGeom>
        </p:spPr>
      </p:pic>
    </p:spTree>
    <p:extLst>
      <p:ext uri="{BB962C8B-B14F-4D97-AF65-F5344CB8AC3E}">
        <p14:creationId xmlns:p14="http://schemas.microsoft.com/office/powerpoint/2010/main" val="854401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B1688D-7471-4A5C-9960-8CA04792EED8}"/>
              </a:ext>
            </a:extLst>
          </p:cNvPr>
          <p:cNvSpPr>
            <a:spLocks noGrp="1"/>
          </p:cNvSpPr>
          <p:nvPr>
            <p:ph type="body" idx="1"/>
          </p:nvPr>
        </p:nvSpPr>
        <p:spPr>
          <a:xfrm>
            <a:off x="609600" y="382773"/>
            <a:ext cx="10972800" cy="6330172"/>
          </a:xfrm>
        </p:spPr>
        <p:txBody>
          <a:bodyPr>
            <a:normAutofit fontScale="25000" lnSpcReduction="20000"/>
          </a:bodyPr>
          <a:lstStyle/>
          <a:p>
            <a:pPr marL="0" indent="0">
              <a:spcBef>
                <a:spcPts val="513"/>
              </a:spcBef>
              <a:buNone/>
            </a:pPr>
            <a:r>
              <a:rPr lang="en-US" sz="2400" dirty="0">
                <a:latin typeface="Times New Roman" panose="02020603050405020304" pitchFamily="18" charset="0"/>
                <a:ea typeface="Times New Roman" panose="02020603050405020304" pitchFamily="18" charset="0"/>
              </a:rPr>
              <a:t> </a:t>
            </a:r>
          </a:p>
          <a:p>
            <a:pPr marL="0" indent="0">
              <a:spcBef>
                <a:spcPts val="513"/>
              </a:spcBef>
              <a:buNone/>
            </a:pPr>
            <a:r>
              <a:rPr lang="en-US" sz="7466" dirty="0">
                <a:solidFill>
                  <a:srgbClr val="000000"/>
                </a:solidFill>
                <a:latin typeface="Arial" panose="020B0604020202020204" pitchFamily="34" charset="0"/>
                <a:ea typeface="MS PGothic" panose="020B0600070205080204" pitchFamily="34" charset="-128"/>
                <a:cs typeface="MS PGothic" panose="020B0600070205080204" pitchFamily="34" charset="-128"/>
              </a:rPr>
              <a:t>Dear Students, </a:t>
            </a:r>
            <a:endParaRPr lang="en-US" sz="7466" dirty="0">
              <a:latin typeface="Times New Roman" panose="02020603050405020304" pitchFamily="18" charset="0"/>
              <a:ea typeface="Times New Roman" panose="02020603050405020304" pitchFamily="18" charset="0"/>
            </a:endParaRPr>
          </a:p>
          <a:p>
            <a:pPr marL="0" indent="0">
              <a:lnSpc>
                <a:spcPct val="200000"/>
              </a:lnSpc>
              <a:spcBef>
                <a:spcPts val="513"/>
              </a:spcBef>
              <a:buNone/>
            </a:pPr>
            <a:r>
              <a:rPr lang="en-US" sz="7466" dirty="0">
                <a:solidFill>
                  <a:srgbClr val="000000"/>
                </a:solidFill>
                <a:latin typeface="Arial" panose="020B0604020202020204" pitchFamily="34" charset="0"/>
                <a:ea typeface="MS PGothic" panose="020B0600070205080204" pitchFamily="34" charset="-128"/>
                <a:cs typeface="MS PGothic" panose="020B0600070205080204" pitchFamily="34" charset="-128"/>
              </a:rPr>
              <a:t>My name is Mike </a:t>
            </a:r>
            <a:r>
              <a:rPr lang="en-US" sz="7466" dirty="0" err="1">
                <a:solidFill>
                  <a:srgbClr val="000000"/>
                </a:solidFill>
                <a:latin typeface="Arial" panose="020B0604020202020204" pitchFamily="34" charset="0"/>
                <a:ea typeface="MS PGothic" panose="020B0600070205080204" pitchFamily="34" charset="-128"/>
                <a:cs typeface="MS PGothic" panose="020B0600070205080204" pitchFamily="34" charset="-128"/>
              </a:rPr>
              <a:t>Wazowski</a:t>
            </a:r>
            <a:r>
              <a:rPr lang="en-US" sz="7466" dirty="0">
                <a:solidFill>
                  <a:srgbClr val="000000"/>
                </a:solidFill>
                <a:latin typeface="Arial" panose="020B0604020202020204" pitchFamily="34" charset="0"/>
                <a:ea typeface="MS PGothic" panose="020B0600070205080204" pitchFamily="34" charset="-128"/>
                <a:cs typeface="MS PGothic" panose="020B0600070205080204" pitchFamily="34" charset="-128"/>
              </a:rPr>
              <a:t> and I am the new Sustainability Manager of Monster Inc., a manufacturing company in Florida. We are building a new factory in Florida and need to decide which type of energy to use to power it. The kids in the local community want us to use a form of energy that will protect Florida’s environment so that they will have a clean and safe place to live when they grow up.</a:t>
            </a:r>
            <a:endParaRPr lang="en-US" sz="7466" dirty="0">
              <a:latin typeface="Times New Roman" panose="02020603050405020304" pitchFamily="18" charset="0"/>
              <a:ea typeface="Times New Roman" panose="02020603050405020304" pitchFamily="18" charset="0"/>
            </a:endParaRPr>
          </a:p>
          <a:p>
            <a:pPr marL="0" indent="0">
              <a:lnSpc>
                <a:spcPct val="200000"/>
              </a:lnSpc>
              <a:spcBef>
                <a:spcPts val="513"/>
              </a:spcBef>
              <a:buNone/>
            </a:pPr>
            <a:r>
              <a:rPr lang="en-US" sz="7466" dirty="0">
                <a:solidFill>
                  <a:srgbClr val="000000"/>
                </a:solidFill>
                <a:latin typeface="Arial" panose="020B0604020202020204" pitchFamily="34" charset="0"/>
                <a:ea typeface="MS PGothic" panose="020B0600070205080204" pitchFamily="34" charset="-128"/>
                <a:cs typeface="MS PGothic" panose="020B0600070205080204" pitchFamily="34" charset="-128"/>
              </a:rPr>
              <a:t>We need to know what type of energy you would suggest that our developers use in our new factory.  We have given you an energy chart to help you make your decision.  </a:t>
            </a:r>
            <a:endParaRPr lang="en-US" sz="7466" dirty="0">
              <a:latin typeface="Times New Roman" panose="02020603050405020304" pitchFamily="18" charset="0"/>
              <a:ea typeface="Times New Roman" panose="02020603050405020304" pitchFamily="18" charset="0"/>
            </a:endParaRPr>
          </a:p>
          <a:p>
            <a:pPr marL="0" indent="0">
              <a:lnSpc>
                <a:spcPct val="200000"/>
              </a:lnSpc>
              <a:spcBef>
                <a:spcPts val="513"/>
              </a:spcBef>
              <a:buNone/>
            </a:pPr>
            <a:r>
              <a:rPr lang="en-US" sz="7466" dirty="0">
                <a:solidFill>
                  <a:srgbClr val="000000"/>
                </a:solidFill>
                <a:latin typeface="Arial" panose="020B0604020202020204" pitchFamily="34" charset="0"/>
                <a:ea typeface="MS PGothic" panose="020B0600070205080204" pitchFamily="34" charset="-128"/>
                <a:cs typeface="MS PGothic" panose="020B0600070205080204" pitchFamily="34" charset="-128"/>
              </a:rPr>
              <a:t>Please write us back to let us know your decision, including how you arrived at your decision. </a:t>
            </a:r>
          </a:p>
          <a:p>
            <a:pPr marL="0" indent="0">
              <a:lnSpc>
                <a:spcPct val="200000"/>
              </a:lnSpc>
              <a:spcBef>
                <a:spcPts val="513"/>
              </a:spcBef>
              <a:buNone/>
            </a:pPr>
            <a:r>
              <a:rPr lang="en-US" sz="7466" dirty="0">
                <a:solidFill>
                  <a:srgbClr val="000000"/>
                </a:solidFill>
                <a:latin typeface="Arial" panose="020B0604020202020204" pitchFamily="34" charset="0"/>
                <a:ea typeface="MS PGothic" panose="020B0600070205080204" pitchFamily="34" charset="-128"/>
                <a:cs typeface="MS PGothic" panose="020B0600070205080204" pitchFamily="34" charset="-128"/>
              </a:rPr>
              <a:t>Thank you for your assistance with this project!</a:t>
            </a:r>
            <a:endParaRPr lang="en-US" sz="7466" dirty="0">
              <a:latin typeface="Times New Roman" panose="02020603050405020304" pitchFamily="18" charset="0"/>
              <a:ea typeface="Times New Roman" panose="02020603050405020304" pitchFamily="18" charset="0"/>
            </a:endParaRPr>
          </a:p>
          <a:p>
            <a:pPr marL="0" indent="0">
              <a:spcBef>
                <a:spcPts val="513"/>
              </a:spcBef>
              <a:buNone/>
            </a:pPr>
            <a:r>
              <a:rPr lang="en-US" sz="7466" dirty="0">
                <a:solidFill>
                  <a:srgbClr val="000000"/>
                </a:solidFill>
                <a:latin typeface="Arial" panose="020B0604020202020204" pitchFamily="34" charset="0"/>
                <a:ea typeface="MS PGothic" panose="020B0600070205080204" pitchFamily="34" charset="-128"/>
                <a:cs typeface="MS PGothic" panose="020B0600070205080204" pitchFamily="34" charset="-128"/>
              </a:rPr>
              <a:t>Regards,</a:t>
            </a:r>
            <a:endParaRPr lang="en-US" sz="7466" dirty="0">
              <a:latin typeface="Times New Roman" panose="02020603050405020304" pitchFamily="18" charset="0"/>
              <a:ea typeface="Times New Roman" panose="02020603050405020304" pitchFamily="18" charset="0"/>
            </a:endParaRPr>
          </a:p>
          <a:p>
            <a:pPr marL="0" indent="0">
              <a:spcBef>
                <a:spcPts val="513"/>
              </a:spcBef>
              <a:buNone/>
            </a:pPr>
            <a:r>
              <a:rPr lang="en-US" sz="7466" dirty="0">
                <a:solidFill>
                  <a:srgbClr val="000000"/>
                </a:solidFill>
                <a:latin typeface="Chiller" panose="04020404031007020602" pitchFamily="82" charset="0"/>
                <a:ea typeface="MS PGothic" panose="020B0600070205080204" pitchFamily="34" charset="-128"/>
                <a:cs typeface="MS PGothic" panose="020B0600070205080204" pitchFamily="34" charset="-128"/>
              </a:rPr>
              <a:t>Mike</a:t>
            </a:r>
            <a:endParaRPr lang="en-US" sz="7466" dirty="0">
              <a:latin typeface="Times New Roman" panose="02020603050405020304" pitchFamily="18" charset="0"/>
              <a:ea typeface="Times New Roman" panose="02020603050405020304" pitchFamily="18" charset="0"/>
            </a:endParaRPr>
          </a:p>
          <a:p>
            <a:pPr marL="152396" indent="0">
              <a:buNone/>
            </a:pPr>
            <a:endParaRPr lang="en-US" dirty="0"/>
          </a:p>
        </p:txBody>
      </p:sp>
    </p:spTree>
    <p:extLst>
      <p:ext uri="{BB962C8B-B14F-4D97-AF65-F5344CB8AC3E}">
        <p14:creationId xmlns:p14="http://schemas.microsoft.com/office/powerpoint/2010/main" val="713358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B815083E-76B5-4C97-B21A-8380C98065ED}"/>
              </a:ext>
            </a:extLst>
          </p:cNvPr>
          <p:cNvPicPr>
            <a:picLocks noChangeAspect="1"/>
          </p:cNvPicPr>
          <p:nvPr/>
        </p:nvPicPr>
        <p:blipFill>
          <a:blip r:embed="rId2"/>
          <a:stretch>
            <a:fillRect/>
          </a:stretch>
        </p:blipFill>
        <p:spPr>
          <a:xfrm>
            <a:off x="1131065" y="45307"/>
            <a:ext cx="10018004" cy="6812693"/>
          </a:xfrm>
          <a:prstGeom prst="rect">
            <a:avLst/>
          </a:prstGeom>
        </p:spPr>
      </p:pic>
    </p:spTree>
    <p:extLst>
      <p:ext uri="{BB962C8B-B14F-4D97-AF65-F5344CB8AC3E}">
        <p14:creationId xmlns:p14="http://schemas.microsoft.com/office/powerpoint/2010/main" val="857493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54B2C6F-9E36-99DE-C0B4-68566D129699}"/>
              </a:ext>
            </a:extLst>
          </p:cNvPr>
          <p:cNvPicPr>
            <a:picLocks noChangeAspect="1"/>
          </p:cNvPicPr>
          <p:nvPr/>
        </p:nvPicPr>
        <p:blipFill>
          <a:blip r:embed="rId2"/>
          <a:stretch>
            <a:fillRect/>
          </a:stretch>
        </p:blipFill>
        <p:spPr>
          <a:xfrm>
            <a:off x="3665758" y="457200"/>
            <a:ext cx="4860483" cy="5943600"/>
          </a:xfrm>
          <a:prstGeom prst="rect">
            <a:avLst/>
          </a:prstGeom>
        </p:spPr>
      </p:pic>
    </p:spTree>
    <p:extLst>
      <p:ext uri="{BB962C8B-B14F-4D97-AF65-F5344CB8AC3E}">
        <p14:creationId xmlns:p14="http://schemas.microsoft.com/office/powerpoint/2010/main" val="50561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9BDFEC-7C15-4392-82DF-51B9F4388256}"/>
              </a:ext>
            </a:extLst>
          </p:cNvPr>
          <p:cNvSpPr>
            <a:spLocks noGrp="1"/>
          </p:cNvSpPr>
          <p:nvPr>
            <p:ph type="body" idx="1"/>
          </p:nvPr>
        </p:nvSpPr>
        <p:spPr>
          <a:xfrm>
            <a:off x="609600" y="411125"/>
            <a:ext cx="10972800" cy="5715075"/>
          </a:xfrm>
        </p:spPr>
        <p:txBody>
          <a:bodyPr>
            <a:normAutofit fontScale="92500" lnSpcReduction="20000"/>
          </a:bodyPr>
          <a:lstStyle/>
          <a:p>
            <a:pPr marL="152396" indent="0">
              <a:buNone/>
            </a:pPr>
            <a:r>
              <a:rPr lang="en-US" sz="2400" dirty="0">
                <a:solidFill>
                  <a:srgbClr val="000000"/>
                </a:solidFill>
                <a:latin typeface="Calibri" panose="020F0502020204030204" pitchFamily="34" charset="0"/>
              </a:rPr>
              <a:t>Dear Students, </a:t>
            </a:r>
          </a:p>
          <a:p>
            <a:pPr marL="152396" indent="0">
              <a:buNone/>
            </a:pPr>
            <a:r>
              <a:rPr lang="en-US" sz="2400" dirty="0">
                <a:solidFill>
                  <a:srgbClr val="000000"/>
                </a:solidFill>
                <a:latin typeface="Calibri" panose="020F0502020204030204" pitchFamily="34" charset="0"/>
              </a:rPr>
              <a:t>We have a school garden and we want to plant two different crops this year. That means we need one crop to finish growing and be harvested before we can plant the second crop. We can only plant one type of plant at a time. </a:t>
            </a:r>
          </a:p>
          <a:p>
            <a:pPr marL="152396" indent="0">
              <a:buNone/>
            </a:pPr>
            <a:r>
              <a:rPr lang="en-US" sz="2400" dirty="0">
                <a:solidFill>
                  <a:srgbClr val="000000"/>
                </a:solidFill>
                <a:latin typeface="Calibri" panose="020F0502020204030204" pitchFamily="34" charset="0"/>
              </a:rPr>
              <a:t>Plants only grow during certain seasons because of the different amounts of sunlight and heat available during different seasons. </a:t>
            </a:r>
          </a:p>
          <a:p>
            <a:pPr marL="152396" indent="0">
              <a:buNone/>
            </a:pPr>
            <a:r>
              <a:rPr lang="en-US" sz="2400" dirty="0">
                <a:solidFill>
                  <a:srgbClr val="000000"/>
                </a:solidFill>
                <a:latin typeface="Calibri" panose="020F0502020204030204" pitchFamily="34" charset="0"/>
              </a:rPr>
              <a:t>There are so many things to consider when planting a garden. We are stuck and cannot make up our minds! </a:t>
            </a:r>
          </a:p>
          <a:p>
            <a:pPr marL="152396" indent="0">
              <a:buNone/>
            </a:pPr>
            <a:r>
              <a:rPr lang="en-US" sz="2400" dirty="0">
                <a:solidFill>
                  <a:srgbClr val="000000"/>
                </a:solidFill>
                <a:latin typeface="Calibri" panose="020F0502020204030204" pitchFamily="34" charset="0"/>
              </a:rPr>
              <a:t>Seedlings need to be started indoors a month before we plant them.  </a:t>
            </a:r>
          </a:p>
          <a:p>
            <a:pPr marL="152396" indent="0">
              <a:buNone/>
            </a:pPr>
            <a:r>
              <a:rPr lang="en-US" sz="2400" dirty="0">
                <a:solidFill>
                  <a:srgbClr val="000000"/>
                </a:solidFill>
                <a:latin typeface="Calibri" panose="020F0502020204030204" pitchFamily="34" charset="0"/>
              </a:rPr>
              <a:t>If plants can be planted closer together we can have more plants, but that means they will cost us more money. </a:t>
            </a:r>
          </a:p>
          <a:p>
            <a:pPr marL="152396" indent="0">
              <a:buNone/>
            </a:pPr>
            <a:r>
              <a:rPr lang="en-US" sz="2400" dirty="0">
                <a:solidFill>
                  <a:srgbClr val="000000"/>
                </a:solidFill>
                <a:latin typeface="Calibri" panose="020F0502020204030204" pitchFamily="34" charset="0"/>
              </a:rPr>
              <a:t>Kids like some of these foods better than others. </a:t>
            </a:r>
          </a:p>
          <a:p>
            <a:pPr marL="152396" indent="0">
              <a:buNone/>
            </a:pPr>
            <a:r>
              <a:rPr lang="en-US" sz="2400" dirty="0">
                <a:solidFill>
                  <a:srgbClr val="000000"/>
                </a:solidFill>
                <a:latin typeface="Calibri" panose="020F0502020204030204" pitchFamily="34" charset="0"/>
              </a:rPr>
              <a:t>We need your help! We are sending you a data table along with this letter. The data table shows the types of seeds we have available to plant this year. The types of seeds available each year changes, so we need instructions from you on how to use different sets of data to choose which crops to plant each year. </a:t>
            </a:r>
          </a:p>
          <a:p>
            <a:pPr marL="152396" indent="0">
              <a:buNone/>
            </a:pPr>
            <a:r>
              <a:rPr lang="en-US" sz="2400" dirty="0">
                <a:solidFill>
                  <a:srgbClr val="000000"/>
                </a:solidFill>
                <a:latin typeface="Calibri" panose="020F0502020204030204" pitchFamily="34" charset="0"/>
              </a:rPr>
              <a:t>Please keep in mind that we start school during the last week of August and school closes for summer from May until late August.   </a:t>
            </a:r>
          </a:p>
          <a:p>
            <a:pPr marL="152396" indent="0">
              <a:buNone/>
            </a:pPr>
            <a:endParaRPr lang="en-US" dirty="0"/>
          </a:p>
        </p:txBody>
      </p:sp>
    </p:spTree>
    <p:extLst>
      <p:ext uri="{BB962C8B-B14F-4D97-AF65-F5344CB8AC3E}">
        <p14:creationId xmlns:p14="http://schemas.microsoft.com/office/powerpoint/2010/main" val="1578474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86116528-F2B4-45EB-B3B9-A9BBC64B5291}"/>
              </a:ext>
            </a:extLst>
          </p:cNvPr>
          <p:cNvPicPr>
            <a:picLocks noChangeAspect="1"/>
          </p:cNvPicPr>
          <p:nvPr/>
        </p:nvPicPr>
        <p:blipFill>
          <a:blip r:embed="rId2"/>
          <a:stretch>
            <a:fillRect/>
          </a:stretch>
        </p:blipFill>
        <p:spPr>
          <a:xfrm>
            <a:off x="1020726" y="-94647"/>
            <a:ext cx="9713037" cy="6743540"/>
          </a:xfrm>
          <a:prstGeom prst="rect">
            <a:avLst/>
          </a:prstGeom>
        </p:spPr>
      </p:pic>
    </p:spTree>
    <p:extLst>
      <p:ext uri="{BB962C8B-B14F-4D97-AF65-F5344CB8AC3E}">
        <p14:creationId xmlns:p14="http://schemas.microsoft.com/office/powerpoint/2010/main" val="2655869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F7B42BF-570E-F41B-15CD-C27195BB4FAD}"/>
              </a:ext>
            </a:extLst>
          </p:cNvPr>
          <p:cNvPicPr>
            <a:picLocks noChangeAspect="1"/>
          </p:cNvPicPr>
          <p:nvPr/>
        </p:nvPicPr>
        <p:blipFill>
          <a:blip r:embed="rId3"/>
          <a:stretch>
            <a:fillRect/>
          </a:stretch>
        </p:blipFill>
        <p:spPr>
          <a:xfrm>
            <a:off x="1699987" y="1125943"/>
            <a:ext cx="5310413" cy="5357408"/>
          </a:xfrm>
          <a:prstGeom prst="rect">
            <a:avLst/>
          </a:prstGeom>
        </p:spPr>
      </p:pic>
    </p:spTree>
    <p:extLst>
      <p:ext uri="{BB962C8B-B14F-4D97-AF65-F5344CB8AC3E}">
        <p14:creationId xmlns:p14="http://schemas.microsoft.com/office/powerpoint/2010/main" val="2429494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3FC94-F4F5-2E14-F948-FB61D8D18FFF}"/>
              </a:ext>
            </a:extLst>
          </p:cNvPr>
          <p:cNvPicPr>
            <a:picLocks noChangeAspect="1"/>
          </p:cNvPicPr>
          <p:nvPr/>
        </p:nvPicPr>
        <p:blipFill>
          <a:blip r:embed="rId2"/>
          <a:stretch>
            <a:fillRect/>
          </a:stretch>
        </p:blipFill>
        <p:spPr>
          <a:xfrm>
            <a:off x="393491" y="155514"/>
            <a:ext cx="6962652" cy="6546971"/>
          </a:xfrm>
          <a:prstGeom prst="rect">
            <a:avLst/>
          </a:prstGeom>
        </p:spPr>
      </p:pic>
      <p:pic>
        <p:nvPicPr>
          <p:cNvPr id="5" name="Picture 4">
            <a:extLst>
              <a:ext uri="{FF2B5EF4-FFF2-40B4-BE49-F238E27FC236}">
                <a16:creationId xmlns:a16="http://schemas.microsoft.com/office/drawing/2014/main" id="{0B1B2480-7955-1EA0-0482-E8459EFB76A6}"/>
              </a:ext>
            </a:extLst>
          </p:cNvPr>
          <p:cNvPicPr>
            <a:picLocks noChangeAspect="1"/>
          </p:cNvPicPr>
          <p:nvPr/>
        </p:nvPicPr>
        <p:blipFill>
          <a:blip r:embed="rId3"/>
          <a:stretch>
            <a:fillRect/>
          </a:stretch>
        </p:blipFill>
        <p:spPr>
          <a:xfrm>
            <a:off x="7356384" y="696036"/>
            <a:ext cx="4676285" cy="4531057"/>
          </a:xfrm>
          <a:prstGeom prst="rect">
            <a:avLst/>
          </a:prstGeom>
        </p:spPr>
      </p:pic>
    </p:spTree>
    <p:extLst>
      <p:ext uri="{BB962C8B-B14F-4D97-AF65-F5344CB8AC3E}">
        <p14:creationId xmlns:p14="http://schemas.microsoft.com/office/powerpoint/2010/main" val="1806787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79CCDD-306E-62C6-863F-3C0E9E31496C}"/>
              </a:ext>
            </a:extLst>
          </p:cNvPr>
          <p:cNvPicPr>
            <a:picLocks noGrp="1" noChangeAspect="1"/>
          </p:cNvPicPr>
          <p:nvPr>
            <p:ph idx="1"/>
          </p:nvPr>
        </p:nvPicPr>
        <p:blipFill>
          <a:blip r:embed="rId3"/>
          <a:stretch>
            <a:fillRect/>
          </a:stretch>
        </p:blipFill>
        <p:spPr>
          <a:xfrm>
            <a:off x="707606" y="366566"/>
            <a:ext cx="11192847" cy="6124868"/>
          </a:xfrm>
        </p:spPr>
      </p:pic>
    </p:spTree>
    <p:extLst>
      <p:ext uri="{BB962C8B-B14F-4D97-AF65-F5344CB8AC3E}">
        <p14:creationId xmlns:p14="http://schemas.microsoft.com/office/powerpoint/2010/main" val="1023903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8C79ED-4853-DBC9-F08F-E26F65D21B21}"/>
              </a:ext>
            </a:extLst>
          </p:cNvPr>
          <p:cNvGraphicFramePr>
            <a:graphicFrameLocks noGrp="1"/>
          </p:cNvGraphicFramePr>
          <p:nvPr/>
        </p:nvGraphicFramePr>
        <p:xfrm>
          <a:off x="543339" y="1024466"/>
          <a:ext cx="11105322" cy="5455848"/>
        </p:xfrm>
        <a:graphic>
          <a:graphicData uri="http://schemas.openxmlformats.org/drawingml/2006/table">
            <a:tbl>
              <a:tblPr firstRow="1" bandRow="1">
                <a:tableStyleId>{5940675A-B579-460E-94D1-54222C63F5DA}</a:tableStyleId>
              </a:tblPr>
              <a:tblGrid>
                <a:gridCol w="3701774">
                  <a:extLst>
                    <a:ext uri="{9D8B030D-6E8A-4147-A177-3AD203B41FA5}">
                      <a16:colId xmlns:a16="http://schemas.microsoft.com/office/drawing/2014/main" val="714539945"/>
                    </a:ext>
                  </a:extLst>
                </a:gridCol>
                <a:gridCol w="3701774">
                  <a:extLst>
                    <a:ext uri="{9D8B030D-6E8A-4147-A177-3AD203B41FA5}">
                      <a16:colId xmlns:a16="http://schemas.microsoft.com/office/drawing/2014/main" val="1385248880"/>
                    </a:ext>
                  </a:extLst>
                </a:gridCol>
                <a:gridCol w="3701774">
                  <a:extLst>
                    <a:ext uri="{9D8B030D-6E8A-4147-A177-3AD203B41FA5}">
                      <a16:colId xmlns:a16="http://schemas.microsoft.com/office/drawing/2014/main" val="2357896403"/>
                    </a:ext>
                  </a:extLst>
                </a:gridCol>
              </a:tblGrid>
              <a:tr h="5455848">
                <a:tc>
                  <a:txBody>
                    <a:bodyPr/>
                    <a:lstStyle/>
                    <a:p>
                      <a:pPr algn="ctr"/>
                      <a:r>
                        <a:rPr lang="en-US" dirty="0"/>
                        <a:t>Economy </a:t>
                      </a:r>
                    </a:p>
                  </a:txBody>
                  <a:tcPr/>
                </a:tc>
                <a:tc>
                  <a:txBody>
                    <a:bodyPr/>
                    <a:lstStyle/>
                    <a:p>
                      <a:pPr algn="ctr"/>
                      <a:r>
                        <a:rPr lang="en-US" dirty="0"/>
                        <a:t>Society</a:t>
                      </a:r>
                    </a:p>
                  </a:txBody>
                  <a:tcPr/>
                </a:tc>
                <a:tc>
                  <a:txBody>
                    <a:bodyPr/>
                    <a:lstStyle/>
                    <a:p>
                      <a:pPr algn="ctr"/>
                      <a:r>
                        <a:rPr lang="en-US" dirty="0"/>
                        <a:t>Environment</a:t>
                      </a:r>
                    </a:p>
                  </a:txBody>
                  <a:tcPr/>
                </a:tc>
                <a:extLst>
                  <a:ext uri="{0D108BD9-81ED-4DB2-BD59-A6C34878D82A}">
                    <a16:rowId xmlns:a16="http://schemas.microsoft.com/office/drawing/2014/main" val="2418789378"/>
                  </a:ext>
                </a:extLst>
              </a:tr>
            </a:tbl>
          </a:graphicData>
        </a:graphic>
      </p:graphicFrame>
      <p:sp>
        <p:nvSpPr>
          <p:cNvPr id="3" name="Rectangle 2">
            <a:extLst>
              <a:ext uri="{FF2B5EF4-FFF2-40B4-BE49-F238E27FC236}">
                <a16:creationId xmlns:a16="http://schemas.microsoft.com/office/drawing/2014/main" id="{E87ED627-5E5D-CAF7-B1CE-91C8E8B9C37E}"/>
              </a:ext>
            </a:extLst>
          </p:cNvPr>
          <p:cNvSpPr/>
          <p:nvPr/>
        </p:nvSpPr>
        <p:spPr>
          <a:xfrm>
            <a:off x="4737603" y="48127"/>
            <a:ext cx="2747867"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Activities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94437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0"/>
        <p:cNvGrpSpPr/>
        <p:nvPr/>
      </p:nvGrpSpPr>
      <p:grpSpPr>
        <a:xfrm>
          <a:off x="0" y="0"/>
          <a:ext cx="0" cy="0"/>
          <a:chOff x="0" y="0"/>
          <a:chExt cx="0" cy="0"/>
        </a:xfrm>
      </p:grpSpPr>
      <p:sp>
        <p:nvSpPr>
          <p:cNvPr id="13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Google Shape;131;gcd7e148aa7_0_7"/>
          <p:cNvSpPr txBox="1">
            <a:spLocks noGrp="1"/>
          </p:cNvSpPr>
          <p:nvPr>
            <p:ph type="title"/>
          </p:nvPr>
        </p:nvSpPr>
        <p:spPr>
          <a:xfrm>
            <a:off x="966952" y="1204108"/>
            <a:ext cx="2669406" cy="1781175"/>
          </a:xfrm>
          <a:prstGeom prst="rect">
            <a:avLst/>
          </a:prstGeom>
        </p:spPr>
        <p:txBody>
          <a:bodyPr spcFirstLastPara="1" vert="horz" lIns="91440" tIns="45720" rIns="91440" bIns="45720" rtlCol="0" anchor="ctr" anchorCtr="0">
            <a:normAutofit/>
          </a:bodyPr>
          <a:lstStyle/>
          <a:p>
            <a:pPr>
              <a:buClr>
                <a:schemeClr val="dk2"/>
              </a:buClr>
              <a:buSzPts val="2880"/>
            </a:pPr>
            <a:r>
              <a:rPr lang="en-US" sz="3200" b="1" kern="1200">
                <a:solidFill>
                  <a:srgbClr val="FFFFFF"/>
                </a:solidFill>
                <a:latin typeface="+mj-lt"/>
                <a:ea typeface="+mj-ea"/>
                <a:cs typeface="+mj-cs"/>
              </a:rPr>
              <a:t>Sustainable Development Goals (SDGs)</a:t>
            </a:r>
          </a:p>
        </p:txBody>
      </p:sp>
      <p:sp>
        <p:nvSpPr>
          <p:cNvPr id="134" name="Google Shape;134;gcd7e148aa7_0_7"/>
          <p:cNvSpPr txBox="1"/>
          <p:nvPr/>
        </p:nvSpPr>
        <p:spPr>
          <a:xfrm>
            <a:off x="409433" y="3355130"/>
            <a:ext cx="4080680" cy="2427333"/>
          </a:xfrm>
          <a:prstGeom prst="rect">
            <a:avLst/>
          </a:prstGeom>
        </p:spPr>
        <p:txBody>
          <a:bodyPr spcFirstLastPara="1" vert="horz" lIns="91440" tIns="45720" rIns="91440" bIns="45720" rtlCol="0" anchorCtr="0">
            <a:noAutofit/>
          </a:bodyPr>
          <a:lstStyle/>
          <a:p>
            <a:pPr>
              <a:lnSpc>
                <a:spcPct val="90000"/>
              </a:lnSpc>
              <a:spcAft>
                <a:spcPts val="600"/>
              </a:spcAft>
            </a:pPr>
            <a:r>
              <a:rPr lang="en-US" sz="3200" dirty="0"/>
              <a:t>"</a:t>
            </a:r>
            <a:r>
              <a:rPr lang="en-US" sz="3200" i="1" dirty="0"/>
              <a:t>Meeting the needs of the present without compromising the ability of future generations to meet their own needs. . ." </a:t>
            </a:r>
            <a:endParaRPr lang="en-US" sz="3200" dirty="0"/>
          </a:p>
        </p:txBody>
      </p:sp>
      <p:pic>
        <p:nvPicPr>
          <p:cNvPr id="132" name="Google Shape;132;gcd7e148aa7_0_7"/>
          <p:cNvPicPr preferRelativeResize="0"/>
          <p:nvPr/>
        </p:nvPicPr>
        <p:blipFill rotWithShape="1">
          <a:blip r:embed="rId3"/>
          <a:stretch/>
        </p:blipFill>
        <p:spPr>
          <a:xfrm>
            <a:off x="4662102" y="1641551"/>
            <a:ext cx="6903723" cy="3451861"/>
          </a:xfrm>
          <a:prstGeom prst="rect">
            <a:avLst/>
          </a:prstGeom>
          <a:noFill/>
        </p:spPr>
      </p:pic>
      <p:sp>
        <p:nvSpPr>
          <p:cNvPr id="133" name="Google Shape;133;gcd7e148aa7_0_7"/>
          <p:cNvSpPr txBox="1"/>
          <p:nvPr/>
        </p:nvSpPr>
        <p:spPr>
          <a:xfrm>
            <a:off x="1524000" y="565868"/>
            <a:ext cx="9144000" cy="276969"/>
          </a:xfrm>
          <a:prstGeom prst="rect">
            <a:avLst/>
          </a:prstGeom>
          <a:noFill/>
          <a:ln>
            <a:noFill/>
          </a:ln>
        </p:spPr>
        <p:txBody>
          <a:bodyPr spcFirstLastPara="1" wrap="square" lIns="91425" tIns="91425" rIns="91425" bIns="91425" anchor="t" anchorCtr="0">
            <a:spAutoFit/>
          </a:bodyPr>
          <a:lstStyle/>
          <a:p>
            <a:pPr>
              <a:spcBef>
                <a:spcPts val="560"/>
              </a:spcBef>
            </a:pPr>
            <a:endParaRPr sz="1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8C79ED-4853-DBC9-F08F-E26F65D21B21}"/>
              </a:ext>
            </a:extLst>
          </p:cNvPr>
          <p:cNvGraphicFramePr>
            <a:graphicFrameLocks noGrp="1"/>
          </p:cNvGraphicFramePr>
          <p:nvPr/>
        </p:nvGraphicFramePr>
        <p:xfrm>
          <a:off x="543339" y="1024466"/>
          <a:ext cx="11105322" cy="5455848"/>
        </p:xfrm>
        <a:graphic>
          <a:graphicData uri="http://schemas.openxmlformats.org/drawingml/2006/table">
            <a:tbl>
              <a:tblPr firstRow="1" bandRow="1">
                <a:tableStyleId>{5940675A-B579-460E-94D1-54222C63F5DA}</a:tableStyleId>
              </a:tblPr>
              <a:tblGrid>
                <a:gridCol w="3701774">
                  <a:extLst>
                    <a:ext uri="{9D8B030D-6E8A-4147-A177-3AD203B41FA5}">
                      <a16:colId xmlns:a16="http://schemas.microsoft.com/office/drawing/2014/main" val="714539945"/>
                    </a:ext>
                  </a:extLst>
                </a:gridCol>
                <a:gridCol w="3701774">
                  <a:extLst>
                    <a:ext uri="{9D8B030D-6E8A-4147-A177-3AD203B41FA5}">
                      <a16:colId xmlns:a16="http://schemas.microsoft.com/office/drawing/2014/main" val="1385248880"/>
                    </a:ext>
                  </a:extLst>
                </a:gridCol>
                <a:gridCol w="3701774">
                  <a:extLst>
                    <a:ext uri="{9D8B030D-6E8A-4147-A177-3AD203B41FA5}">
                      <a16:colId xmlns:a16="http://schemas.microsoft.com/office/drawing/2014/main" val="2357896403"/>
                    </a:ext>
                  </a:extLst>
                </a:gridCol>
              </a:tblGrid>
              <a:tr h="5455848">
                <a:tc>
                  <a:txBody>
                    <a:bodyPr/>
                    <a:lstStyle/>
                    <a:p>
                      <a:pPr algn="ctr"/>
                      <a:r>
                        <a:rPr lang="en-US" dirty="0"/>
                        <a:t>Economy </a:t>
                      </a:r>
                    </a:p>
                  </a:txBody>
                  <a:tcPr/>
                </a:tc>
                <a:tc>
                  <a:txBody>
                    <a:bodyPr/>
                    <a:lstStyle/>
                    <a:p>
                      <a:pPr algn="ctr"/>
                      <a:r>
                        <a:rPr lang="en-US" dirty="0"/>
                        <a:t>Society</a:t>
                      </a:r>
                    </a:p>
                  </a:txBody>
                  <a:tcPr/>
                </a:tc>
                <a:tc>
                  <a:txBody>
                    <a:bodyPr/>
                    <a:lstStyle/>
                    <a:p>
                      <a:pPr algn="ctr"/>
                      <a:r>
                        <a:rPr lang="en-US" dirty="0"/>
                        <a:t>Environment</a:t>
                      </a:r>
                    </a:p>
                  </a:txBody>
                  <a:tcPr/>
                </a:tc>
                <a:extLst>
                  <a:ext uri="{0D108BD9-81ED-4DB2-BD59-A6C34878D82A}">
                    <a16:rowId xmlns:a16="http://schemas.microsoft.com/office/drawing/2014/main" val="2418789378"/>
                  </a:ext>
                </a:extLst>
              </a:tr>
            </a:tbl>
          </a:graphicData>
        </a:graphic>
      </p:graphicFrame>
      <p:sp>
        <p:nvSpPr>
          <p:cNvPr id="3" name="Rectangle 2">
            <a:extLst>
              <a:ext uri="{FF2B5EF4-FFF2-40B4-BE49-F238E27FC236}">
                <a16:creationId xmlns:a16="http://schemas.microsoft.com/office/drawing/2014/main" id="{E87ED627-5E5D-CAF7-B1CE-91C8E8B9C37E}"/>
              </a:ext>
            </a:extLst>
          </p:cNvPr>
          <p:cNvSpPr/>
          <p:nvPr/>
        </p:nvSpPr>
        <p:spPr>
          <a:xfrm>
            <a:off x="4594070" y="48127"/>
            <a:ext cx="3034933"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Resources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32023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8C79ED-4853-DBC9-F08F-E26F65D21B21}"/>
              </a:ext>
            </a:extLst>
          </p:cNvPr>
          <p:cNvGraphicFramePr>
            <a:graphicFrameLocks noGrp="1"/>
          </p:cNvGraphicFramePr>
          <p:nvPr/>
        </p:nvGraphicFramePr>
        <p:xfrm>
          <a:off x="543339" y="1024466"/>
          <a:ext cx="11105322" cy="5455848"/>
        </p:xfrm>
        <a:graphic>
          <a:graphicData uri="http://schemas.openxmlformats.org/drawingml/2006/table">
            <a:tbl>
              <a:tblPr firstRow="1" bandRow="1">
                <a:tableStyleId>{5940675A-B579-460E-94D1-54222C63F5DA}</a:tableStyleId>
              </a:tblPr>
              <a:tblGrid>
                <a:gridCol w="3701774">
                  <a:extLst>
                    <a:ext uri="{9D8B030D-6E8A-4147-A177-3AD203B41FA5}">
                      <a16:colId xmlns:a16="http://schemas.microsoft.com/office/drawing/2014/main" val="714539945"/>
                    </a:ext>
                  </a:extLst>
                </a:gridCol>
                <a:gridCol w="3701774">
                  <a:extLst>
                    <a:ext uri="{9D8B030D-6E8A-4147-A177-3AD203B41FA5}">
                      <a16:colId xmlns:a16="http://schemas.microsoft.com/office/drawing/2014/main" val="1385248880"/>
                    </a:ext>
                  </a:extLst>
                </a:gridCol>
                <a:gridCol w="3701774">
                  <a:extLst>
                    <a:ext uri="{9D8B030D-6E8A-4147-A177-3AD203B41FA5}">
                      <a16:colId xmlns:a16="http://schemas.microsoft.com/office/drawing/2014/main" val="2357896403"/>
                    </a:ext>
                  </a:extLst>
                </a:gridCol>
              </a:tblGrid>
              <a:tr h="5455848">
                <a:tc>
                  <a:txBody>
                    <a:bodyPr/>
                    <a:lstStyle/>
                    <a:p>
                      <a:pPr algn="ctr"/>
                      <a:r>
                        <a:rPr lang="en-US" dirty="0"/>
                        <a:t>Economy </a:t>
                      </a:r>
                    </a:p>
                  </a:txBody>
                  <a:tcPr/>
                </a:tc>
                <a:tc>
                  <a:txBody>
                    <a:bodyPr/>
                    <a:lstStyle/>
                    <a:p>
                      <a:pPr algn="ctr"/>
                      <a:r>
                        <a:rPr lang="en-US" dirty="0"/>
                        <a:t>Society</a:t>
                      </a:r>
                    </a:p>
                  </a:txBody>
                  <a:tcPr/>
                </a:tc>
                <a:tc>
                  <a:txBody>
                    <a:bodyPr/>
                    <a:lstStyle/>
                    <a:p>
                      <a:pPr algn="ctr"/>
                      <a:r>
                        <a:rPr lang="en-US" dirty="0"/>
                        <a:t>Environment</a:t>
                      </a:r>
                    </a:p>
                  </a:txBody>
                  <a:tcPr/>
                </a:tc>
                <a:extLst>
                  <a:ext uri="{0D108BD9-81ED-4DB2-BD59-A6C34878D82A}">
                    <a16:rowId xmlns:a16="http://schemas.microsoft.com/office/drawing/2014/main" val="2418789378"/>
                  </a:ext>
                </a:extLst>
              </a:tr>
            </a:tbl>
          </a:graphicData>
        </a:graphic>
      </p:graphicFrame>
      <p:sp>
        <p:nvSpPr>
          <p:cNvPr id="3" name="Rectangle 2">
            <a:extLst>
              <a:ext uri="{FF2B5EF4-FFF2-40B4-BE49-F238E27FC236}">
                <a16:creationId xmlns:a16="http://schemas.microsoft.com/office/drawing/2014/main" id="{E87ED627-5E5D-CAF7-B1CE-91C8E8B9C37E}"/>
              </a:ext>
            </a:extLst>
          </p:cNvPr>
          <p:cNvSpPr/>
          <p:nvPr/>
        </p:nvSpPr>
        <p:spPr>
          <a:xfrm>
            <a:off x="5176024" y="48127"/>
            <a:ext cx="1871025"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Books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89398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C25FCB-E36E-E83F-4C58-7E7C5B0D4E58}"/>
              </a:ext>
            </a:extLst>
          </p:cNvPr>
          <p:cNvSpPr txBox="1"/>
          <p:nvPr/>
        </p:nvSpPr>
        <p:spPr>
          <a:xfrm>
            <a:off x="265043" y="4410418"/>
            <a:ext cx="4891837" cy="369332"/>
          </a:xfrm>
          <a:prstGeom prst="rect">
            <a:avLst/>
          </a:prstGeom>
          <a:noFill/>
        </p:spPr>
        <p:txBody>
          <a:bodyPr wrap="square">
            <a:spAutoFit/>
          </a:bodyPr>
          <a:lstStyle/>
          <a:p>
            <a:r>
              <a:rPr lang="en-US" dirty="0">
                <a:hlinkClick r:id="rId2"/>
              </a:rPr>
              <a:t>https://dashboards.sdgindex.org/</a:t>
            </a:r>
            <a:r>
              <a:rPr lang="en-US" dirty="0"/>
              <a:t> </a:t>
            </a:r>
          </a:p>
        </p:txBody>
      </p:sp>
      <p:pic>
        <p:nvPicPr>
          <p:cNvPr id="7" name="Picture 6">
            <a:extLst>
              <a:ext uri="{FF2B5EF4-FFF2-40B4-BE49-F238E27FC236}">
                <a16:creationId xmlns:a16="http://schemas.microsoft.com/office/drawing/2014/main" id="{F786494D-D048-BA5E-CE53-1FC3A74FCCA0}"/>
              </a:ext>
            </a:extLst>
          </p:cNvPr>
          <p:cNvPicPr>
            <a:picLocks noChangeAspect="1"/>
          </p:cNvPicPr>
          <p:nvPr/>
        </p:nvPicPr>
        <p:blipFill>
          <a:blip r:embed="rId3"/>
          <a:stretch>
            <a:fillRect/>
          </a:stretch>
        </p:blipFill>
        <p:spPr>
          <a:xfrm>
            <a:off x="3046864" y="368719"/>
            <a:ext cx="5341761" cy="3417577"/>
          </a:xfrm>
          <a:prstGeom prst="rect">
            <a:avLst/>
          </a:prstGeom>
        </p:spPr>
      </p:pic>
      <p:sp>
        <p:nvSpPr>
          <p:cNvPr id="2" name="TextBox 1">
            <a:extLst>
              <a:ext uri="{FF2B5EF4-FFF2-40B4-BE49-F238E27FC236}">
                <a16:creationId xmlns:a16="http://schemas.microsoft.com/office/drawing/2014/main" id="{B22ED230-5E86-3BF8-0AC3-A111597D0D00}"/>
              </a:ext>
            </a:extLst>
          </p:cNvPr>
          <p:cNvSpPr txBox="1"/>
          <p:nvPr/>
        </p:nvSpPr>
        <p:spPr>
          <a:xfrm>
            <a:off x="265043" y="368720"/>
            <a:ext cx="2531166" cy="3785652"/>
          </a:xfrm>
          <a:prstGeom prst="rect">
            <a:avLst/>
          </a:prstGeom>
          <a:noFill/>
        </p:spPr>
        <p:txBody>
          <a:bodyPr wrap="square" rtlCol="0">
            <a:spAutoFit/>
          </a:bodyPr>
          <a:lstStyle/>
          <a:p>
            <a:r>
              <a:rPr lang="en-US" sz="4000" dirty="0"/>
              <a:t>How are we doing?</a:t>
            </a:r>
          </a:p>
          <a:p>
            <a:endParaRPr lang="en-US" sz="4000" dirty="0"/>
          </a:p>
          <a:p>
            <a:r>
              <a:rPr lang="en-US" sz="4000" dirty="0"/>
              <a:t>Check our report card.</a:t>
            </a:r>
          </a:p>
        </p:txBody>
      </p:sp>
      <p:pic>
        <p:nvPicPr>
          <p:cNvPr id="3" name="Picture 2">
            <a:extLst>
              <a:ext uri="{FF2B5EF4-FFF2-40B4-BE49-F238E27FC236}">
                <a16:creationId xmlns:a16="http://schemas.microsoft.com/office/drawing/2014/main" id="{19696FDF-2718-9B18-8A24-BC7837011A9D}"/>
              </a:ext>
            </a:extLst>
          </p:cNvPr>
          <p:cNvPicPr>
            <a:picLocks noChangeAspect="1"/>
          </p:cNvPicPr>
          <p:nvPr/>
        </p:nvPicPr>
        <p:blipFill>
          <a:blip r:embed="rId4"/>
          <a:stretch>
            <a:fillRect/>
          </a:stretch>
        </p:blipFill>
        <p:spPr>
          <a:xfrm>
            <a:off x="4995763" y="3776870"/>
            <a:ext cx="6905064" cy="2968937"/>
          </a:xfrm>
          <a:prstGeom prst="rect">
            <a:avLst/>
          </a:prstGeom>
        </p:spPr>
      </p:pic>
    </p:spTree>
    <p:extLst>
      <p:ext uri="{BB962C8B-B14F-4D97-AF65-F5344CB8AC3E}">
        <p14:creationId xmlns:p14="http://schemas.microsoft.com/office/powerpoint/2010/main" val="1507428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World's Largest Lesson | Global Goals">
            <a:hlinkClick r:id="" action="ppaction://media"/>
            <a:extLst>
              <a:ext uri="{FF2B5EF4-FFF2-40B4-BE49-F238E27FC236}">
                <a16:creationId xmlns:a16="http://schemas.microsoft.com/office/drawing/2014/main" id="{1EB95C34-69F6-6DDB-6702-40DDB3B8BD89}"/>
              </a:ext>
            </a:extLst>
          </p:cNvPr>
          <p:cNvPicPr>
            <a:picLocks noRot="1" noChangeAspect="1"/>
          </p:cNvPicPr>
          <p:nvPr>
            <a:videoFile r:link="rId1"/>
          </p:nvPr>
        </p:nvPicPr>
        <p:blipFill>
          <a:blip r:embed="rId3"/>
          <a:stretch>
            <a:fillRect/>
          </a:stretch>
        </p:blipFill>
        <p:spPr>
          <a:xfrm>
            <a:off x="836177" y="457200"/>
            <a:ext cx="9987536" cy="5642958"/>
          </a:xfrm>
          <a:prstGeom prst="rect">
            <a:avLst/>
          </a:prstGeom>
        </p:spPr>
      </p:pic>
    </p:spTree>
    <p:extLst>
      <p:ext uri="{BB962C8B-B14F-4D97-AF65-F5344CB8AC3E}">
        <p14:creationId xmlns:p14="http://schemas.microsoft.com/office/powerpoint/2010/main" val="19002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FE4C337-D372-9C3B-AE32-DEE3E7ACDC0D}"/>
              </a:ext>
            </a:extLst>
          </p:cNvPr>
          <p:cNvPicPr>
            <a:picLocks noChangeAspect="1"/>
          </p:cNvPicPr>
          <p:nvPr/>
        </p:nvPicPr>
        <p:blipFill rotWithShape="1">
          <a:blip r:embed="rId2">
            <a:alphaModFix amt="40000"/>
          </a:blip>
          <a:srcRect l="13299" r="4452" b="-1"/>
          <a:stretch/>
        </p:blipFill>
        <p:spPr>
          <a:xfrm>
            <a:off x="20" y="10"/>
            <a:ext cx="8450297" cy="6857990"/>
          </a:xfrm>
          <a:prstGeom prst="rect">
            <a:avLst/>
          </a:prstGeom>
        </p:spPr>
      </p:pic>
      <p:sp>
        <p:nvSpPr>
          <p:cNvPr id="7" name="TextBox 6">
            <a:extLst>
              <a:ext uri="{FF2B5EF4-FFF2-40B4-BE49-F238E27FC236}">
                <a16:creationId xmlns:a16="http://schemas.microsoft.com/office/drawing/2014/main" id="{CDDB29B2-C362-A5A3-CC8B-F4B9ADFDB671}"/>
              </a:ext>
            </a:extLst>
          </p:cNvPr>
          <p:cNvSpPr txBox="1"/>
          <p:nvPr/>
        </p:nvSpPr>
        <p:spPr>
          <a:xfrm>
            <a:off x="586409" y="2219785"/>
            <a:ext cx="5379595" cy="3957178"/>
          </a:xfrm>
          <a:prstGeom prst="rect">
            <a:avLst/>
          </a:prstGeom>
        </p:spPr>
        <p:txBody>
          <a:bodyPr vert="horz" lIns="91440" tIns="45720" rIns="91440" bIns="45720" rtlCol="0">
            <a:normAutofit/>
          </a:bodyPr>
          <a:lstStyle/>
          <a:p>
            <a:pPr>
              <a:lnSpc>
                <a:spcPct val="90000"/>
              </a:lnSpc>
              <a:spcAft>
                <a:spcPts val="600"/>
              </a:spcAft>
            </a:pPr>
            <a:r>
              <a:rPr lang="en-US" sz="2800" b="1" dirty="0">
                <a:solidFill>
                  <a:srgbClr val="FFFFFF"/>
                </a:solidFill>
              </a:rPr>
              <a:t>The United Nations is an international organization of countries set up in 1945, in succession to the League of Nations, to promote international peace, security, and cooperation.</a:t>
            </a:r>
          </a:p>
        </p:txBody>
      </p:sp>
      <p:pic>
        <p:nvPicPr>
          <p:cNvPr id="9" name="Picture 8">
            <a:extLst>
              <a:ext uri="{FF2B5EF4-FFF2-40B4-BE49-F238E27FC236}">
                <a16:creationId xmlns:a16="http://schemas.microsoft.com/office/drawing/2014/main" id="{2E572B3A-3EE2-3EB7-2ADD-9B804FC6617B}"/>
              </a:ext>
            </a:extLst>
          </p:cNvPr>
          <p:cNvPicPr>
            <a:picLocks noChangeAspect="1"/>
          </p:cNvPicPr>
          <p:nvPr/>
        </p:nvPicPr>
        <p:blipFill rotWithShape="1">
          <a:blip r:embed="rId3"/>
          <a:srcRect t="3498" r="-1" b="23789"/>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87816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877747-D78B-68F5-DAB9-3FF22B29421B}"/>
              </a:ext>
            </a:extLst>
          </p:cNvPr>
          <p:cNvPicPr>
            <a:picLocks noChangeAspect="1"/>
          </p:cNvPicPr>
          <p:nvPr/>
        </p:nvPicPr>
        <p:blipFill>
          <a:blip r:embed="rId2"/>
          <a:stretch>
            <a:fillRect/>
          </a:stretch>
        </p:blipFill>
        <p:spPr>
          <a:xfrm>
            <a:off x="469699" y="1204530"/>
            <a:ext cx="5624026" cy="4187984"/>
          </a:xfrm>
          <a:prstGeom prst="rect">
            <a:avLst/>
          </a:prstGeom>
        </p:spPr>
      </p:pic>
      <p:pic>
        <p:nvPicPr>
          <p:cNvPr id="7" name="Picture 6">
            <a:extLst>
              <a:ext uri="{FF2B5EF4-FFF2-40B4-BE49-F238E27FC236}">
                <a16:creationId xmlns:a16="http://schemas.microsoft.com/office/drawing/2014/main" id="{805D45F1-360A-CD63-D894-210607645489}"/>
              </a:ext>
            </a:extLst>
          </p:cNvPr>
          <p:cNvPicPr>
            <a:picLocks noChangeAspect="1"/>
          </p:cNvPicPr>
          <p:nvPr/>
        </p:nvPicPr>
        <p:blipFill>
          <a:blip r:embed="rId3"/>
          <a:stretch>
            <a:fillRect/>
          </a:stretch>
        </p:blipFill>
        <p:spPr>
          <a:xfrm>
            <a:off x="5733773" y="307275"/>
            <a:ext cx="5829502" cy="3927027"/>
          </a:xfrm>
          <a:prstGeom prst="rect">
            <a:avLst/>
          </a:prstGeom>
        </p:spPr>
      </p:pic>
      <p:sp>
        <p:nvSpPr>
          <p:cNvPr id="11" name="TextBox 10">
            <a:extLst>
              <a:ext uri="{FF2B5EF4-FFF2-40B4-BE49-F238E27FC236}">
                <a16:creationId xmlns:a16="http://schemas.microsoft.com/office/drawing/2014/main" id="{041C4F7E-5AF8-66A6-0A7F-5DE4984B82FC}"/>
              </a:ext>
            </a:extLst>
          </p:cNvPr>
          <p:cNvSpPr txBox="1"/>
          <p:nvPr/>
        </p:nvSpPr>
        <p:spPr>
          <a:xfrm>
            <a:off x="734308" y="6289769"/>
            <a:ext cx="7399163" cy="369332"/>
          </a:xfrm>
          <a:prstGeom prst="rect">
            <a:avLst/>
          </a:prstGeom>
          <a:noFill/>
        </p:spPr>
        <p:txBody>
          <a:bodyPr wrap="square">
            <a:spAutoFit/>
          </a:bodyPr>
          <a:lstStyle/>
          <a:p>
            <a:r>
              <a:rPr lang="en-US" dirty="0">
                <a:hlinkClick r:id="rId4"/>
              </a:rPr>
              <a:t>f96108_93c60d09bd8a4513aad86d7612ae3ad5.pdf (kidsforsdgs.org)</a:t>
            </a:r>
            <a:endParaRPr lang="en-US" dirty="0"/>
          </a:p>
        </p:txBody>
      </p:sp>
      <p:pic>
        <p:nvPicPr>
          <p:cNvPr id="2" name="Picture 1">
            <a:extLst>
              <a:ext uri="{FF2B5EF4-FFF2-40B4-BE49-F238E27FC236}">
                <a16:creationId xmlns:a16="http://schemas.microsoft.com/office/drawing/2014/main" id="{C767039E-8184-58BC-8DA2-175FCDC7FAFA}"/>
              </a:ext>
            </a:extLst>
          </p:cNvPr>
          <p:cNvPicPr>
            <a:picLocks noChangeAspect="1"/>
          </p:cNvPicPr>
          <p:nvPr/>
        </p:nvPicPr>
        <p:blipFill>
          <a:blip r:embed="rId5"/>
          <a:stretch>
            <a:fillRect/>
          </a:stretch>
        </p:blipFill>
        <p:spPr>
          <a:xfrm>
            <a:off x="8133471" y="4423929"/>
            <a:ext cx="3429804" cy="2305899"/>
          </a:xfrm>
          <a:prstGeom prst="rect">
            <a:avLst/>
          </a:prstGeom>
        </p:spPr>
      </p:pic>
    </p:spTree>
    <p:extLst>
      <p:ext uri="{BB962C8B-B14F-4D97-AF65-F5344CB8AC3E}">
        <p14:creationId xmlns:p14="http://schemas.microsoft.com/office/powerpoint/2010/main" val="3464008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33253-9394-1FFA-ADEC-7CD92AC2F401}"/>
              </a:ext>
            </a:extLst>
          </p:cNvPr>
          <p:cNvPicPr>
            <a:picLocks noChangeAspect="1"/>
          </p:cNvPicPr>
          <p:nvPr/>
        </p:nvPicPr>
        <p:blipFill>
          <a:blip r:embed="rId3"/>
          <a:stretch>
            <a:fillRect/>
          </a:stretch>
        </p:blipFill>
        <p:spPr>
          <a:xfrm>
            <a:off x="3823864" y="44896"/>
            <a:ext cx="7751298" cy="6768207"/>
          </a:xfrm>
          <a:prstGeom prst="rect">
            <a:avLst/>
          </a:prstGeom>
        </p:spPr>
      </p:pic>
      <p:sp>
        <p:nvSpPr>
          <p:cNvPr id="2" name="TextBox 1">
            <a:extLst>
              <a:ext uri="{FF2B5EF4-FFF2-40B4-BE49-F238E27FC236}">
                <a16:creationId xmlns:a16="http://schemas.microsoft.com/office/drawing/2014/main" id="{FF619374-250D-FAB4-2D05-260A2389A6EC}"/>
              </a:ext>
            </a:extLst>
          </p:cNvPr>
          <p:cNvSpPr txBox="1"/>
          <p:nvPr/>
        </p:nvSpPr>
        <p:spPr>
          <a:xfrm>
            <a:off x="318052" y="821635"/>
            <a:ext cx="4068418" cy="6001643"/>
          </a:xfrm>
          <a:prstGeom prst="rect">
            <a:avLst/>
          </a:prstGeom>
          <a:noFill/>
        </p:spPr>
        <p:txBody>
          <a:bodyPr wrap="square" rtlCol="0">
            <a:spAutoFit/>
          </a:bodyPr>
          <a:lstStyle/>
          <a:p>
            <a:r>
              <a:rPr lang="en-US" sz="3200" b="1" dirty="0"/>
              <a:t>What is sustainable development?</a:t>
            </a:r>
          </a:p>
          <a:p>
            <a:endParaRPr lang="en-US" sz="3200" dirty="0"/>
          </a:p>
          <a:p>
            <a:r>
              <a:rPr lang="en-US" sz="3200" dirty="0"/>
              <a:t>"Meeting the needs of the present without compromising the ability of future generations to meet their own needs. . ." </a:t>
            </a:r>
          </a:p>
          <a:p>
            <a:endParaRPr lang="en-US" sz="3200" dirty="0"/>
          </a:p>
          <a:p>
            <a:endParaRPr lang="en-US" sz="3200" dirty="0"/>
          </a:p>
          <a:p>
            <a:endParaRPr lang="en-US" sz="3200" dirty="0"/>
          </a:p>
        </p:txBody>
      </p:sp>
    </p:spTree>
    <p:extLst>
      <p:ext uri="{BB962C8B-B14F-4D97-AF65-F5344CB8AC3E}">
        <p14:creationId xmlns:p14="http://schemas.microsoft.com/office/powerpoint/2010/main" val="96297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549933" y="5573567"/>
            <a:ext cx="6866800" cy="1108000"/>
          </a:xfrm>
          <a:prstGeom prst="rect">
            <a:avLst/>
          </a:prstGeom>
        </p:spPr>
        <p:txBody>
          <a:bodyPr spcFirstLastPara="1" vert="horz" wrap="square" lIns="121900" tIns="121900" rIns="121900" bIns="121900" rtlCol="0" anchor="t" anchorCtr="0">
            <a:noAutofit/>
          </a:bodyPr>
          <a:lstStyle/>
          <a:p>
            <a:pPr marL="0" indent="0">
              <a:lnSpc>
                <a:spcPct val="105000"/>
              </a:lnSpc>
              <a:buClr>
                <a:schemeClr val="dk1"/>
              </a:buClr>
              <a:buSzPts val="935"/>
              <a:buNone/>
            </a:pPr>
            <a:r>
              <a:rPr lang="en" sz="2027" u="sng" dirty="0">
                <a:solidFill>
                  <a:schemeClr val="hlink"/>
                </a:solidFill>
                <a:hlinkClick r:id="rId3"/>
              </a:rPr>
              <a:t>https://kids.kiddle.co/Sustainable_Development_Goals</a:t>
            </a:r>
            <a:endParaRPr lang="en" sz="2027" u="sng" dirty="0">
              <a:solidFill>
                <a:schemeClr val="hlink"/>
              </a:solidFill>
            </a:endParaRPr>
          </a:p>
          <a:p>
            <a:pPr marL="0" indent="0">
              <a:lnSpc>
                <a:spcPct val="105000"/>
              </a:lnSpc>
              <a:buClr>
                <a:schemeClr val="dk1"/>
              </a:buClr>
              <a:buSzPts val="935"/>
              <a:buNone/>
            </a:pPr>
            <a:r>
              <a:rPr lang="en" sz="2027" u="sng" dirty="0">
                <a:solidFill>
                  <a:srgbClr val="0563C1"/>
                </a:solidFill>
              </a:rPr>
              <a:t> </a:t>
            </a:r>
            <a:endParaRPr sz="2027" u="sng" dirty="0">
              <a:solidFill>
                <a:srgbClr val="0563C1"/>
              </a:solidFill>
            </a:endParaRPr>
          </a:p>
          <a:p>
            <a:pPr marL="0" indent="0">
              <a:lnSpc>
                <a:spcPct val="105000"/>
              </a:lnSpc>
              <a:spcAft>
                <a:spcPts val="1600"/>
              </a:spcAft>
              <a:buSzPts val="935"/>
              <a:buNone/>
            </a:pPr>
            <a:endParaRPr sz="2705" dirty="0"/>
          </a:p>
        </p:txBody>
      </p:sp>
      <p:pic>
        <p:nvPicPr>
          <p:cNvPr id="62" name="Google Shape;62;p14"/>
          <p:cNvPicPr preferRelativeResize="0"/>
          <p:nvPr/>
        </p:nvPicPr>
        <p:blipFill>
          <a:blip r:embed="rId4">
            <a:alphaModFix/>
          </a:blip>
          <a:stretch>
            <a:fillRect/>
          </a:stretch>
        </p:blipFill>
        <p:spPr>
          <a:xfrm>
            <a:off x="203201" y="203201"/>
            <a:ext cx="11785599" cy="977788"/>
          </a:xfrm>
          <a:prstGeom prst="rect">
            <a:avLst/>
          </a:prstGeom>
          <a:noFill/>
          <a:ln>
            <a:noFill/>
          </a:ln>
        </p:spPr>
      </p:pic>
      <p:pic>
        <p:nvPicPr>
          <p:cNvPr id="63" name="Google Shape;63;p14"/>
          <p:cNvPicPr preferRelativeResize="0"/>
          <p:nvPr/>
        </p:nvPicPr>
        <p:blipFill>
          <a:blip r:embed="rId5">
            <a:alphaModFix/>
          </a:blip>
          <a:stretch>
            <a:fillRect/>
          </a:stretch>
        </p:blipFill>
        <p:spPr>
          <a:xfrm>
            <a:off x="203201" y="7061527"/>
            <a:ext cx="11785599" cy="2612931"/>
          </a:xfrm>
          <a:prstGeom prst="rect">
            <a:avLst/>
          </a:prstGeom>
          <a:noFill/>
          <a:ln>
            <a:noFill/>
          </a:ln>
        </p:spPr>
      </p:pic>
      <p:pic>
        <p:nvPicPr>
          <p:cNvPr id="64" name="Google Shape;64;p14"/>
          <p:cNvPicPr preferRelativeResize="0"/>
          <p:nvPr/>
        </p:nvPicPr>
        <p:blipFill>
          <a:blip r:embed="rId6">
            <a:alphaModFix/>
          </a:blip>
          <a:stretch>
            <a:fillRect/>
          </a:stretch>
        </p:blipFill>
        <p:spPr>
          <a:xfrm>
            <a:off x="9380484" y="4441079"/>
            <a:ext cx="2216484" cy="2240394"/>
          </a:xfrm>
          <a:prstGeom prst="rect">
            <a:avLst/>
          </a:prstGeom>
          <a:noFill/>
          <a:ln>
            <a:noFill/>
          </a:ln>
        </p:spPr>
      </p:pic>
      <p:sp>
        <p:nvSpPr>
          <p:cNvPr id="4" name="TextBox 3">
            <a:extLst>
              <a:ext uri="{FF2B5EF4-FFF2-40B4-BE49-F238E27FC236}">
                <a16:creationId xmlns:a16="http://schemas.microsoft.com/office/drawing/2014/main" id="{695AB8FC-4BF2-5A3F-442E-A233F299D45E}"/>
              </a:ext>
            </a:extLst>
          </p:cNvPr>
          <p:cNvSpPr txBox="1"/>
          <p:nvPr/>
        </p:nvSpPr>
        <p:spPr>
          <a:xfrm>
            <a:off x="7583214" y="1024759"/>
            <a:ext cx="3831020" cy="3416320"/>
          </a:xfrm>
          <a:prstGeom prst="rect">
            <a:avLst/>
          </a:prstGeom>
          <a:noFill/>
        </p:spPr>
        <p:txBody>
          <a:bodyPr wrap="square" rtlCol="0">
            <a:spAutoFit/>
          </a:bodyPr>
          <a:lstStyle/>
          <a:p>
            <a:r>
              <a:rPr lang="en-US" sz="2400" dirty="0"/>
              <a:t>The Sustainable Development Goals (SDGs) are a set of targets relating to future international development.  They are created by the United Nations and promoted as the Goals for Global Sustainable Development. </a:t>
            </a:r>
          </a:p>
        </p:txBody>
      </p:sp>
      <p:pic>
        <p:nvPicPr>
          <p:cNvPr id="5" name="Picture 4" descr="A picture containing graphical user interface&#10;&#10;Description automatically generated">
            <a:extLst>
              <a:ext uri="{FF2B5EF4-FFF2-40B4-BE49-F238E27FC236}">
                <a16:creationId xmlns:a16="http://schemas.microsoft.com/office/drawing/2014/main" id="{32931F20-0309-041D-778A-700E401D61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13" y="1457184"/>
            <a:ext cx="6048789" cy="36897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278</TotalTime>
  <Words>1694</Words>
  <Application>Microsoft Office PowerPoint</Application>
  <PresentationFormat>Widescreen</PresentationFormat>
  <Paragraphs>127</Paragraphs>
  <Slides>53</Slides>
  <Notes>21</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Calibri</vt:lpstr>
      <vt:lpstr>Calibri Light</vt:lpstr>
      <vt:lpstr>Cambria</vt:lpstr>
      <vt:lpstr>Chiller</vt:lpstr>
      <vt:lpstr>Times New Roman</vt:lpstr>
      <vt:lpstr>Office Theme</vt:lpstr>
      <vt:lpstr>1_Office Theme</vt:lpstr>
      <vt:lpstr>Sustainable Development Goals 101</vt:lpstr>
      <vt:lpstr>PowerPoint Presentation</vt:lpstr>
      <vt:lpstr>SustainabilitySuperheroes.org</vt:lpstr>
      <vt:lpstr>PowerPoint Presentation</vt:lpstr>
      <vt:lpstr>Sustainable Development Goals (SDGs)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Read about a Sustainable Development Goal.  2. Write a Tweet (about 14 words)  3. to tell the world about the goal. Write your Tweet on a sticky note. </vt:lpstr>
      <vt:lpstr>PowerPoint Presentation</vt:lpstr>
      <vt:lpstr>PowerPoint Presentation</vt:lpstr>
      <vt:lpstr>PowerPoint Presentation</vt:lpstr>
      <vt:lpstr>PowerPoint Presentation</vt:lpstr>
      <vt:lpstr>PowerPoint Presentation</vt:lpstr>
      <vt:lpstr>                 The decisions your students make dictate the path that their lives take. Posing phenomena as situations in which students analyze information and data then make decisions, teaches them to judge the risks and rewards of their decisions. </vt:lpstr>
      <vt:lpstr>Decision-making and Social Emotional Learning</vt:lpstr>
      <vt:lpstr>Decision Making</vt:lpstr>
      <vt:lpstr>PowerPoint Presentation</vt:lpstr>
      <vt:lpstr>Slides below as headers for MEAs</vt:lpstr>
      <vt:lpstr>PowerPoint Presentation</vt:lpstr>
      <vt:lpstr>PowerPoint Presentation</vt:lpstr>
      <vt:lpstr>PowerPoint Presentation</vt:lpstr>
      <vt:lpstr>PowerPoint Presentation</vt:lpstr>
      <vt:lpstr>SC.4.L.17.4 – Recognize ways plants and animals, including humans, can impact the environment. SC.5.L.17.1 – Compare and contrast adaptations displayed by animals and plants that enable them to survive in different environments such as life cycles variations, animal behaviors and physical characteristics.</vt:lpstr>
      <vt:lpstr>Florida’s Most (un)Wanted!</vt:lpstr>
      <vt:lpstr>PowerPoint Presentation</vt:lpstr>
      <vt:lpstr>PowerPoint Presentation</vt:lpstr>
      <vt:lpstr>PowerPoint Presentation</vt:lpstr>
      <vt:lpstr>PowerPoint Presentation</vt:lpstr>
      <vt:lpstr>PowerPoint Presentation</vt:lpstr>
      <vt:lpstr>SC.3.L.17.1 - Describe how animals and plants respond to changing seasons. </vt:lpstr>
      <vt:lpstr>SC.4.E.6.3 – Recognize that humans need resources found on Earth and that these are either renewable or nonrenewable.  SC.5.P.9.1 – Investigate and describe that many physical and chemical changes are affected by temperature.</vt:lpstr>
      <vt:lpstr>PowerPoint Presentation</vt:lpstr>
      <vt:lpstr>PowerPoint Presentation</vt:lpstr>
      <vt:lpstr>PowerPoint Presentation</vt:lpstr>
      <vt:lpstr>   SC.3.E.5.2  Identify the Sun as a star that emits energy; some of it in the form of light. SC.3.P.10.1   Identify some basic forms of energy such as light, heat, sound, electrical, and mechanical.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Hillsborough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Danger</dc:creator>
  <cp:lastModifiedBy>Christine Danger</cp:lastModifiedBy>
  <cp:revision>1</cp:revision>
  <dcterms:created xsi:type="dcterms:W3CDTF">2023-01-19T00:58:18Z</dcterms:created>
  <dcterms:modified xsi:type="dcterms:W3CDTF">2023-01-26T15:31:05Z</dcterms:modified>
</cp:coreProperties>
</file>