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76"/>
  </p:notesMasterIdLst>
  <p:sldIdLst>
    <p:sldId id="753" r:id="rId3"/>
    <p:sldId id="723" r:id="rId4"/>
    <p:sldId id="724" r:id="rId5"/>
    <p:sldId id="737" r:id="rId6"/>
    <p:sldId id="720" r:id="rId7"/>
    <p:sldId id="721" r:id="rId8"/>
    <p:sldId id="728" r:id="rId9"/>
    <p:sldId id="736" r:id="rId10"/>
    <p:sldId id="717" r:id="rId11"/>
    <p:sldId id="729" r:id="rId12"/>
    <p:sldId id="679" r:id="rId13"/>
    <p:sldId id="264" r:id="rId14"/>
    <p:sldId id="268" r:id="rId15"/>
    <p:sldId id="687" r:id="rId16"/>
    <p:sldId id="688" r:id="rId17"/>
    <p:sldId id="689" r:id="rId18"/>
    <p:sldId id="697" r:id="rId19"/>
    <p:sldId id="722" r:id="rId20"/>
    <p:sldId id="257" r:id="rId21"/>
    <p:sldId id="699" r:id="rId22"/>
    <p:sldId id="698" r:id="rId23"/>
    <p:sldId id="762" r:id="rId24"/>
    <p:sldId id="763" r:id="rId25"/>
    <p:sldId id="761" r:id="rId26"/>
    <p:sldId id="751" r:id="rId27"/>
    <p:sldId id="731" r:id="rId28"/>
    <p:sldId id="730" r:id="rId29"/>
    <p:sldId id="726" r:id="rId30"/>
    <p:sldId id="258" r:id="rId31"/>
    <p:sldId id="727" r:id="rId32"/>
    <p:sldId id="764" r:id="rId33"/>
    <p:sldId id="725" r:id="rId34"/>
    <p:sldId id="734" r:id="rId35"/>
    <p:sldId id="735" r:id="rId36"/>
    <p:sldId id="732" r:id="rId37"/>
    <p:sldId id="705" r:id="rId38"/>
    <p:sldId id="702" r:id="rId39"/>
    <p:sldId id="700" r:id="rId40"/>
    <p:sldId id="701" r:id="rId41"/>
    <p:sldId id="703" r:id="rId42"/>
    <p:sldId id="733" r:id="rId43"/>
    <p:sldId id="740" r:id="rId44"/>
    <p:sldId id="741" r:id="rId45"/>
    <p:sldId id="758" r:id="rId46"/>
    <p:sldId id="756" r:id="rId47"/>
    <p:sldId id="742" r:id="rId48"/>
    <p:sldId id="757" r:id="rId49"/>
    <p:sldId id="743" r:id="rId50"/>
    <p:sldId id="744" r:id="rId51"/>
    <p:sldId id="745" r:id="rId52"/>
    <p:sldId id="746" r:id="rId53"/>
    <p:sldId id="747" r:id="rId54"/>
    <p:sldId id="748" r:id="rId55"/>
    <p:sldId id="738" r:id="rId56"/>
    <p:sldId id="749" r:id="rId57"/>
    <p:sldId id="750" r:id="rId58"/>
    <p:sldId id="739" r:id="rId59"/>
    <p:sldId id="760" r:id="rId60"/>
    <p:sldId id="680" r:id="rId61"/>
    <p:sldId id="682" r:id="rId62"/>
    <p:sldId id="765" r:id="rId63"/>
    <p:sldId id="752" r:id="rId64"/>
    <p:sldId id="707" r:id="rId65"/>
    <p:sldId id="708" r:id="rId66"/>
    <p:sldId id="709" r:id="rId67"/>
    <p:sldId id="710" r:id="rId68"/>
    <p:sldId id="711" r:id="rId69"/>
    <p:sldId id="712" r:id="rId70"/>
    <p:sldId id="713" r:id="rId71"/>
    <p:sldId id="714" r:id="rId72"/>
    <p:sldId id="715" r:id="rId73"/>
    <p:sldId id="716" r:id="rId74"/>
    <p:sldId id="718"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B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E3AD1B-41AC-4582-9452-3414ECDAD65E}" v="433" dt="2023-09-28T19:07:38.1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16" autoAdjust="0"/>
    <p:restoredTop sz="94660"/>
  </p:normalViewPr>
  <p:slideViewPr>
    <p:cSldViewPr snapToGrid="0">
      <p:cViewPr varScale="1">
        <p:scale>
          <a:sx n="91" d="100"/>
          <a:sy n="91" d="100"/>
        </p:scale>
        <p:origin x="18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Danger" userId="ec5d025f-b314-4b7c-bee6-8dd9c175cb32" providerId="ADAL" clId="{5FE3AD1B-41AC-4582-9452-3414ECDAD65E}"/>
    <pc:docChg chg="undo redo custSel addSld delSld modSld sldOrd">
      <pc:chgData name="Christine Danger" userId="ec5d025f-b314-4b7c-bee6-8dd9c175cb32" providerId="ADAL" clId="{5FE3AD1B-41AC-4582-9452-3414ECDAD65E}" dt="2023-09-28T19:09:22.801" v="4030" actId="20577"/>
      <pc:docMkLst>
        <pc:docMk/>
      </pc:docMkLst>
      <pc:sldChg chg="add del">
        <pc:chgData name="Christine Danger" userId="ec5d025f-b314-4b7c-bee6-8dd9c175cb32" providerId="ADAL" clId="{5FE3AD1B-41AC-4582-9452-3414ECDAD65E}" dt="2023-09-28T19:04:48.175" v="3780" actId="47"/>
        <pc:sldMkLst>
          <pc:docMk/>
          <pc:sldMk cId="819466921" sldId="256"/>
        </pc:sldMkLst>
        <pc:spChg chg="mod">
          <ac:chgData name="Christine Danger" userId="ec5d025f-b314-4b7c-bee6-8dd9c175cb32" providerId="ADAL" clId="{5FE3AD1B-41AC-4582-9452-3414ECDAD65E}" dt="2023-09-17T15:51:45.070" v="2962" actId="27636"/>
          <ac:spMkLst>
            <pc:docMk/>
            <pc:sldMk cId="819466921" sldId="256"/>
            <ac:spMk id="3" creationId="{00000000-0000-0000-0000-000000000000}"/>
          </ac:spMkLst>
        </pc:spChg>
      </pc:sldChg>
      <pc:sldChg chg="addSp delSp modSp del mod">
        <pc:chgData name="Christine Danger" userId="ec5d025f-b314-4b7c-bee6-8dd9c175cb32" providerId="ADAL" clId="{5FE3AD1B-41AC-4582-9452-3414ECDAD65E}" dt="2023-09-17T15:23:30.492" v="2820" actId="47"/>
        <pc:sldMkLst>
          <pc:docMk/>
          <pc:sldMk cId="2653503143" sldId="256"/>
        </pc:sldMkLst>
        <pc:spChg chg="mod">
          <ac:chgData name="Christine Danger" userId="ec5d025f-b314-4b7c-bee6-8dd9c175cb32" providerId="ADAL" clId="{5FE3AD1B-41AC-4582-9452-3414ECDAD65E}" dt="2023-09-10T17:23:05.671" v="32" actId="20577"/>
          <ac:spMkLst>
            <pc:docMk/>
            <pc:sldMk cId="2653503143" sldId="256"/>
            <ac:spMk id="2" creationId="{A2FEE59E-CC5D-F51F-BA7F-5BC98CF846AD}"/>
          </ac:spMkLst>
        </pc:spChg>
        <pc:spChg chg="add del">
          <ac:chgData name="Christine Danger" userId="ec5d025f-b314-4b7c-bee6-8dd9c175cb32" providerId="ADAL" clId="{5FE3AD1B-41AC-4582-9452-3414ECDAD65E}" dt="2023-09-10T17:22:52.590" v="7" actId="22"/>
          <ac:spMkLst>
            <pc:docMk/>
            <pc:sldMk cId="2653503143" sldId="256"/>
            <ac:spMk id="5" creationId="{3C444166-823F-9300-C111-550BE07081CB}"/>
          </ac:spMkLst>
        </pc:spChg>
      </pc:sldChg>
      <pc:sldChg chg="addSp delSp mod">
        <pc:chgData name="Christine Danger" userId="ec5d025f-b314-4b7c-bee6-8dd9c175cb32" providerId="ADAL" clId="{5FE3AD1B-41AC-4582-9452-3414ECDAD65E}" dt="2023-09-17T01:31:49.228" v="660" actId="22"/>
        <pc:sldMkLst>
          <pc:docMk/>
          <pc:sldMk cId="289239643" sldId="258"/>
        </pc:sldMkLst>
        <pc:spChg chg="add del">
          <ac:chgData name="Christine Danger" userId="ec5d025f-b314-4b7c-bee6-8dd9c175cb32" providerId="ADAL" clId="{5FE3AD1B-41AC-4582-9452-3414ECDAD65E}" dt="2023-09-17T01:31:49.228" v="660" actId="22"/>
          <ac:spMkLst>
            <pc:docMk/>
            <pc:sldMk cId="289239643" sldId="258"/>
            <ac:spMk id="7" creationId="{CAE7B001-682A-2CCD-BD85-F57DF74E03A1}"/>
          </ac:spMkLst>
        </pc:spChg>
      </pc:sldChg>
      <pc:sldChg chg="add del">
        <pc:chgData name="Christine Danger" userId="ec5d025f-b314-4b7c-bee6-8dd9c175cb32" providerId="ADAL" clId="{5FE3AD1B-41AC-4582-9452-3414ECDAD65E}" dt="2023-09-28T17:58:57.967" v="3778" actId="47"/>
        <pc:sldMkLst>
          <pc:docMk/>
          <pc:sldMk cId="1161508437" sldId="259"/>
        </pc:sldMkLst>
      </pc:sldChg>
      <pc:sldChg chg="add del">
        <pc:chgData name="Christine Danger" userId="ec5d025f-b314-4b7c-bee6-8dd9c175cb32" providerId="ADAL" clId="{5FE3AD1B-41AC-4582-9452-3414ECDAD65E}" dt="2023-09-28T17:58:58.874" v="3779" actId="47"/>
        <pc:sldMkLst>
          <pc:docMk/>
          <pc:sldMk cId="1444352185" sldId="260"/>
        </pc:sldMkLst>
      </pc:sldChg>
      <pc:sldChg chg="add del">
        <pc:chgData name="Christine Danger" userId="ec5d025f-b314-4b7c-bee6-8dd9c175cb32" providerId="ADAL" clId="{5FE3AD1B-41AC-4582-9452-3414ECDAD65E}" dt="2023-09-28T19:04:50.416" v="3782" actId="47"/>
        <pc:sldMkLst>
          <pc:docMk/>
          <pc:sldMk cId="2512798536" sldId="261"/>
        </pc:sldMkLst>
        <pc:spChg chg="mod">
          <ac:chgData name="Christine Danger" userId="ec5d025f-b314-4b7c-bee6-8dd9c175cb32" providerId="ADAL" clId="{5FE3AD1B-41AC-4582-9452-3414ECDAD65E}" dt="2023-09-17T16:32:31.726" v="3014" actId="14100"/>
          <ac:spMkLst>
            <pc:docMk/>
            <pc:sldMk cId="2512798536" sldId="261"/>
            <ac:spMk id="126" creationId="{00000000-0000-0000-0000-000000000000}"/>
          </ac:spMkLst>
        </pc:spChg>
      </pc:sldChg>
      <pc:sldChg chg="add del">
        <pc:chgData name="Christine Danger" userId="ec5d025f-b314-4b7c-bee6-8dd9c175cb32" providerId="ADAL" clId="{5FE3AD1B-41AC-4582-9452-3414ECDAD65E}" dt="2023-09-17T16:31:44.932" v="3008" actId="47"/>
        <pc:sldMkLst>
          <pc:docMk/>
          <pc:sldMk cId="3885262352" sldId="262"/>
        </pc:sldMkLst>
      </pc:sldChg>
      <pc:sldChg chg="modSp add del mod">
        <pc:chgData name="Christine Danger" userId="ec5d025f-b314-4b7c-bee6-8dd9c175cb32" providerId="ADAL" clId="{5FE3AD1B-41AC-4582-9452-3414ECDAD65E}" dt="2023-09-17T16:31:44.932" v="3008" actId="47"/>
        <pc:sldMkLst>
          <pc:docMk/>
          <pc:sldMk cId="4082819854" sldId="263"/>
        </pc:sldMkLst>
        <pc:spChg chg="mod">
          <ac:chgData name="Christine Danger" userId="ec5d025f-b314-4b7c-bee6-8dd9c175cb32" providerId="ADAL" clId="{5FE3AD1B-41AC-4582-9452-3414ECDAD65E}" dt="2023-09-17T15:51:45.131" v="2963" actId="27636"/>
          <ac:spMkLst>
            <pc:docMk/>
            <pc:sldMk cId="4082819854" sldId="263"/>
            <ac:spMk id="3" creationId="{00000000-0000-0000-0000-000000000000}"/>
          </ac:spMkLst>
        </pc:spChg>
      </pc:sldChg>
      <pc:sldChg chg="add del">
        <pc:chgData name="Christine Danger" userId="ec5d025f-b314-4b7c-bee6-8dd9c175cb32" providerId="ADAL" clId="{5FE3AD1B-41AC-4582-9452-3414ECDAD65E}" dt="2023-09-17T16:31:44.932" v="3008" actId="47"/>
        <pc:sldMkLst>
          <pc:docMk/>
          <pc:sldMk cId="497587663" sldId="265"/>
        </pc:sldMkLst>
      </pc:sldChg>
      <pc:sldChg chg="add del">
        <pc:chgData name="Christine Danger" userId="ec5d025f-b314-4b7c-bee6-8dd9c175cb32" providerId="ADAL" clId="{5FE3AD1B-41AC-4582-9452-3414ECDAD65E}" dt="2023-09-17T16:31:44.932" v="3008" actId="47"/>
        <pc:sldMkLst>
          <pc:docMk/>
          <pc:sldMk cId="1034596879" sldId="266"/>
        </pc:sldMkLst>
      </pc:sldChg>
      <pc:sldChg chg="addSp delSp modSp mod">
        <pc:chgData name="Christine Danger" userId="ec5d025f-b314-4b7c-bee6-8dd9c175cb32" providerId="ADAL" clId="{5FE3AD1B-41AC-4582-9452-3414ECDAD65E}" dt="2023-09-17T15:30:44.646" v="2852" actId="9405"/>
        <pc:sldMkLst>
          <pc:docMk/>
          <pc:sldMk cId="0" sldId="268"/>
        </pc:sldMkLst>
        <pc:spChg chg="del">
          <ac:chgData name="Christine Danger" userId="ec5d025f-b314-4b7c-bee6-8dd9c175cb32" providerId="ADAL" clId="{5FE3AD1B-41AC-4582-9452-3414ECDAD65E}" dt="2023-09-17T15:29:39.796" v="2841" actId="26606"/>
          <ac:spMkLst>
            <pc:docMk/>
            <pc:sldMk cId="0" sldId="268"/>
            <ac:spMk id="219" creationId="{5F9CFCE6-877F-4858-B8BD-2C52CA8AFBC4}"/>
          </ac:spMkLst>
        </pc:spChg>
        <pc:spChg chg="del">
          <ac:chgData name="Christine Danger" userId="ec5d025f-b314-4b7c-bee6-8dd9c175cb32" providerId="ADAL" clId="{5FE3AD1B-41AC-4582-9452-3414ECDAD65E}" dt="2023-09-17T15:29:39.796" v="2841" actId="26606"/>
          <ac:spMkLst>
            <pc:docMk/>
            <pc:sldMk cId="0" sldId="268"/>
            <ac:spMk id="221" creationId="{8213F8A0-12AE-4514-8372-0DD766EC28EE}"/>
          </ac:spMkLst>
        </pc:spChg>
        <pc:spChg chg="del">
          <ac:chgData name="Christine Danger" userId="ec5d025f-b314-4b7c-bee6-8dd9c175cb32" providerId="ADAL" clId="{5FE3AD1B-41AC-4582-9452-3414ECDAD65E}" dt="2023-09-17T15:29:39.796" v="2841" actId="26606"/>
          <ac:spMkLst>
            <pc:docMk/>
            <pc:sldMk cId="0" sldId="268"/>
            <ac:spMk id="223" creationId="{9EFF17D4-9A8C-4CE5-B096-D8CCD4400437}"/>
          </ac:spMkLst>
        </pc:spChg>
        <pc:spChg chg="add">
          <ac:chgData name="Christine Danger" userId="ec5d025f-b314-4b7c-bee6-8dd9c175cb32" providerId="ADAL" clId="{5FE3AD1B-41AC-4582-9452-3414ECDAD65E}" dt="2023-09-17T15:29:39.796" v="2841" actId="26606"/>
          <ac:spMkLst>
            <pc:docMk/>
            <pc:sldMk cId="0" sldId="268"/>
            <ac:spMk id="228" creationId="{80CCAACE-815D-4A79-875A-B7EFC28F7D2B}"/>
          </ac:spMkLst>
        </pc:spChg>
        <pc:picChg chg="del">
          <ac:chgData name="Christine Danger" userId="ec5d025f-b314-4b7c-bee6-8dd9c175cb32" providerId="ADAL" clId="{5FE3AD1B-41AC-4582-9452-3414ECDAD65E}" dt="2023-09-17T15:29:07.620" v="2836" actId="478"/>
          <ac:picMkLst>
            <pc:docMk/>
            <pc:sldMk cId="0" sldId="268"/>
            <ac:picMk id="2" creationId="{E8AD7AB8-B61C-AE63-E788-83D0E8089DC2}"/>
          </ac:picMkLst>
        </pc:picChg>
        <pc:picChg chg="add del">
          <ac:chgData name="Christine Danger" userId="ec5d025f-b314-4b7c-bee6-8dd9c175cb32" providerId="ADAL" clId="{5FE3AD1B-41AC-4582-9452-3414ECDAD65E}" dt="2023-09-17T15:29:09.981" v="2838" actId="478"/>
          <ac:picMkLst>
            <pc:docMk/>
            <pc:sldMk cId="0" sldId="268"/>
            <ac:picMk id="4" creationId="{B1ABB74D-2A78-349B-6602-E10A8031A300}"/>
          </ac:picMkLst>
        </pc:picChg>
        <pc:picChg chg="add mod">
          <ac:chgData name="Christine Danger" userId="ec5d025f-b314-4b7c-bee6-8dd9c175cb32" providerId="ADAL" clId="{5FE3AD1B-41AC-4582-9452-3414ECDAD65E}" dt="2023-09-17T15:29:39.796" v="2841" actId="26606"/>
          <ac:picMkLst>
            <pc:docMk/>
            <pc:sldMk cId="0" sldId="268"/>
            <ac:picMk id="6" creationId="{14ECECA1-B280-0985-2F4F-816C344B1326}"/>
          </ac:picMkLst>
        </pc:picChg>
        <pc:picChg chg="mod ord">
          <ac:chgData name="Christine Danger" userId="ec5d025f-b314-4b7c-bee6-8dd9c175cb32" providerId="ADAL" clId="{5FE3AD1B-41AC-4582-9452-3414ECDAD65E}" dt="2023-09-17T15:29:39.796" v="2841" actId="26606"/>
          <ac:picMkLst>
            <pc:docMk/>
            <pc:sldMk cId="0" sldId="268"/>
            <ac:picMk id="209" creationId="{00000000-0000-0000-0000-000000000000}"/>
          </ac:picMkLst>
        </pc:picChg>
        <pc:inkChg chg="add">
          <ac:chgData name="Christine Danger" userId="ec5d025f-b314-4b7c-bee6-8dd9c175cb32" providerId="ADAL" clId="{5FE3AD1B-41AC-4582-9452-3414ECDAD65E}" dt="2023-09-17T15:30:05.734" v="2842" actId="9405"/>
          <ac:inkMkLst>
            <pc:docMk/>
            <pc:sldMk cId="0" sldId="268"/>
            <ac:inkMk id="7" creationId="{DF8AC31C-42D4-5B10-9F33-354ACD711945}"/>
          </ac:inkMkLst>
        </pc:inkChg>
        <pc:inkChg chg="add del">
          <ac:chgData name="Christine Danger" userId="ec5d025f-b314-4b7c-bee6-8dd9c175cb32" providerId="ADAL" clId="{5FE3AD1B-41AC-4582-9452-3414ECDAD65E}" dt="2023-09-17T15:30:16.385" v="2844" actId="9405"/>
          <ac:inkMkLst>
            <pc:docMk/>
            <pc:sldMk cId="0" sldId="268"/>
            <ac:inkMk id="8" creationId="{1E7FB534-3115-0958-641E-C4CD0CA6C4D6}"/>
          </ac:inkMkLst>
        </pc:inkChg>
        <pc:inkChg chg="add del">
          <ac:chgData name="Christine Danger" userId="ec5d025f-b314-4b7c-bee6-8dd9c175cb32" providerId="ADAL" clId="{5FE3AD1B-41AC-4582-9452-3414ECDAD65E}" dt="2023-09-17T15:30:24.733" v="2846" actId="9405"/>
          <ac:inkMkLst>
            <pc:docMk/>
            <pc:sldMk cId="0" sldId="268"/>
            <ac:inkMk id="9" creationId="{5868FB38-78D2-B206-3145-09B651194E7C}"/>
          </ac:inkMkLst>
        </pc:inkChg>
        <pc:inkChg chg="add">
          <ac:chgData name="Christine Danger" userId="ec5d025f-b314-4b7c-bee6-8dd9c175cb32" providerId="ADAL" clId="{5FE3AD1B-41AC-4582-9452-3414ECDAD65E}" dt="2023-09-17T15:30:27.742" v="2847" actId="9405"/>
          <ac:inkMkLst>
            <pc:docMk/>
            <pc:sldMk cId="0" sldId="268"/>
            <ac:inkMk id="10" creationId="{04FAE810-A855-59D4-C6DE-D2A2DF92E47C}"/>
          </ac:inkMkLst>
        </pc:inkChg>
        <pc:inkChg chg="add">
          <ac:chgData name="Christine Danger" userId="ec5d025f-b314-4b7c-bee6-8dd9c175cb32" providerId="ADAL" clId="{5FE3AD1B-41AC-4582-9452-3414ECDAD65E}" dt="2023-09-17T15:30:30.768" v="2848" actId="9405"/>
          <ac:inkMkLst>
            <pc:docMk/>
            <pc:sldMk cId="0" sldId="268"/>
            <ac:inkMk id="11" creationId="{8B784447-1F56-9A86-68F6-3E4CE4FE5663}"/>
          </ac:inkMkLst>
        </pc:inkChg>
        <pc:inkChg chg="add">
          <ac:chgData name="Christine Danger" userId="ec5d025f-b314-4b7c-bee6-8dd9c175cb32" providerId="ADAL" clId="{5FE3AD1B-41AC-4582-9452-3414ECDAD65E}" dt="2023-09-17T15:30:33.908" v="2849" actId="9405"/>
          <ac:inkMkLst>
            <pc:docMk/>
            <pc:sldMk cId="0" sldId="268"/>
            <ac:inkMk id="12" creationId="{E280909C-BD70-E4F6-1F6E-DD58FDE1B1F6}"/>
          </ac:inkMkLst>
        </pc:inkChg>
        <pc:inkChg chg="add del">
          <ac:chgData name="Christine Danger" userId="ec5d025f-b314-4b7c-bee6-8dd9c175cb32" providerId="ADAL" clId="{5FE3AD1B-41AC-4582-9452-3414ECDAD65E}" dt="2023-09-17T15:30:41.669" v="2851" actId="9405"/>
          <ac:inkMkLst>
            <pc:docMk/>
            <pc:sldMk cId="0" sldId="268"/>
            <ac:inkMk id="13" creationId="{9AA91D29-9CD3-A5FA-4AD0-E0549AD5F680}"/>
          </ac:inkMkLst>
        </pc:inkChg>
        <pc:inkChg chg="add">
          <ac:chgData name="Christine Danger" userId="ec5d025f-b314-4b7c-bee6-8dd9c175cb32" providerId="ADAL" clId="{5FE3AD1B-41AC-4582-9452-3414ECDAD65E}" dt="2023-09-17T15:30:44.646" v="2852" actId="9405"/>
          <ac:inkMkLst>
            <pc:docMk/>
            <pc:sldMk cId="0" sldId="268"/>
            <ac:inkMk id="14" creationId="{DB2BFD5D-B1A7-ABD0-F71F-8A73EB65EE25}"/>
          </ac:inkMkLst>
        </pc:inkChg>
      </pc:sldChg>
      <pc:sldChg chg="modSp add del mod">
        <pc:chgData name="Christine Danger" userId="ec5d025f-b314-4b7c-bee6-8dd9c175cb32" providerId="ADAL" clId="{5FE3AD1B-41AC-4582-9452-3414ECDAD65E}" dt="2023-09-17T16:31:44.932" v="3008" actId="47"/>
        <pc:sldMkLst>
          <pc:docMk/>
          <pc:sldMk cId="3502827766" sldId="269"/>
        </pc:sldMkLst>
        <pc:spChg chg="mod">
          <ac:chgData name="Christine Danger" userId="ec5d025f-b314-4b7c-bee6-8dd9c175cb32" providerId="ADAL" clId="{5FE3AD1B-41AC-4582-9452-3414ECDAD65E}" dt="2023-09-17T15:51:45.131" v="2964" actId="27636"/>
          <ac:spMkLst>
            <pc:docMk/>
            <pc:sldMk cId="3502827766" sldId="269"/>
            <ac:spMk id="2" creationId="{00000000-0000-0000-0000-000000000000}"/>
          </ac:spMkLst>
        </pc:spChg>
        <pc:spChg chg="mod">
          <ac:chgData name="Christine Danger" userId="ec5d025f-b314-4b7c-bee6-8dd9c175cb32" providerId="ADAL" clId="{5FE3AD1B-41AC-4582-9452-3414ECDAD65E}" dt="2023-09-17T15:51:45.147" v="2965" actId="27636"/>
          <ac:spMkLst>
            <pc:docMk/>
            <pc:sldMk cId="3502827766" sldId="269"/>
            <ac:spMk id="5" creationId="{00000000-0000-0000-0000-000000000000}"/>
          </ac:spMkLst>
        </pc:spChg>
      </pc:sldChg>
      <pc:sldChg chg="add del">
        <pc:chgData name="Christine Danger" userId="ec5d025f-b314-4b7c-bee6-8dd9c175cb32" providerId="ADAL" clId="{5FE3AD1B-41AC-4582-9452-3414ECDAD65E}" dt="2023-09-17T16:31:44.932" v="3008" actId="47"/>
        <pc:sldMkLst>
          <pc:docMk/>
          <pc:sldMk cId="944319557" sldId="270"/>
        </pc:sldMkLst>
      </pc:sldChg>
      <pc:sldChg chg="add del">
        <pc:chgData name="Christine Danger" userId="ec5d025f-b314-4b7c-bee6-8dd9c175cb32" providerId="ADAL" clId="{5FE3AD1B-41AC-4582-9452-3414ECDAD65E}" dt="2023-09-17T16:31:44.932" v="3008" actId="47"/>
        <pc:sldMkLst>
          <pc:docMk/>
          <pc:sldMk cId="3239148379" sldId="272"/>
        </pc:sldMkLst>
      </pc:sldChg>
      <pc:sldChg chg="modSp add del mod">
        <pc:chgData name="Christine Danger" userId="ec5d025f-b314-4b7c-bee6-8dd9c175cb32" providerId="ADAL" clId="{5FE3AD1B-41AC-4582-9452-3414ECDAD65E}" dt="2023-09-17T16:31:32.189" v="3007" actId="47"/>
        <pc:sldMkLst>
          <pc:docMk/>
          <pc:sldMk cId="3586826361" sldId="273"/>
        </pc:sldMkLst>
        <pc:spChg chg="mod">
          <ac:chgData name="Christine Danger" userId="ec5d025f-b314-4b7c-bee6-8dd9c175cb32" providerId="ADAL" clId="{5FE3AD1B-41AC-4582-9452-3414ECDAD65E}" dt="2023-09-17T15:51:45.163" v="2968" actId="27636"/>
          <ac:spMkLst>
            <pc:docMk/>
            <pc:sldMk cId="3586826361" sldId="273"/>
            <ac:spMk id="5" creationId="{00000000-0000-0000-0000-000000000000}"/>
          </ac:spMkLst>
        </pc:spChg>
      </pc:sldChg>
      <pc:sldChg chg="modSp add del mod">
        <pc:chgData name="Christine Danger" userId="ec5d025f-b314-4b7c-bee6-8dd9c175cb32" providerId="ADAL" clId="{5FE3AD1B-41AC-4582-9452-3414ECDAD65E}" dt="2023-09-17T16:31:44.932" v="3008" actId="47"/>
        <pc:sldMkLst>
          <pc:docMk/>
          <pc:sldMk cId="3668795109" sldId="276"/>
        </pc:sldMkLst>
        <pc:spChg chg="mod">
          <ac:chgData name="Christine Danger" userId="ec5d025f-b314-4b7c-bee6-8dd9c175cb32" providerId="ADAL" clId="{5FE3AD1B-41AC-4582-9452-3414ECDAD65E}" dt="2023-09-17T15:51:45.147" v="2967" actId="27636"/>
          <ac:spMkLst>
            <pc:docMk/>
            <pc:sldMk cId="3668795109" sldId="276"/>
            <ac:spMk id="2" creationId="{00000000-0000-0000-0000-000000000000}"/>
          </ac:spMkLst>
        </pc:spChg>
        <pc:spChg chg="mod">
          <ac:chgData name="Christine Danger" userId="ec5d025f-b314-4b7c-bee6-8dd9c175cb32" providerId="ADAL" clId="{5FE3AD1B-41AC-4582-9452-3414ECDAD65E}" dt="2023-09-17T15:51:45.147" v="2966" actId="27636"/>
          <ac:spMkLst>
            <pc:docMk/>
            <pc:sldMk cId="3668795109" sldId="276"/>
            <ac:spMk id="5" creationId="{00000000-0000-0000-0000-000000000000}"/>
          </ac:spMkLst>
        </pc:spChg>
      </pc:sldChg>
      <pc:sldChg chg="modSp add del mod">
        <pc:chgData name="Christine Danger" userId="ec5d025f-b314-4b7c-bee6-8dd9c175cb32" providerId="ADAL" clId="{5FE3AD1B-41AC-4582-9452-3414ECDAD65E}" dt="2023-09-17T16:33:40.377" v="3046" actId="47"/>
        <pc:sldMkLst>
          <pc:docMk/>
          <pc:sldMk cId="3841043821" sldId="277"/>
        </pc:sldMkLst>
        <pc:spChg chg="mod">
          <ac:chgData name="Christine Danger" userId="ec5d025f-b314-4b7c-bee6-8dd9c175cb32" providerId="ADAL" clId="{5FE3AD1B-41AC-4582-9452-3414ECDAD65E}" dt="2023-09-17T15:51:45.173" v="2970" actId="27636"/>
          <ac:spMkLst>
            <pc:docMk/>
            <pc:sldMk cId="3841043821" sldId="277"/>
            <ac:spMk id="2" creationId="{00000000-0000-0000-0000-000000000000}"/>
          </ac:spMkLst>
        </pc:spChg>
        <pc:spChg chg="mod">
          <ac:chgData name="Christine Danger" userId="ec5d025f-b314-4b7c-bee6-8dd9c175cb32" providerId="ADAL" clId="{5FE3AD1B-41AC-4582-9452-3414ECDAD65E}" dt="2023-09-17T15:51:45.173" v="2971" actId="27636"/>
          <ac:spMkLst>
            <pc:docMk/>
            <pc:sldMk cId="3841043821" sldId="277"/>
            <ac:spMk id="4" creationId="{00000000-0000-0000-0000-000000000000}"/>
          </ac:spMkLst>
        </pc:spChg>
        <pc:spChg chg="mod">
          <ac:chgData name="Christine Danger" userId="ec5d025f-b314-4b7c-bee6-8dd9c175cb32" providerId="ADAL" clId="{5FE3AD1B-41AC-4582-9452-3414ECDAD65E}" dt="2023-09-17T15:51:45.173" v="2969" actId="27636"/>
          <ac:spMkLst>
            <pc:docMk/>
            <pc:sldMk cId="3841043821" sldId="277"/>
            <ac:spMk id="6" creationId="{00000000-0000-0000-0000-000000000000}"/>
          </ac:spMkLst>
        </pc:spChg>
      </pc:sldChg>
      <pc:sldChg chg="modSp add del mod">
        <pc:chgData name="Christine Danger" userId="ec5d025f-b314-4b7c-bee6-8dd9c175cb32" providerId="ADAL" clId="{5FE3AD1B-41AC-4582-9452-3414ECDAD65E}" dt="2023-09-17T16:33:41.265" v="3047" actId="47"/>
        <pc:sldMkLst>
          <pc:docMk/>
          <pc:sldMk cId="3137299686" sldId="278"/>
        </pc:sldMkLst>
        <pc:spChg chg="mod">
          <ac:chgData name="Christine Danger" userId="ec5d025f-b314-4b7c-bee6-8dd9c175cb32" providerId="ADAL" clId="{5FE3AD1B-41AC-4582-9452-3414ECDAD65E}" dt="2023-09-17T15:51:45.187" v="2973" actId="27636"/>
          <ac:spMkLst>
            <pc:docMk/>
            <pc:sldMk cId="3137299686" sldId="278"/>
            <ac:spMk id="2" creationId="{00000000-0000-0000-0000-000000000000}"/>
          </ac:spMkLst>
        </pc:spChg>
        <pc:spChg chg="mod">
          <ac:chgData name="Christine Danger" userId="ec5d025f-b314-4b7c-bee6-8dd9c175cb32" providerId="ADAL" clId="{5FE3AD1B-41AC-4582-9452-3414ECDAD65E}" dt="2023-09-17T15:51:45.187" v="2974" actId="27636"/>
          <ac:spMkLst>
            <pc:docMk/>
            <pc:sldMk cId="3137299686" sldId="278"/>
            <ac:spMk id="4" creationId="{00000000-0000-0000-0000-000000000000}"/>
          </ac:spMkLst>
        </pc:spChg>
        <pc:spChg chg="mod">
          <ac:chgData name="Christine Danger" userId="ec5d025f-b314-4b7c-bee6-8dd9c175cb32" providerId="ADAL" clId="{5FE3AD1B-41AC-4582-9452-3414ECDAD65E}" dt="2023-09-17T15:51:45.183" v="2972" actId="27636"/>
          <ac:spMkLst>
            <pc:docMk/>
            <pc:sldMk cId="3137299686" sldId="278"/>
            <ac:spMk id="6" creationId="{00000000-0000-0000-0000-000000000000}"/>
          </ac:spMkLst>
        </pc:spChg>
      </pc:sldChg>
      <pc:sldChg chg="del">
        <pc:chgData name="Christine Danger" userId="ec5d025f-b314-4b7c-bee6-8dd9c175cb32" providerId="ADAL" clId="{5FE3AD1B-41AC-4582-9452-3414ECDAD65E}" dt="2023-09-16T23:33:10.722" v="511" actId="47"/>
        <pc:sldMkLst>
          <pc:docMk/>
          <pc:sldMk cId="3318611170" sldId="670"/>
        </pc:sldMkLst>
      </pc:sldChg>
      <pc:sldChg chg="addSp delSp modSp mod">
        <pc:chgData name="Christine Danger" userId="ec5d025f-b314-4b7c-bee6-8dd9c175cb32" providerId="ADAL" clId="{5FE3AD1B-41AC-4582-9452-3414ECDAD65E}" dt="2023-09-17T00:05:18.177" v="515" actId="22"/>
        <pc:sldMkLst>
          <pc:docMk/>
          <pc:sldMk cId="2007726778" sldId="697"/>
        </pc:sldMkLst>
        <pc:picChg chg="add del mod">
          <ac:chgData name="Christine Danger" userId="ec5d025f-b314-4b7c-bee6-8dd9c175cb32" providerId="ADAL" clId="{5FE3AD1B-41AC-4582-9452-3414ECDAD65E}" dt="2023-09-17T00:05:18.177" v="515" actId="22"/>
          <ac:picMkLst>
            <pc:docMk/>
            <pc:sldMk cId="2007726778" sldId="697"/>
            <ac:picMk id="5" creationId="{26D1FDCE-2F77-1F92-E63D-C6457B426EF0}"/>
          </ac:picMkLst>
        </pc:picChg>
      </pc:sldChg>
      <pc:sldChg chg="del">
        <pc:chgData name="Christine Danger" userId="ec5d025f-b314-4b7c-bee6-8dd9c175cb32" providerId="ADAL" clId="{5FE3AD1B-41AC-4582-9452-3414ECDAD65E}" dt="2023-09-17T18:21:09.717" v="3433" actId="47"/>
        <pc:sldMkLst>
          <pc:docMk/>
          <pc:sldMk cId="1261979990" sldId="706"/>
        </pc:sldMkLst>
      </pc:sldChg>
      <pc:sldChg chg="delSp modSp del mod modShow">
        <pc:chgData name="Christine Danger" userId="ec5d025f-b314-4b7c-bee6-8dd9c175cb32" providerId="ADAL" clId="{5FE3AD1B-41AC-4582-9452-3414ECDAD65E}" dt="2023-09-17T14:28:28.266" v="2403" actId="2696"/>
        <pc:sldMkLst>
          <pc:docMk/>
          <pc:sldMk cId="3380164078" sldId="707"/>
        </pc:sldMkLst>
        <pc:picChg chg="del">
          <ac:chgData name="Christine Danger" userId="ec5d025f-b314-4b7c-bee6-8dd9c175cb32" providerId="ADAL" clId="{5FE3AD1B-41AC-4582-9452-3414ECDAD65E}" dt="2023-09-10T17:22:18.958" v="0" actId="478"/>
          <ac:picMkLst>
            <pc:docMk/>
            <pc:sldMk cId="3380164078" sldId="707"/>
            <ac:picMk id="3" creationId="{1D27FE55-E09D-5D3B-DE08-9278063A0F02}"/>
          </ac:picMkLst>
        </pc:picChg>
        <pc:picChg chg="mod">
          <ac:chgData name="Christine Danger" userId="ec5d025f-b314-4b7c-bee6-8dd9c175cb32" providerId="ADAL" clId="{5FE3AD1B-41AC-4582-9452-3414ECDAD65E}" dt="2023-09-10T17:22:35.801" v="5" actId="1076"/>
          <ac:picMkLst>
            <pc:docMk/>
            <pc:sldMk cId="3380164078" sldId="707"/>
            <ac:picMk id="5" creationId="{612A6CD5-E8D1-E0DD-80B6-4C1EE4F2640B}"/>
          </ac:picMkLst>
        </pc:picChg>
      </pc:sldChg>
      <pc:sldChg chg="add">
        <pc:chgData name="Christine Danger" userId="ec5d025f-b314-4b7c-bee6-8dd9c175cb32" providerId="ADAL" clId="{5FE3AD1B-41AC-4582-9452-3414ECDAD65E}" dt="2023-09-17T14:28:40.182" v="2405"/>
        <pc:sldMkLst>
          <pc:docMk/>
          <pc:sldMk cId="4128085719" sldId="707"/>
        </pc:sldMkLst>
      </pc:sldChg>
      <pc:sldChg chg="del mod modShow">
        <pc:chgData name="Christine Danger" userId="ec5d025f-b314-4b7c-bee6-8dd9c175cb32" providerId="ADAL" clId="{5FE3AD1B-41AC-4582-9452-3414ECDAD65E}" dt="2023-09-17T14:28:28.266" v="2403" actId="2696"/>
        <pc:sldMkLst>
          <pc:docMk/>
          <pc:sldMk cId="2171328198" sldId="708"/>
        </pc:sldMkLst>
      </pc:sldChg>
      <pc:sldChg chg="add">
        <pc:chgData name="Christine Danger" userId="ec5d025f-b314-4b7c-bee6-8dd9c175cb32" providerId="ADAL" clId="{5FE3AD1B-41AC-4582-9452-3414ECDAD65E}" dt="2023-09-17T14:28:40.182" v="2405"/>
        <pc:sldMkLst>
          <pc:docMk/>
          <pc:sldMk cId="2572031769" sldId="708"/>
        </pc:sldMkLst>
      </pc:sldChg>
      <pc:sldChg chg="del">
        <pc:chgData name="Christine Danger" userId="ec5d025f-b314-4b7c-bee6-8dd9c175cb32" providerId="ADAL" clId="{5FE3AD1B-41AC-4582-9452-3414ECDAD65E}" dt="2023-09-17T14:28:28.266" v="2403" actId="2696"/>
        <pc:sldMkLst>
          <pc:docMk/>
          <pc:sldMk cId="3369691515" sldId="709"/>
        </pc:sldMkLst>
      </pc:sldChg>
      <pc:sldChg chg="add">
        <pc:chgData name="Christine Danger" userId="ec5d025f-b314-4b7c-bee6-8dd9c175cb32" providerId="ADAL" clId="{5FE3AD1B-41AC-4582-9452-3414ECDAD65E}" dt="2023-09-17T14:28:40.182" v="2405"/>
        <pc:sldMkLst>
          <pc:docMk/>
          <pc:sldMk cId="3719764754" sldId="709"/>
        </pc:sldMkLst>
      </pc:sldChg>
      <pc:sldChg chg="del mod modShow">
        <pc:chgData name="Christine Danger" userId="ec5d025f-b314-4b7c-bee6-8dd9c175cb32" providerId="ADAL" clId="{5FE3AD1B-41AC-4582-9452-3414ECDAD65E}" dt="2023-09-17T14:28:28.266" v="2403" actId="2696"/>
        <pc:sldMkLst>
          <pc:docMk/>
          <pc:sldMk cId="593813644" sldId="710"/>
        </pc:sldMkLst>
      </pc:sldChg>
      <pc:sldChg chg="add">
        <pc:chgData name="Christine Danger" userId="ec5d025f-b314-4b7c-bee6-8dd9c175cb32" providerId="ADAL" clId="{5FE3AD1B-41AC-4582-9452-3414ECDAD65E}" dt="2023-09-17T14:28:40.182" v="2405"/>
        <pc:sldMkLst>
          <pc:docMk/>
          <pc:sldMk cId="911669120" sldId="710"/>
        </pc:sldMkLst>
      </pc:sldChg>
      <pc:sldChg chg="del mod modShow">
        <pc:chgData name="Christine Danger" userId="ec5d025f-b314-4b7c-bee6-8dd9c175cb32" providerId="ADAL" clId="{5FE3AD1B-41AC-4582-9452-3414ECDAD65E}" dt="2023-09-17T14:28:28.266" v="2403" actId="2696"/>
        <pc:sldMkLst>
          <pc:docMk/>
          <pc:sldMk cId="1669146771" sldId="711"/>
        </pc:sldMkLst>
      </pc:sldChg>
      <pc:sldChg chg="add">
        <pc:chgData name="Christine Danger" userId="ec5d025f-b314-4b7c-bee6-8dd9c175cb32" providerId="ADAL" clId="{5FE3AD1B-41AC-4582-9452-3414ECDAD65E}" dt="2023-09-17T14:28:40.182" v="2405"/>
        <pc:sldMkLst>
          <pc:docMk/>
          <pc:sldMk cId="3848859287" sldId="711"/>
        </pc:sldMkLst>
      </pc:sldChg>
      <pc:sldChg chg="del">
        <pc:chgData name="Christine Danger" userId="ec5d025f-b314-4b7c-bee6-8dd9c175cb32" providerId="ADAL" clId="{5FE3AD1B-41AC-4582-9452-3414ECDAD65E}" dt="2023-09-17T14:28:28.266" v="2403" actId="2696"/>
        <pc:sldMkLst>
          <pc:docMk/>
          <pc:sldMk cId="765308986" sldId="712"/>
        </pc:sldMkLst>
      </pc:sldChg>
      <pc:sldChg chg="add">
        <pc:chgData name="Christine Danger" userId="ec5d025f-b314-4b7c-bee6-8dd9c175cb32" providerId="ADAL" clId="{5FE3AD1B-41AC-4582-9452-3414ECDAD65E}" dt="2023-09-17T14:28:40.182" v="2405"/>
        <pc:sldMkLst>
          <pc:docMk/>
          <pc:sldMk cId="1227690537" sldId="712"/>
        </pc:sldMkLst>
      </pc:sldChg>
      <pc:sldChg chg="del">
        <pc:chgData name="Christine Danger" userId="ec5d025f-b314-4b7c-bee6-8dd9c175cb32" providerId="ADAL" clId="{5FE3AD1B-41AC-4582-9452-3414ECDAD65E}" dt="2023-09-17T14:28:28.266" v="2403" actId="2696"/>
        <pc:sldMkLst>
          <pc:docMk/>
          <pc:sldMk cId="1655428639" sldId="713"/>
        </pc:sldMkLst>
      </pc:sldChg>
      <pc:sldChg chg="add">
        <pc:chgData name="Christine Danger" userId="ec5d025f-b314-4b7c-bee6-8dd9c175cb32" providerId="ADAL" clId="{5FE3AD1B-41AC-4582-9452-3414ECDAD65E}" dt="2023-09-17T14:28:40.182" v="2405"/>
        <pc:sldMkLst>
          <pc:docMk/>
          <pc:sldMk cId="4013282559" sldId="713"/>
        </pc:sldMkLst>
      </pc:sldChg>
      <pc:sldChg chg="add">
        <pc:chgData name="Christine Danger" userId="ec5d025f-b314-4b7c-bee6-8dd9c175cb32" providerId="ADAL" clId="{5FE3AD1B-41AC-4582-9452-3414ECDAD65E}" dt="2023-09-17T14:28:40.182" v="2405"/>
        <pc:sldMkLst>
          <pc:docMk/>
          <pc:sldMk cId="895886026" sldId="714"/>
        </pc:sldMkLst>
      </pc:sldChg>
      <pc:sldChg chg="del mod modShow">
        <pc:chgData name="Christine Danger" userId="ec5d025f-b314-4b7c-bee6-8dd9c175cb32" providerId="ADAL" clId="{5FE3AD1B-41AC-4582-9452-3414ECDAD65E}" dt="2023-09-17T14:28:28.266" v="2403" actId="2696"/>
        <pc:sldMkLst>
          <pc:docMk/>
          <pc:sldMk cId="4175733897" sldId="714"/>
        </pc:sldMkLst>
      </pc:sldChg>
      <pc:sldChg chg="del">
        <pc:chgData name="Christine Danger" userId="ec5d025f-b314-4b7c-bee6-8dd9c175cb32" providerId="ADAL" clId="{5FE3AD1B-41AC-4582-9452-3414ECDAD65E}" dt="2023-09-17T14:28:28.266" v="2403" actId="2696"/>
        <pc:sldMkLst>
          <pc:docMk/>
          <pc:sldMk cId="757676913" sldId="715"/>
        </pc:sldMkLst>
      </pc:sldChg>
      <pc:sldChg chg="add">
        <pc:chgData name="Christine Danger" userId="ec5d025f-b314-4b7c-bee6-8dd9c175cb32" providerId="ADAL" clId="{5FE3AD1B-41AC-4582-9452-3414ECDAD65E}" dt="2023-09-17T14:28:40.182" v="2405"/>
        <pc:sldMkLst>
          <pc:docMk/>
          <pc:sldMk cId="3551375153" sldId="715"/>
        </pc:sldMkLst>
      </pc:sldChg>
      <pc:sldChg chg="add del mod modShow">
        <pc:chgData name="Christine Danger" userId="ec5d025f-b314-4b7c-bee6-8dd9c175cb32" providerId="ADAL" clId="{5FE3AD1B-41AC-4582-9452-3414ECDAD65E}" dt="2023-09-17T14:28:28.266" v="2403" actId="2696"/>
        <pc:sldMkLst>
          <pc:docMk/>
          <pc:sldMk cId="2334459253" sldId="716"/>
        </pc:sldMkLst>
      </pc:sldChg>
      <pc:sldChg chg="add">
        <pc:chgData name="Christine Danger" userId="ec5d025f-b314-4b7c-bee6-8dd9c175cb32" providerId="ADAL" clId="{5FE3AD1B-41AC-4582-9452-3414ECDAD65E}" dt="2023-09-17T14:28:40.182" v="2405"/>
        <pc:sldMkLst>
          <pc:docMk/>
          <pc:sldMk cId="3532129381" sldId="716"/>
        </pc:sldMkLst>
      </pc:sldChg>
      <pc:sldChg chg="modSp del mod ord">
        <pc:chgData name="Christine Danger" userId="ec5d025f-b314-4b7c-bee6-8dd9c175cb32" providerId="ADAL" clId="{5FE3AD1B-41AC-4582-9452-3414ECDAD65E}" dt="2023-09-17T15:34:55.614" v="2862" actId="2696"/>
        <pc:sldMkLst>
          <pc:docMk/>
          <pc:sldMk cId="1539514781" sldId="717"/>
        </pc:sldMkLst>
        <pc:spChg chg="mod">
          <ac:chgData name="Christine Danger" userId="ec5d025f-b314-4b7c-bee6-8dd9c175cb32" providerId="ADAL" clId="{5FE3AD1B-41AC-4582-9452-3414ECDAD65E}" dt="2023-09-17T15:32:41.107" v="2857" actId="207"/>
          <ac:spMkLst>
            <pc:docMk/>
            <pc:sldMk cId="1539514781" sldId="717"/>
            <ac:spMk id="4" creationId="{4081D657-EC35-B61B-BF6E-4A258F7FC4CA}"/>
          </ac:spMkLst>
        </pc:spChg>
      </pc:sldChg>
      <pc:sldChg chg="add">
        <pc:chgData name="Christine Danger" userId="ec5d025f-b314-4b7c-bee6-8dd9c175cb32" providerId="ADAL" clId="{5FE3AD1B-41AC-4582-9452-3414ECDAD65E}" dt="2023-09-17T15:39:21.094" v="2925"/>
        <pc:sldMkLst>
          <pc:docMk/>
          <pc:sldMk cId="2969995545" sldId="717"/>
        </pc:sldMkLst>
      </pc:sldChg>
      <pc:sldChg chg="add del">
        <pc:chgData name="Christine Danger" userId="ec5d025f-b314-4b7c-bee6-8dd9c175cb32" providerId="ADAL" clId="{5FE3AD1B-41AC-4582-9452-3414ECDAD65E}" dt="2023-09-17T15:39:05.087" v="2924" actId="2696"/>
        <pc:sldMkLst>
          <pc:docMk/>
          <pc:sldMk cId="4156444341" sldId="717"/>
        </pc:sldMkLst>
      </pc:sldChg>
      <pc:sldChg chg="addSp delSp modSp del mod">
        <pc:chgData name="Christine Danger" userId="ec5d025f-b314-4b7c-bee6-8dd9c175cb32" providerId="ADAL" clId="{5FE3AD1B-41AC-4582-9452-3414ECDAD65E}" dt="2023-09-17T14:28:28.266" v="2403" actId="2696"/>
        <pc:sldMkLst>
          <pc:docMk/>
          <pc:sldMk cId="761640794" sldId="718"/>
        </pc:sldMkLst>
        <pc:spChg chg="add mod">
          <ac:chgData name="Christine Danger" userId="ec5d025f-b314-4b7c-bee6-8dd9c175cb32" providerId="ADAL" clId="{5FE3AD1B-41AC-4582-9452-3414ECDAD65E}" dt="2023-09-11T11:44:40.412" v="468" actId="1076"/>
          <ac:spMkLst>
            <pc:docMk/>
            <pc:sldMk cId="761640794" sldId="718"/>
            <ac:spMk id="2" creationId="{BAB52C51-312E-8213-CDD4-BA5630BF7D92}"/>
          </ac:spMkLst>
        </pc:spChg>
        <pc:spChg chg="add mod">
          <ac:chgData name="Christine Danger" userId="ec5d025f-b314-4b7c-bee6-8dd9c175cb32" providerId="ADAL" clId="{5FE3AD1B-41AC-4582-9452-3414ECDAD65E}" dt="2023-09-11T11:44:13.389" v="434" actId="1076"/>
          <ac:spMkLst>
            <pc:docMk/>
            <pc:sldMk cId="761640794" sldId="718"/>
            <ac:spMk id="3" creationId="{16B16213-86F1-6B6B-5378-382D72518FE0}"/>
          </ac:spMkLst>
        </pc:spChg>
        <pc:spChg chg="add del">
          <ac:chgData name="Christine Danger" userId="ec5d025f-b314-4b7c-bee6-8dd9c175cb32" providerId="ADAL" clId="{5FE3AD1B-41AC-4582-9452-3414ECDAD65E}" dt="2023-09-10T17:28:50.047" v="34" actId="478"/>
          <ac:spMkLst>
            <pc:docMk/>
            <pc:sldMk cId="761640794" sldId="718"/>
            <ac:spMk id="3" creationId="{21023E79-E463-6D87-DD86-76DFF3CF5566}"/>
          </ac:spMkLst>
        </pc:spChg>
        <pc:spChg chg="add del mod">
          <ac:chgData name="Christine Danger" userId="ec5d025f-b314-4b7c-bee6-8dd9c175cb32" providerId="ADAL" clId="{5FE3AD1B-41AC-4582-9452-3414ECDAD65E}" dt="2023-09-10T17:36:33.156" v="66" actId="478"/>
          <ac:spMkLst>
            <pc:docMk/>
            <pc:sldMk cId="761640794" sldId="718"/>
            <ac:spMk id="5" creationId="{400C9C46-70B7-D0D8-A4EF-485E05F40665}"/>
          </ac:spMkLst>
        </pc:spChg>
        <pc:spChg chg="add mod">
          <ac:chgData name="Christine Danger" userId="ec5d025f-b314-4b7c-bee6-8dd9c175cb32" providerId="ADAL" clId="{5FE3AD1B-41AC-4582-9452-3414ECDAD65E}" dt="2023-09-11T11:43:22.828" v="402" actId="1076"/>
          <ac:spMkLst>
            <pc:docMk/>
            <pc:sldMk cId="761640794" sldId="718"/>
            <ac:spMk id="6" creationId="{38F733EC-FDDD-0A83-20E6-D280D434A20A}"/>
          </ac:spMkLst>
        </pc:spChg>
        <pc:spChg chg="add mod">
          <ac:chgData name="Christine Danger" userId="ec5d025f-b314-4b7c-bee6-8dd9c175cb32" providerId="ADAL" clId="{5FE3AD1B-41AC-4582-9452-3414ECDAD65E}" dt="2023-09-11T11:43:35.491" v="407" actId="1076"/>
          <ac:spMkLst>
            <pc:docMk/>
            <pc:sldMk cId="761640794" sldId="718"/>
            <ac:spMk id="7" creationId="{EC1CA96C-A280-DF2F-8035-7FAD53404735}"/>
          </ac:spMkLst>
        </pc:spChg>
        <pc:spChg chg="add mod">
          <ac:chgData name="Christine Danger" userId="ec5d025f-b314-4b7c-bee6-8dd9c175cb32" providerId="ADAL" clId="{5FE3AD1B-41AC-4582-9452-3414ECDAD65E}" dt="2023-09-11T11:43:32.706" v="406" actId="1076"/>
          <ac:spMkLst>
            <pc:docMk/>
            <pc:sldMk cId="761640794" sldId="718"/>
            <ac:spMk id="8" creationId="{C988754B-4F73-F956-708D-16AEBA6E5808}"/>
          </ac:spMkLst>
        </pc:spChg>
        <pc:spChg chg="add mod">
          <ac:chgData name="Christine Danger" userId="ec5d025f-b314-4b7c-bee6-8dd9c175cb32" providerId="ADAL" clId="{5FE3AD1B-41AC-4582-9452-3414ECDAD65E}" dt="2023-09-11T11:43:20.335" v="401" actId="1076"/>
          <ac:spMkLst>
            <pc:docMk/>
            <pc:sldMk cId="761640794" sldId="718"/>
            <ac:spMk id="9" creationId="{7222FAF0-1C22-E5B3-F608-B8E7B5287D9F}"/>
          </ac:spMkLst>
        </pc:spChg>
        <pc:spChg chg="add mod">
          <ac:chgData name="Christine Danger" userId="ec5d025f-b314-4b7c-bee6-8dd9c175cb32" providerId="ADAL" clId="{5FE3AD1B-41AC-4582-9452-3414ECDAD65E}" dt="2023-09-10T17:39:10.230" v="120" actId="1076"/>
          <ac:spMkLst>
            <pc:docMk/>
            <pc:sldMk cId="761640794" sldId="718"/>
            <ac:spMk id="10" creationId="{B322FCD3-2010-19B4-659B-B642D6E2A353}"/>
          </ac:spMkLst>
        </pc:spChg>
        <pc:spChg chg="add mod">
          <ac:chgData name="Christine Danger" userId="ec5d025f-b314-4b7c-bee6-8dd9c175cb32" providerId="ADAL" clId="{5FE3AD1B-41AC-4582-9452-3414ECDAD65E}" dt="2023-09-11T11:43:02.673" v="395" actId="1076"/>
          <ac:spMkLst>
            <pc:docMk/>
            <pc:sldMk cId="761640794" sldId="718"/>
            <ac:spMk id="11" creationId="{C42C771E-F37F-D6A0-FE64-B3B1DA3F498D}"/>
          </ac:spMkLst>
        </pc:spChg>
        <pc:spChg chg="add mod">
          <ac:chgData name="Christine Danger" userId="ec5d025f-b314-4b7c-bee6-8dd9c175cb32" providerId="ADAL" clId="{5FE3AD1B-41AC-4582-9452-3414ECDAD65E}" dt="2023-09-11T11:43:17.325" v="400" actId="1076"/>
          <ac:spMkLst>
            <pc:docMk/>
            <pc:sldMk cId="761640794" sldId="718"/>
            <ac:spMk id="12" creationId="{FA164455-07E1-4970-07C0-9E86A304F58C}"/>
          </ac:spMkLst>
        </pc:spChg>
        <pc:spChg chg="add mod">
          <ac:chgData name="Christine Danger" userId="ec5d025f-b314-4b7c-bee6-8dd9c175cb32" providerId="ADAL" clId="{5FE3AD1B-41AC-4582-9452-3414ECDAD65E}" dt="2023-09-11T11:43:25.053" v="403" actId="1076"/>
          <ac:spMkLst>
            <pc:docMk/>
            <pc:sldMk cId="761640794" sldId="718"/>
            <ac:spMk id="13" creationId="{168DB6BD-0228-EBF2-654D-180324049BFB}"/>
          </ac:spMkLst>
        </pc:spChg>
        <pc:spChg chg="add mod">
          <ac:chgData name="Christine Danger" userId="ec5d025f-b314-4b7c-bee6-8dd9c175cb32" providerId="ADAL" clId="{5FE3AD1B-41AC-4582-9452-3414ECDAD65E}" dt="2023-09-11T11:45:21.744" v="510" actId="20577"/>
          <ac:spMkLst>
            <pc:docMk/>
            <pc:sldMk cId="761640794" sldId="718"/>
            <ac:spMk id="14" creationId="{259010F8-2567-6407-78D7-AE209375049B}"/>
          </ac:spMkLst>
        </pc:spChg>
        <pc:spChg chg="add mod">
          <ac:chgData name="Christine Danger" userId="ec5d025f-b314-4b7c-bee6-8dd9c175cb32" providerId="ADAL" clId="{5FE3AD1B-41AC-4582-9452-3414ECDAD65E}" dt="2023-09-11T11:42:58.675" v="394" actId="1076"/>
          <ac:spMkLst>
            <pc:docMk/>
            <pc:sldMk cId="761640794" sldId="718"/>
            <ac:spMk id="15" creationId="{4141B258-15D7-7919-6A45-74991FCBB7B4}"/>
          </ac:spMkLst>
        </pc:spChg>
        <pc:spChg chg="add mod">
          <ac:chgData name="Christine Danger" userId="ec5d025f-b314-4b7c-bee6-8dd9c175cb32" providerId="ADAL" clId="{5FE3AD1B-41AC-4582-9452-3414ECDAD65E}" dt="2023-09-11T11:43:12.234" v="398" actId="1076"/>
          <ac:spMkLst>
            <pc:docMk/>
            <pc:sldMk cId="761640794" sldId="718"/>
            <ac:spMk id="16" creationId="{E6110859-8D2B-93B9-7A4F-D1A293869865}"/>
          </ac:spMkLst>
        </pc:spChg>
        <pc:spChg chg="add mod">
          <ac:chgData name="Christine Danger" userId="ec5d025f-b314-4b7c-bee6-8dd9c175cb32" providerId="ADAL" clId="{5FE3AD1B-41AC-4582-9452-3414ECDAD65E}" dt="2023-09-11T11:43:14.433" v="399" actId="1076"/>
          <ac:spMkLst>
            <pc:docMk/>
            <pc:sldMk cId="761640794" sldId="718"/>
            <ac:spMk id="17" creationId="{BDF383B2-30DD-6B24-380E-B3FA6F8BF1E6}"/>
          </ac:spMkLst>
        </pc:spChg>
        <pc:spChg chg="add mod">
          <ac:chgData name="Christine Danger" userId="ec5d025f-b314-4b7c-bee6-8dd9c175cb32" providerId="ADAL" clId="{5FE3AD1B-41AC-4582-9452-3414ECDAD65E}" dt="2023-09-11T11:43:29.554" v="405" actId="1076"/>
          <ac:spMkLst>
            <pc:docMk/>
            <pc:sldMk cId="761640794" sldId="718"/>
            <ac:spMk id="18" creationId="{425D8CEA-0702-872A-8B5A-1DB61F01A2B5}"/>
          </ac:spMkLst>
        </pc:spChg>
      </pc:sldChg>
      <pc:sldChg chg="add">
        <pc:chgData name="Christine Danger" userId="ec5d025f-b314-4b7c-bee6-8dd9c175cb32" providerId="ADAL" clId="{5FE3AD1B-41AC-4582-9452-3414ECDAD65E}" dt="2023-09-17T14:28:40.182" v="2405"/>
        <pc:sldMkLst>
          <pc:docMk/>
          <pc:sldMk cId="2983070935" sldId="718"/>
        </pc:sldMkLst>
      </pc:sldChg>
      <pc:sldChg chg="addSp modSp del mod modShow">
        <pc:chgData name="Christine Danger" userId="ec5d025f-b314-4b7c-bee6-8dd9c175cb32" providerId="ADAL" clId="{5FE3AD1B-41AC-4582-9452-3414ECDAD65E}" dt="2023-09-17T19:03:05.635" v="3651" actId="47"/>
        <pc:sldMkLst>
          <pc:docMk/>
          <pc:sldMk cId="2080420708" sldId="719"/>
        </pc:sldMkLst>
        <pc:spChg chg="mod">
          <ac:chgData name="Christine Danger" userId="ec5d025f-b314-4b7c-bee6-8dd9c175cb32" providerId="ADAL" clId="{5FE3AD1B-41AC-4582-9452-3414ECDAD65E}" dt="2023-09-10T17:41:51.660" v="302" actId="20577"/>
          <ac:spMkLst>
            <pc:docMk/>
            <pc:sldMk cId="2080420708" sldId="719"/>
            <ac:spMk id="2" creationId="{9D690BCF-FFF9-719E-78E7-316FAB08C0FA}"/>
          </ac:spMkLst>
        </pc:spChg>
        <pc:spChg chg="add">
          <ac:chgData name="Christine Danger" userId="ec5d025f-b314-4b7c-bee6-8dd9c175cb32" providerId="ADAL" clId="{5FE3AD1B-41AC-4582-9452-3414ECDAD65E}" dt="2023-09-10T17:42:20.658" v="303" actId="22"/>
          <ac:spMkLst>
            <pc:docMk/>
            <pc:sldMk cId="2080420708" sldId="719"/>
            <ac:spMk id="4" creationId="{1D24C934-6E80-A7FB-E9CE-9425B5AA1E21}"/>
          </ac:spMkLst>
        </pc:spChg>
      </pc:sldChg>
      <pc:sldChg chg="modSp mod ord modShow">
        <pc:chgData name="Christine Danger" userId="ec5d025f-b314-4b7c-bee6-8dd9c175cb32" providerId="ADAL" clId="{5FE3AD1B-41AC-4582-9452-3414ECDAD65E}" dt="2023-09-17T01:02:17.807" v="630" actId="729"/>
        <pc:sldMkLst>
          <pc:docMk/>
          <pc:sldMk cId="412179495" sldId="720"/>
        </pc:sldMkLst>
        <pc:spChg chg="mod">
          <ac:chgData name="Christine Danger" userId="ec5d025f-b314-4b7c-bee6-8dd9c175cb32" providerId="ADAL" clId="{5FE3AD1B-41AC-4582-9452-3414ECDAD65E}" dt="2023-09-17T00:53:30.754" v="532" actId="1076"/>
          <ac:spMkLst>
            <pc:docMk/>
            <pc:sldMk cId="412179495" sldId="720"/>
            <ac:spMk id="2" creationId="{504D5E7F-513F-ED6C-40F7-9E34909D2F61}"/>
          </ac:spMkLst>
        </pc:spChg>
      </pc:sldChg>
      <pc:sldChg chg="addSp delSp modSp new mod ord setBg">
        <pc:chgData name="Christine Danger" userId="ec5d025f-b314-4b7c-bee6-8dd9c175cb32" providerId="ADAL" clId="{5FE3AD1B-41AC-4582-9452-3414ECDAD65E}" dt="2023-09-17T01:06:52.676" v="635" actId="14100"/>
        <pc:sldMkLst>
          <pc:docMk/>
          <pc:sldMk cId="474066208" sldId="721"/>
        </pc:sldMkLst>
        <pc:spChg chg="mod">
          <ac:chgData name="Christine Danger" userId="ec5d025f-b314-4b7c-bee6-8dd9c175cb32" providerId="ADAL" clId="{5FE3AD1B-41AC-4582-9452-3414ECDAD65E}" dt="2023-09-17T01:01:35.536" v="619" actId="27636"/>
          <ac:spMkLst>
            <pc:docMk/>
            <pc:sldMk cId="474066208" sldId="721"/>
            <ac:spMk id="2" creationId="{3BD41F62-7F14-3511-9C16-314CD1D65F7C}"/>
          </ac:spMkLst>
        </pc:spChg>
        <pc:spChg chg="del">
          <ac:chgData name="Christine Danger" userId="ec5d025f-b314-4b7c-bee6-8dd9c175cb32" providerId="ADAL" clId="{5FE3AD1B-41AC-4582-9452-3414ECDAD65E}" dt="2023-09-17T01:00:35.090" v="535" actId="26606"/>
          <ac:spMkLst>
            <pc:docMk/>
            <pc:sldMk cId="474066208" sldId="721"/>
            <ac:spMk id="3" creationId="{9C058A39-F4A4-DDE9-EC90-8775DD79769C}"/>
          </ac:spMkLst>
        </pc:spChg>
        <pc:spChg chg="add mod">
          <ac:chgData name="Christine Danger" userId="ec5d025f-b314-4b7c-bee6-8dd9c175cb32" providerId="ADAL" clId="{5FE3AD1B-41AC-4582-9452-3414ECDAD65E}" dt="2023-09-17T01:02:06.672" v="627" actId="403"/>
          <ac:spMkLst>
            <pc:docMk/>
            <pc:sldMk cId="474066208" sldId="721"/>
            <ac:spMk id="5" creationId="{B9CDF7C7-F080-4DEE-9162-0011A21655D6}"/>
          </ac:spMkLst>
        </pc:spChg>
        <pc:spChg chg="add mod">
          <ac:chgData name="Christine Danger" userId="ec5d025f-b314-4b7c-bee6-8dd9c175cb32" providerId="ADAL" clId="{5FE3AD1B-41AC-4582-9452-3414ECDAD65E}" dt="2023-09-17T01:06:52.676" v="635" actId="14100"/>
          <ac:spMkLst>
            <pc:docMk/>
            <pc:sldMk cId="474066208" sldId="721"/>
            <ac:spMk id="7" creationId="{4C652F72-D98F-3545-BDEF-17B3DFABF748}"/>
          </ac:spMkLst>
        </pc:spChg>
        <pc:spChg chg="add">
          <ac:chgData name="Christine Danger" userId="ec5d025f-b314-4b7c-bee6-8dd9c175cb32" providerId="ADAL" clId="{5FE3AD1B-41AC-4582-9452-3414ECDAD65E}" dt="2023-09-17T01:00:35.090" v="535" actId="26606"/>
          <ac:spMkLst>
            <pc:docMk/>
            <pc:sldMk cId="474066208" sldId="721"/>
            <ac:spMk id="1033" creationId="{D12DDE76-C203-4047-9998-63900085B5E8}"/>
          </ac:spMkLst>
        </pc:spChg>
        <pc:picChg chg="add del">
          <ac:chgData name="Christine Danger" userId="ec5d025f-b314-4b7c-bee6-8dd9c175cb32" providerId="ADAL" clId="{5FE3AD1B-41AC-4582-9452-3414ECDAD65E}" dt="2023-09-17T00:58:22.118" v="533" actId="478"/>
          <ac:picMkLst>
            <pc:docMk/>
            <pc:sldMk cId="474066208" sldId="721"/>
            <ac:picMk id="1026" creationId="{4588C51E-3982-4655-5185-8E668407E5DE}"/>
          </ac:picMkLst>
        </pc:picChg>
        <pc:picChg chg="add mod">
          <ac:chgData name="Christine Danger" userId="ec5d025f-b314-4b7c-bee6-8dd9c175cb32" providerId="ADAL" clId="{5FE3AD1B-41AC-4582-9452-3414ECDAD65E}" dt="2023-09-17T01:00:35.090" v="535" actId="26606"/>
          <ac:picMkLst>
            <pc:docMk/>
            <pc:sldMk cId="474066208" sldId="721"/>
            <ac:picMk id="1028" creationId="{5688CD5B-6F3E-7DAD-AA9F-0014C0A20623}"/>
          </ac:picMkLst>
        </pc:picChg>
      </pc:sldChg>
      <pc:sldChg chg="addSp new mod modNotesTx">
        <pc:chgData name="Christine Danger" userId="ec5d025f-b314-4b7c-bee6-8dd9c175cb32" providerId="ADAL" clId="{5FE3AD1B-41AC-4582-9452-3414ECDAD65E}" dt="2023-09-17T13:21:11.013" v="1621" actId="20577"/>
        <pc:sldMkLst>
          <pc:docMk/>
          <pc:sldMk cId="2780575272" sldId="722"/>
        </pc:sldMkLst>
        <pc:picChg chg="add">
          <ac:chgData name="Christine Danger" userId="ec5d025f-b314-4b7c-bee6-8dd9c175cb32" providerId="ADAL" clId="{5FE3AD1B-41AC-4582-9452-3414ECDAD65E}" dt="2023-09-17T00:05:32.705" v="517" actId="22"/>
          <ac:picMkLst>
            <pc:docMk/>
            <pc:sldMk cId="2780575272" sldId="722"/>
            <ac:picMk id="3" creationId="{041694CA-EC0F-5027-9D91-8C1A7389BAC6}"/>
          </ac:picMkLst>
        </pc:picChg>
      </pc:sldChg>
      <pc:sldChg chg="addSp delSp modSp new mod ord setBg">
        <pc:chgData name="Christine Danger" userId="ec5d025f-b314-4b7c-bee6-8dd9c175cb32" providerId="ADAL" clId="{5FE3AD1B-41AC-4582-9452-3414ECDAD65E}" dt="2023-09-19T12:24:51.425" v="3657"/>
        <pc:sldMkLst>
          <pc:docMk/>
          <pc:sldMk cId="3779339002" sldId="723"/>
        </pc:sldMkLst>
        <pc:spChg chg="add del mod">
          <ac:chgData name="Christine Danger" userId="ec5d025f-b314-4b7c-bee6-8dd9c175cb32" providerId="ADAL" clId="{5FE3AD1B-41AC-4582-9452-3414ECDAD65E}" dt="2023-09-17T15:17:35.816" v="2665" actId="478"/>
          <ac:spMkLst>
            <pc:docMk/>
            <pc:sldMk cId="3779339002" sldId="723"/>
            <ac:spMk id="5" creationId="{B97843E6-9995-FE30-A800-A11296140ED4}"/>
          </ac:spMkLst>
        </pc:spChg>
        <pc:spChg chg="add mod">
          <ac:chgData name="Christine Danger" userId="ec5d025f-b314-4b7c-bee6-8dd9c175cb32" providerId="ADAL" clId="{5FE3AD1B-41AC-4582-9452-3414ECDAD65E}" dt="2023-09-17T15:24:27.414" v="2825" actId="1076"/>
          <ac:spMkLst>
            <pc:docMk/>
            <pc:sldMk cId="3779339002" sldId="723"/>
            <ac:spMk id="9" creationId="{ABB4A327-5E9A-0D3B-1DD5-4F82E31907CD}"/>
          </ac:spMkLst>
        </pc:spChg>
        <pc:spChg chg="add mod">
          <ac:chgData name="Christine Danger" userId="ec5d025f-b314-4b7c-bee6-8dd9c175cb32" providerId="ADAL" clId="{5FE3AD1B-41AC-4582-9452-3414ECDAD65E}" dt="2023-09-17T15:22:18.016" v="2816" actId="207"/>
          <ac:spMkLst>
            <pc:docMk/>
            <pc:sldMk cId="3779339002" sldId="723"/>
            <ac:spMk id="10" creationId="{8DA85949-8298-5F99-79D7-5E731E4146B1}"/>
          </ac:spMkLst>
        </pc:spChg>
        <pc:picChg chg="add del mod">
          <ac:chgData name="Christine Danger" userId="ec5d025f-b314-4b7c-bee6-8dd9c175cb32" providerId="ADAL" clId="{5FE3AD1B-41AC-4582-9452-3414ECDAD65E}" dt="2023-09-17T15:20:06.764" v="2780" actId="478"/>
          <ac:picMkLst>
            <pc:docMk/>
            <pc:sldMk cId="3779339002" sldId="723"/>
            <ac:picMk id="3" creationId="{2B1C3ADC-570D-C06D-9E7B-1EB44D3EA182}"/>
          </ac:picMkLst>
        </pc:picChg>
        <pc:picChg chg="add del mod">
          <ac:chgData name="Christine Danger" userId="ec5d025f-b314-4b7c-bee6-8dd9c175cb32" providerId="ADAL" clId="{5FE3AD1B-41AC-4582-9452-3414ECDAD65E}" dt="2023-09-17T01:12:40.480" v="653" actId="21"/>
          <ac:picMkLst>
            <pc:docMk/>
            <pc:sldMk cId="3779339002" sldId="723"/>
            <ac:picMk id="4" creationId="{AC0526E1-0C51-C475-CA9D-D18C7B9BBAC9}"/>
          </ac:picMkLst>
        </pc:picChg>
        <pc:picChg chg="add del mod">
          <ac:chgData name="Christine Danger" userId="ec5d025f-b314-4b7c-bee6-8dd9c175cb32" providerId="ADAL" clId="{5FE3AD1B-41AC-4582-9452-3414ECDAD65E}" dt="2023-09-17T15:17:34.653" v="2664" actId="478"/>
          <ac:picMkLst>
            <pc:docMk/>
            <pc:sldMk cId="3779339002" sldId="723"/>
            <ac:picMk id="6" creationId="{78F1437C-33C1-4514-A850-EF49C623A224}"/>
          </ac:picMkLst>
        </pc:picChg>
        <pc:picChg chg="add mod">
          <ac:chgData name="Christine Danger" userId="ec5d025f-b314-4b7c-bee6-8dd9c175cb32" providerId="ADAL" clId="{5FE3AD1B-41AC-4582-9452-3414ECDAD65E}" dt="2023-09-17T15:20:23.612" v="2781" actId="1076"/>
          <ac:picMkLst>
            <pc:docMk/>
            <pc:sldMk cId="3779339002" sldId="723"/>
            <ac:picMk id="8" creationId="{48FF58AD-592C-0ADA-3B28-DAF1FFD8FDB6}"/>
          </ac:picMkLst>
        </pc:picChg>
        <pc:picChg chg="add mod">
          <ac:chgData name="Christine Danger" userId="ec5d025f-b314-4b7c-bee6-8dd9c175cb32" providerId="ADAL" clId="{5FE3AD1B-41AC-4582-9452-3414ECDAD65E}" dt="2023-09-17T15:26:18.140" v="2831" actId="1076"/>
          <ac:picMkLst>
            <pc:docMk/>
            <pc:sldMk cId="3779339002" sldId="723"/>
            <ac:picMk id="12" creationId="{C670B24C-A1A9-2999-8D04-7B86DB055FF6}"/>
          </ac:picMkLst>
        </pc:picChg>
      </pc:sldChg>
      <pc:sldChg chg="addSp delSp modSp new mod ord modAnim">
        <pc:chgData name="Christine Danger" userId="ec5d025f-b314-4b7c-bee6-8dd9c175cb32" providerId="ADAL" clId="{5FE3AD1B-41AC-4582-9452-3414ECDAD65E}" dt="2023-09-17T15:24:42.888" v="2827"/>
        <pc:sldMkLst>
          <pc:docMk/>
          <pc:sldMk cId="2729300054" sldId="724"/>
        </pc:sldMkLst>
        <pc:spChg chg="add del">
          <ac:chgData name="Christine Danger" userId="ec5d025f-b314-4b7c-bee6-8dd9c175cb32" providerId="ADAL" clId="{5FE3AD1B-41AC-4582-9452-3414ECDAD65E}" dt="2023-09-17T01:09:39.948" v="638" actId="478"/>
          <ac:spMkLst>
            <pc:docMk/>
            <pc:sldMk cId="2729300054" sldId="724"/>
            <ac:spMk id="3" creationId="{7794D37D-3CFF-D9F5-F391-7A555C630CE5}"/>
          </ac:spMkLst>
        </pc:spChg>
        <pc:picChg chg="add mod">
          <ac:chgData name="Christine Danger" userId="ec5d025f-b314-4b7c-bee6-8dd9c175cb32" providerId="ADAL" clId="{5FE3AD1B-41AC-4582-9452-3414ECDAD65E}" dt="2023-09-17T01:10:59.965" v="644" actId="1076"/>
          <ac:picMkLst>
            <pc:docMk/>
            <pc:sldMk cId="2729300054" sldId="724"/>
            <ac:picMk id="4" creationId="{05572797-94AB-3B76-23DA-E68B13112C28}"/>
          </ac:picMkLst>
        </pc:picChg>
      </pc:sldChg>
      <pc:sldChg chg="addSp delSp modSp new mod modAnim">
        <pc:chgData name="Christine Danger" userId="ec5d025f-b314-4b7c-bee6-8dd9c175cb32" providerId="ADAL" clId="{5FE3AD1B-41AC-4582-9452-3414ECDAD65E}" dt="2023-09-17T14:29:33.656" v="2412" actId="20577"/>
        <pc:sldMkLst>
          <pc:docMk/>
          <pc:sldMk cId="3837619467" sldId="725"/>
        </pc:sldMkLst>
        <pc:spChg chg="mod">
          <ac:chgData name="Christine Danger" userId="ec5d025f-b314-4b7c-bee6-8dd9c175cb32" providerId="ADAL" clId="{5FE3AD1B-41AC-4582-9452-3414ECDAD65E}" dt="2023-09-17T14:29:33.656" v="2412" actId="20577"/>
          <ac:spMkLst>
            <pc:docMk/>
            <pc:sldMk cId="3837619467" sldId="725"/>
            <ac:spMk id="2" creationId="{DAD2788E-F0E1-9F86-430D-7359B530C7DE}"/>
          </ac:spMkLst>
        </pc:spChg>
        <pc:spChg chg="del">
          <ac:chgData name="Christine Danger" userId="ec5d025f-b314-4b7c-bee6-8dd9c175cb32" providerId="ADAL" clId="{5FE3AD1B-41AC-4582-9452-3414ECDAD65E}" dt="2023-09-17T01:32:24.405" v="662"/>
          <ac:spMkLst>
            <pc:docMk/>
            <pc:sldMk cId="3837619467" sldId="725"/>
            <ac:spMk id="3" creationId="{CDFB5514-3CE3-B0F4-C86E-06471FFA44FC}"/>
          </ac:spMkLst>
        </pc:spChg>
        <pc:spChg chg="add mod">
          <ac:chgData name="Christine Danger" userId="ec5d025f-b314-4b7c-bee6-8dd9c175cb32" providerId="ADAL" clId="{5FE3AD1B-41AC-4582-9452-3414ECDAD65E}" dt="2023-09-17T01:33:43.402" v="791" actId="1076"/>
          <ac:spMkLst>
            <pc:docMk/>
            <pc:sldMk cId="3837619467" sldId="725"/>
            <ac:spMk id="6" creationId="{1AB22D8D-B827-7019-72A8-9F808A88640A}"/>
          </ac:spMkLst>
        </pc:spChg>
        <pc:picChg chg="add mod">
          <ac:chgData name="Christine Danger" userId="ec5d025f-b314-4b7c-bee6-8dd9c175cb32" providerId="ADAL" clId="{5FE3AD1B-41AC-4582-9452-3414ECDAD65E}" dt="2023-09-17T01:33:32.927" v="788" actId="1076"/>
          <ac:picMkLst>
            <pc:docMk/>
            <pc:sldMk cId="3837619467" sldId="725"/>
            <ac:picMk id="4" creationId="{8650DBBD-D9C7-AB09-DE37-5B2D3EA137A7}"/>
          </ac:picMkLst>
        </pc:picChg>
      </pc:sldChg>
      <pc:sldChg chg="addSp modSp new mod ord">
        <pc:chgData name="Christine Danger" userId="ec5d025f-b314-4b7c-bee6-8dd9c175cb32" providerId="ADAL" clId="{5FE3AD1B-41AC-4582-9452-3414ECDAD65E}" dt="2023-09-17T13:40:10.156" v="2264"/>
        <pc:sldMkLst>
          <pc:docMk/>
          <pc:sldMk cId="3635580558" sldId="726"/>
        </pc:sldMkLst>
        <pc:spChg chg="add mod">
          <ac:chgData name="Christine Danger" userId="ec5d025f-b314-4b7c-bee6-8dd9c175cb32" providerId="ADAL" clId="{5FE3AD1B-41AC-4582-9452-3414ECDAD65E}" dt="2023-09-17T13:03:32.863" v="960" actId="1076"/>
          <ac:spMkLst>
            <pc:docMk/>
            <pc:sldMk cId="3635580558" sldId="726"/>
            <ac:spMk id="3" creationId="{33423FE6-B55B-FCFB-55A2-A198DD5DBC82}"/>
          </ac:spMkLst>
        </pc:spChg>
        <pc:spChg chg="add mod">
          <ac:chgData name="Christine Danger" userId="ec5d025f-b314-4b7c-bee6-8dd9c175cb32" providerId="ADAL" clId="{5FE3AD1B-41AC-4582-9452-3414ECDAD65E}" dt="2023-09-17T13:03:26.779" v="959" actId="1076"/>
          <ac:spMkLst>
            <pc:docMk/>
            <pc:sldMk cId="3635580558" sldId="726"/>
            <ac:spMk id="4" creationId="{9B482F03-E121-4502-4D4B-DD6711DC58F7}"/>
          </ac:spMkLst>
        </pc:spChg>
        <pc:spChg chg="add mod">
          <ac:chgData name="Christine Danger" userId="ec5d025f-b314-4b7c-bee6-8dd9c175cb32" providerId="ADAL" clId="{5FE3AD1B-41AC-4582-9452-3414ECDAD65E}" dt="2023-09-17T13:04:01.782" v="964" actId="1076"/>
          <ac:spMkLst>
            <pc:docMk/>
            <pc:sldMk cId="3635580558" sldId="726"/>
            <ac:spMk id="6" creationId="{461B0545-7DFF-7BB1-AEC7-9C03BC1E0529}"/>
          </ac:spMkLst>
        </pc:spChg>
        <pc:spChg chg="add mod">
          <ac:chgData name="Christine Danger" userId="ec5d025f-b314-4b7c-bee6-8dd9c175cb32" providerId="ADAL" clId="{5FE3AD1B-41AC-4582-9452-3414ECDAD65E}" dt="2023-09-17T13:05:14.823" v="982" actId="20577"/>
          <ac:spMkLst>
            <pc:docMk/>
            <pc:sldMk cId="3635580558" sldId="726"/>
            <ac:spMk id="7" creationId="{15F03E1E-0E49-C1D8-91B8-9EBCE5E656C9}"/>
          </ac:spMkLst>
        </pc:spChg>
        <pc:picChg chg="add mod">
          <ac:chgData name="Christine Danger" userId="ec5d025f-b314-4b7c-bee6-8dd9c175cb32" providerId="ADAL" clId="{5FE3AD1B-41AC-4582-9452-3414ECDAD65E}" dt="2023-09-17T13:01:46.291" v="909" actId="1076"/>
          <ac:picMkLst>
            <pc:docMk/>
            <pc:sldMk cId="3635580558" sldId="726"/>
            <ac:picMk id="2050" creationId="{C670478A-46E4-1B08-F3EF-FDCBB1C8D4E2}"/>
          </ac:picMkLst>
        </pc:picChg>
      </pc:sldChg>
      <pc:sldChg chg="addSp delSp modSp new mod setBg">
        <pc:chgData name="Christine Danger" userId="ec5d025f-b314-4b7c-bee6-8dd9c175cb32" providerId="ADAL" clId="{5FE3AD1B-41AC-4582-9452-3414ECDAD65E}" dt="2023-09-17T13:20:38.698" v="1586" actId="1076"/>
        <pc:sldMkLst>
          <pc:docMk/>
          <pc:sldMk cId="2156021955" sldId="727"/>
        </pc:sldMkLst>
        <pc:spChg chg="mod">
          <ac:chgData name="Christine Danger" userId="ec5d025f-b314-4b7c-bee6-8dd9c175cb32" providerId="ADAL" clId="{5FE3AD1B-41AC-4582-9452-3414ECDAD65E}" dt="2023-09-17T13:20:38.698" v="1586" actId="1076"/>
          <ac:spMkLst>
            <pc:docMk/>
            <pc:sldMk cId="2156021955" sldId="727"/>
            <ac:spMk id="2" creationId="{27724814-8635-65E4-EA81-CBE411736171}"/>
          </ac:spMkLst>
        </pc:spChg>
        <pc:spChg chg="del mod">
          <ac:chgData name="Christine Danger" userId="ec5d025f-b314-4b7c-bee6-8dd9c175cb32" providerId="ADAL" clId="{5FE3AD1B-41AC-4582-9452-3414ECDAD65E}" dt="2023-09-17T13:09:38.866" v="985" actId="22"/>
          <ac:spMkLst>
            <pc:docMk/>
            <pc:sldMk cId="2156021955" sldId="727"/>
            <ac:spMk id="3" creationId="{83DA8C88-C60D-5DAF-9D48-2F66A9D9B00F}"/>
          </ac:spMkLst>
        </pc:spChg>
        <pc:spChg chg="add del mod">
          <ac:chgData name="Christine Danger" userId="ec5d025f-b314-4b7c-bee6-8dd9c175cb32" providerId="ADAL" clId="{5FE3AD1B-41AC-4582-9452-3414ECDAD65E}" dt="2023-09-17T13:11:54.825" v="1117"/>
          <ac:spMkLst>
            <pc:docMk/>
            <pc:sldMk cId="2156021955" sldId="727"/>
            <ac:spMk id="6" creationId="{B9CC1470-7CC6-9501-C801-72E46FA0F8B8}"/>
          </ac:spMkLst>
        </pc:spChg>
        <pc:spChg chg="add mod">
          <ac:chgData name="Christine Danger" userId="ec5d025f-b314-4b7c-bee6-8dd9c175cb32" providerId="ADAL" clId="{5FE3AD1B-41AC-4582-9452-3414ECDAD65E}" dt="2023-09-17T13:12:07.749" v="1122" actId="1076"/>
          <ac:spMkLst>
            <pc:docMk/>
            <pc:sldMk cId="2156021955" sldId="727"/>
            <ac:spMk id="8" creationId="{70134599-838D-8B4A-1917-76D3E0AAC38A}"/>
          </ac:spMkLst>
        </pc:spChg>
        <pc:spChg chg="add mod">
          <ac:chgData name="Christine Danger" userId="ec5d025f-b314-4b7c-bee6-8dd9c175cb32" providerId="ADAL" clId="{5FE3AD1B-41AC-4582-9452-3414ECDAD65E}" dt="2023-09-17T13:13:55.196" v="1287" actId="113"/>
          <ac:spMkLst>
            <pc:docMk/>
            <pc:sldMk cId="2156021955" sldId="727"/>
            <ac:spMk id="9" creationId="{6D4C1457-AE22-976C-1096-38AEAAA97C81}"/>
          </ac:spMkLst>
        </pc:spChg>
        <pc:spChg chg="add mod">
          <ac:chgData name="Christine Danger" userId="ec5d025f-b314-4b7c-bee6-8dd9c175cb32" providerId="ADAL" clId="{5FE3AD1B-41AC-4582-9452-3414ECDAD65E}" dt="2023-09-17T13:15:38.686" v="1465" actId="113"/>
          <ac:spMkLst>
            <pc:docMk/>
            <pc:sldMk cId="2156021955" sldId="727"/>
            <ac:spMk id="10" creationId="{6896153C-B831-6924-D009-4B5E9F829E23}"/>
          </ac:spMkLst>
        </pc:spChg>
        <pc:picChg chg="add mod ord">
          <ac:chgData name="Christine Danger" userId="ec5d025f-b314-4b7c-bee6-8dd9c175cb32" providerId="ADAL" clId="{5FE3AD1B-41AC-4582-9452-3414ECDAD65E}" dt="2023-09-17T13:20:03.655" v="1581" actId="1076"/>
          <ac:picMkLst>
            <pc:docMk/>
            <pc:sldMk cId="2156021955" sldId="727"/>
            <ac:picMk id="5" creationId="{E2AB9C5E-C607-5B01-7EC4-CF6221B37AE1}"/>
          </ac:picMkLst>
        </pc:picChg>
      </pc:sldChg>
      <pc:sldChg chg="addSp modSp new mod ord setBg modAnim">
        <pc:chgData name="Christine Danger" userId="ec5d025f-b314-4b7c-bee6-8dd9c175cb32" providerId="ADAL" clId="{5FE3AD1B-41AC-4582-9452-3414ECDAD65E}" dt="2023-09-17T15:28:19.036" v="2835"/>
        <pc:sldMkLst>
          <pc:docMk/>
          <pc:sldMk cId="2857016224" sldId="728"/>
        </pc:sldMkLst>
        <pc:spChg chg="mod">
          <ac:chgData name="Christine Danger" userId="ec5d025f-b314-4b7c-bee6-8dd9c175cb32" providerId="ADAL" clId="{5FE3AD1B-41AC-4582-9452-3414ECDAD65E}" dt="2023-09-17T13:26:56.266" v="1666" actId="1076"/>
          <ac:spMkLst>
            <pc:docMk/>
            <pc:sldMk cId="2857016224" sldId="728"/>
            <ac:spMk id="2" creationId="{5AEEE016-F0C0-6C39-902E-7C6FCD039260}"/>
          </ac:spMkLst>
        </pc:spChg>
        <pc:spChg chg="mod">
          <ac:chgData name="Christine Danger" userId="ec5d025f-b314-4b7c-bee6-8dd9c175cb32" providerId="ADAL" clId="{5FE3AD1B-41AC-4582-9452-3414ECDAD65E}" dt="2023-09-17T13:29:06.769" v="1979" actId="20577"/>
          <ac:spMkLst>
            <pc:docMk/>
            <pc:sldMk cId="2857016224" sldId="728"/>
            <ac:spMk id="3" creationId="{3FFA297D-26F5-A77E-1DE7-73E53ABB8649}"/>
          </ac:spMkLst>
        </pc:spChg>
        <pc:spChg chg="add mod">
          <ac:chgData name="Christine Danger" userId="ec5d025f-b314-4b7c-bee6-8dd9c175cb32" providerId="ADAL" clId="{5FE3AD1B-41AC-4582-9452-3414ECDAD65E}" dt="2023-09-17T13:30:11.183" v="2009" actId="403"/>
          <ac:spMkLst>
            <pc:docMk/>
            <pc:sldMk cId="2857016224" sldId="728"/>
            <ac:spMk id="4" creationId="{43766D0B-B20D-8C30-7404-21D840E5A59E}"/>
          </ac:spMkLst>
        </pc:spChg>
      </pc:sldChg>
      <pc:sldChg chg="addSp delSp modSp new mod setBg">
        <pc:chgData name="Christine Danger" userId="ec5d025f-b314-4b7c-bee6-8dd9c175cb32" providerId="ADAL" clId="{5FE3AD1B-41AC-4582-9452-3414ECDAD65E}" dt="2023-09-17T13:35:37.562" v="2251" actId="207"/>
        <pc:sldMkLst>
          <pc:docMk/>
          <pc:sldMk cId="3217836389" sldId="729"/>
        </pc:sldMkLst>
        <pc:spChg chg="mod">
          <ac:chgData name="Christine Danger" userId="ec5d025f-b314-4b7c-bee6-8dd9c175cb32" providerId="ADAL" clId="{5FE3AD1B-41AC-4582-9452-3414ECDAD65E}" dt="2023-09-17T13:35:30.520" v="2250" actId="207"/>
          <ac:spMkLst>
            <pc:docMk/>
            <pc:sldMk cId="3217836389" sldId="729"/>
            <ac:spMk id="2" creationId="{20D29D93-B242-8758-0153-BE8ABB4FB5CA}"/>
          </ac:spMkLst>
        </pc:spChg>
        <pc:spChg chg="mod ord">
          <ac:chgData name="Christine Danger" userId="ec5d025f-b314-4b7c-bee6-8dd9c175cb32" providerId="ADAL" clId="{5FE3AD1B-41AC-4582-9452-3414ECDAD65E}" dt="2023-09-17T13:35:37.562" v="2251" actId="207"/>
          <ac:spMkLst>
            <pc:docMk/>
            <pc:sldMk cId="3217836389" sldId="729"/>
            <ac:spMk id="3" creationId="{51ADBA81-0960-6198-8D91-380B99764830}"/>
          </ac:spMkLst>
        </pc:spChg>
        <pc:spChg chg="add del">
          <ac:chgData name="Christine Danger" userId="ec5d025f-b314-4b7c-bee6-8dd9c175cb32" providerId="ADAL" clId="{5FE3AD1B-41AC-4582-9452-3414ECDAD65E}" dt="2023-09-17T13:34:33.431" v="2234" actId="22"/>
          <ac:spMkLst>
            <pc:docMk/>
            <pc:sldMk cId="3217836389" sldId="729"/>
            <ac:spMk id="7" creationId="{70706891-0212-D50E-0C2F-DE6BAB20A761}"/>
          </ac:spMkLst>
        </pc:spChg>
        <pc:spChg chg="add del">
          <ac:chgData name="Christine Danger" userId="ec5d025f-b314-4b7c-bee6-8dd9c175cb32" providerId="ADAL" clId="{5FE3AD1B-41AC-4582-9452-3414ECDAD65E}" dt="2023-09-17T13:33:58.596" v="2222" actId="26606"/>
          <ac:spMkLst>
            <pc:docMk/>
            <pc:sldMk cId="3217836389" sldId="729"/>
            <ac:spMk id="10" creationId="{B210AC1D-4063-4C6E-9528-FA9C4C0C18E6}"/>
          </ac:spMkLst>
        </pc:spChg>
        <pc:spChg chg="add del">
          <ac:chgData name="Christine Danger" userId="ec5d025f-b314-4b7c-bee6-8dd9c175cb32" providerId="ADAL" clId="{5FE3AD1B-41AC-4582-9452-3414ECDAD65E}" dt="2023-09-17T13:33:58.596" v="2222" actId="26606"/>
          <ac:spMkLst>
            <pc:docMk/>
            <pc:sldMk cId="3217836389" sldId="729"/>
            <ac:spMk id="12" creationId="{02F8C595-E68C-4306-AED8-DC7826A0A506}"/>
          </ac:spMkLst>
        </pc:spChg>
        <pc:spChg chg="add">
          <ac:chgData name="Christine Danger" userId="ec5d025f-b314-4b7c-bee6-8dd9c175cb32" providerId="ADAL" clId="{5FE3AD1B-41AC-4582-9452-3414ECDAD65E}" dt="2023-09-17T13:33:58.596" v="2222" actId="26606"/>
          <ac:spMkLst>
            <pc:docMk/>
            <pc:sldMk cId="3217836389" sldId="729"/>
            <ac:spMk id="17" creationId="{C0763A76-9F1C-4FC5-82B7-DD475DA461B2}"/>
          </ac:spMkLst>
        </pc:spChg>
        <pc:spChg chg="add">
          <ac:chgData name="Christine Danger" userId="ec5d025f-b314-4b7c-bee6-8dd9c175cb32" providerId="ADAL" clId="{5FE3AD1B-41AC-4582-9452-3414ECDAD65E}" dt="2023-09-17T13:33:58.596" v="2222" actId="26606"/>
          <ac:spMkLst>
            <pc:docMk/>
            <pc:sldMk cId="3217836389" sldId="729"/>
            <ac:spMk id="19" creationId="{E81BF4F6-F2CF-4984-9D14-D6966D92F99F}"/>
          </ac:spMkLst>
        </pc:spChg>
        <pc:picChg chg="add del mod ord">
          <ac:chgData name="Christine Danger" userId="ec5d025f-b314-4b7c-bee6-8dd9c175cb32" providerId="ADAL" clId="{5FE3AD1B-41AC-4582-9452-3414ECDAD65E}" dt="2023-09-17T13:35:09.018" v="2244" actId="1076"/>
          <ac:picMkLst>
            <pc:docMk/>
            <pc:sldMk cId="3217836389" sldId="729"/>
            <ac:picMk id="5" creationId="{E3211B83-220A-8B4A-48C5-25EB5B063592}"/>
          </ac:picMkLst>
        </pc:picChg>
      </pc:sldChg>
      <pc:sldChg chg="addSp modSp add mod ord">
        <pc:chgData name="Christine Danger" userId="ec5d025f-b314-4b7c-bee6-8dd9c175cb32" providerId="ADAL" clId="{5FE3AD1B-41AC-4582-9452-3414ECDAD65E}" dt="2023-09-17T19:00:37.104" v="3647" actId="1076"/>
        <pc:sldMkLst>
          <pc:docMk/>
          <pc:sldMk cId="2469881898" sldId="730"/>
        </pc:sldMkLst>
        <pc:spChg chg="mod">
          <ac:chgData name="Christine Danger" userId="ec5d025f-b314-4b7c-bee6-8dd9c175cb32" providerId="ADAL" clId="{5FE3AD1B-41AC-4582-9452-3414ECDAD65E}" dt="2023-09-17T13:39:34.600" v="2262" actId="20577"/>
          <ac:spMkLst>
            <pc:docMk/>
            <pc:sldMk cId="2469881898" sldId="730"/>
            <ac:spMk id="2" creationId="{3BD41F62-7F14-3511-9C16-314CD1D65F7C}"/>
          </ac:spMkLst>
        </pc:spChg>
        <pc:picChg chg="add mod">
          <ac:chgData name="Christine Danger" userId="ec5d025f-b314-4b7c-bee6-8dd9c175cb32" providerId="ADAL" clId="{5FE3AD1B-41AC-4582-9452-3414ECDAD65E}" dt="2023-09-17T19:00:37.104" v="3647" actId="1076"/>
          <ac:picMkLst>
            <pc:docMk/>
            <pc:sldMk cId="2469881898" sldId="730"/>
            <ac:picMk id="4" creationId="{209C6D3E-FC02-929C-0672-9A9C5109C56C}"/>
          </ac:picMkLst>
        </pc:picChg>
        <pc:picChg chg="mod">
          <ac:chgData name="Christine Danger" userId="ec5d025f-b314-4b7c-bee6-8dd9c175cb32" providerId="ADAL" clId="{5FE3AD1B-41AC-4582-9452-3414ECDAD65E}" dt="2023-09-17T19:00:33.557" v="3645" actId="1076"/>
          <ac:picMkLst>
            <pc:docMk/>
            <pc:sldMk cId="2469881898" sldId="730"/>
            <ac:picMk id="1028" creationId="{5688CD5B-6F3E-7DAD-AA9F-0014C0A20623}"/>
          </ac:picMkLst>
        </pc:picChg>
      </pc:sldChg>
      <pc:sldChg chg="addSp modSp new mod setBg">
        <pc:chgData name="Christine Danger" userId="ec5d025f-b314-4b7c-bee6-8dd9c175cb32" providerId="ADAL" clId="{5FE3AD1B-41AC-4582-9452-3414ECDAD65E}" dt="2023-09-17T14:03:14.878" v="2354"/>
        <pc:sldMkLst>
          <pc:docMk/>
          <pc:sldMk cId="1790025459" sldId="731"/>
        </pc:sldMkLst>
        <pc:spChg chg="mod">
          <ac:chgData name="Christine Danger" userId="ec5d025f-b314-4b7c-bee6-8dd9c175cb32" providerId="ADAL" clId="{5FE3AD1B-41AC-4582-9452-3414ECDAD65E}" dt="2023-09-17T13:59:50.410" v="2295" actId="1076"/>
          <ac:spMkLst>
            <pc:docMk/>
            <pc:sldMk cId="1790025459" sldId="731"/>
            <ac:spMk id="2" creationId="{5BAFF705-EB78-3E7E-382C-33D78DDF1B20}"/>
          </ac:spMkLst>
        </pc:spChg>
        <pc:spChg chg="mod">
          <ac:chgData name="Christine Danger" userId="ec5d025f-b314-4b7c-bee6-8dd9c175cb32" providerId="ADAL" clId="{5FE3AD1B-41AC-4582-9452-3414ECDAD65E}" dt="2023-09-17T14:01:28.787" v="2343" actId="255"/>
          <ac:spMkLst>
            <pc:docMk/>
            <pc:sldMk cId="1790025459" sldId="731"/>
            <ac:spMk id="3" creationId="{BDE67430-06DE-6EDC-8901-6FFBD2E0339C}"/>
          </ac:spMkLst>
        </pc:spChg>
        <pc:spChg chg="add mod">
          <ac:chgData name="Christine Danger" userId="ec5d025f-b314-4b7c-bee6-8dd9c175cb32" providerId="ADAL" clId="{5FE3AD1B-41AC-4582-9452-3414ECDAD65E}" dt="2023-09-17T13:59:17.769" v="2287" actId="1076"/>
          <ac:spMkLst>
            <pc:docMk/>
            <pc:sldMk cId="1790025459" sldId="731"/>
            <ac:spMk id="5" creationId="{FFD00B58-BC3A-C6DA-7561-991F39D58819}"/>
          </ac:spMkLst>
        </pc:spChg>
      </pc:sldChg>
      <pc:sldChg chg="addSp delSp modSp new mod ord setBg">
        <pc:chgData name="Christine Danger" userId="ec5d025f-b314-4b7c-bee6-8dd9c175cb32" providerId="ADAL" clId="{5FE3AD1B-41AC-4582-9452-3414ECDAD65E}" dt="2023-09-17T14:27:33.764" v="2402" actId="1076"/>
        <pc:sldMkLst>
          <pc:docMk/>
          <pc:sldMk cId="34238233" sldId="732"/>
        </pc:sldMkLst>
        <pc:spChg chg="add mod">
          <ac:chgData name="Christine Danger" userId="ec5d025f-b314-4b7c-bee6-8dd9c175cb32" providerId="ADAL" clId="{5FE3AD1B-41AC-4582-9452-3414ECDAD65E}" dt="2023-09-17T14:27:17.345" v="2400" actId="207"/>
          <ac:spMkLst>
            <pc:docMk/>
            <pc:sldMk cId="34238233" sldId="732"/>
            <ac:spMk id="6" creationId="{FB5EF394-8082-83FA-1659-7A6384D7D042}"/>
          </ac:spMkLst>
        </pc:spChg>
        <pc:spChg chg="add mod">
          <ac:chgData name="Christine Danger" userId="ec5d025f-b314-4b7c-bee6-8dd9c175cb32" providerId="ADAL" clId="{5FE3AD1B-41AC-4582-9452-3414ECDAD65E}" dt="2023-09-17T14:27:33.764" v="2402" actId="1076"/>
          <ac:spMkLst>
            <pc:docMk/>
            <pc:sldMk cId="34238233" sldId="732"/>
            <ac:spMk id="8" creationId="{3CB86B22-C5DA-FE2B-7E9D-40EFF15AA7DB}"/>
          </ac:spMkLst>
        </pc:spChg>
        <pc:spChg chg="add del">
          <ac:chgData name="Christine Danger" userId="ec5d025f-b314-4b7c-bee6-8dd9c175cb32" providerId="ADAL" clId="{5FE3AD1B-41AC-4582-9452-3414ECDAD65E}" dt="2023-09-17T14:24:36.619" v="2380" actId="26606"/>
          <ac:spMkLst>
            <pc:docMk/>
            <pc:sldMk cId="34238233" sldId="732"/>
            <ac:spMk id="9" creationId="{A9F529C3-C941-49FD-8C67-82F134F64BDB}"/>
          </ac:spMkLst>
        </pc:spChg>
        <pc:spChg chg="add del">
          <ac:chgData name="Christine Danger" userId="ec5d025f-b314-4b7c-bee6-8dd9c175cb32" providerId="ADAL" clId="{5FE3AD1B-41AC-4582-9452-3414ECDAD65E}" dt="2023-09-17T14:24:36.619" v="2380" actId="26606"/>
          <ac:spMkLst>
            <pc:docMk/>
            <pc:sldMk cId="34238233" sldId="732"/>
            <ac:spMk id="11" creationId="{20586029-32A0-47E5-9AEC-AE3ABA6B94D0}"/>
          </ac:spMkLst>
        </pc:spChg>
        <pc:picChg chg="add mod ord">
          <ac:chgData name="Christine Danger" userId="ec5d025f-b314-4b7c-bee6-8dd9c175cb32" providerId="ADAL" clId="{5FE3AD1B-41AC-4582-9452-3414ECDAD65E}" dt="2023-09-17T14:26:22.188" v="2388" actId="1076"/>
          <ac:picMkLst>
            <pc:docMk/>
            <pc:sldMk cId="34238233" sldId="732"/>
            <ac:picMk id="2" creationId="{64B416E6-C4B0-8899-E3DC-C0089E146150}"/>
          </ac:picMkLst>
        </pc:picChg>
        <pc:picChg chg="add mod ord">
          <ac:chgData name="Christine Danger" userId="ec5d025f-b314-4b7c-bee6-8dd9c175cb32" providerId="ADAL" clId="{5FE3AD1B-41AC-4582-9452-3414ECDAD65E}" dt="2023-09-17T14:26:24.702" v="2389" actId="1076"/>
          <ac:picMkLst>
            <pc:docMk/>
            <pc:sldMk cId="34238233" sldId="732"/>
            <ac:picMk id="4" creationId="{F62952E8-279F-47DE-4C48-1F0D12048D08}"/>
          </ac:picMkLst>
        </pc:picChg>
        <pc:cxnChg chg="add del">
          <ac:chgData name="Christine Danger" userId="ec5d025f-b314-4b7c-bee6-8dd9c175cb32" providerId="ADAL" clId="{5FE3AD1B-41AC-4582-9452-3414ECDAD65E}" dt="2023-09-17T14:24:36.619" v="2380" actId="26606"/>
          <ac:cxnSpMkLst>
            <pc:docMk/>
            <pc:sldMk cId="34238233" sldId="732"/>
            <ac:cxnSpMk id="13" creationId="{8C730EAB-A532-4295-A302-FB4B90DB9F5E}"/>
          </ac:cxnSpMkLst>
        </pc:cxnChg>
        <pc:cxnChg chg="add del">
          <ac:chgData name="Christine Danger" userId="ec5d025f-b314-4b7c-bee6-8dd9c175cb32" providerId="ADAL" clId="{5FE3AD1B-41AC-4582-9452-3414ECDAD65E}" dt="2023-09-17T14:24:28.568" v="2379" actId="26606"/>
          <ac:cxnSpMkLst>
            <pc:docMk/>
            <pc:sldMk cId="34238233" sldId="732"/>
            <ac:cxnSpMk id="18" creationId="{1C6AAE25-BD23-41B5-AAE4-1DA5898C2ADB}"/>
          </ac:cxnSpMkLst>
        </pc:cxnChg>
      </pc:sldChg>
      <pc:sldChg chg="addSp delSp modSp new mod ord modAnim">
        <pc:chgData name="Christine Danger" userId="ec5d025f-b314-4b7c-bee6-8dd9c175cb32" providerId="ADAL" clId="{5FE3AD1B-41AC-4582-9452-3414ECDAD65E}" dt="2023-09-17T16:55:12.375" v="3306" actId="403"/>
        <pc:sldMkLst>
          <pc:docMk/>
          <pc:sldMk cId="1298282472" sldId="733"/>
        </pc:sldMkLst>
        <pc:spChg chg="add del mod">
          <ac:chgData name="Christine Danger" userId="ec5d025f-b314-4b7c-bee6-8dd9c175cb32" providerId="ADAL" clId="{5FE3AD1B-41AC-4582-9452-3414ECDAD65E}" dt="2023-09-17T16:39:53.033" v="3060" actId="478"/>
          <ac:spMkLst>
            <pc:docMk/>
            <pc:sldMk cId="1298282472" sldId="733"/>
            <ac:spMk id="3" creationId="{BAB3A2FB-70F5-8AB7-3A76-871DEE27AEF2}"/>
          </ac:spMkLst>
        </pc:spChg>
        <pc:spChg chg="add mod">
          <ac:chgData name="Christine Danger" userId="ec5d025f-b314-4b7c-bee6-8dd9c175cb32" providerId="ADAL" clId="{5FE3AD1B-41AC-4582-9452-3414ECDAD65E}" dt="2023-09-17T16:54:27.643" v="3265" actId="403"/>
          <ac:spMkLst>
            <pc:docMk/>
            <pc:sldMk cId="1298282472" sldId="733"/>
            <ac:spMk id="5" creationId="{C1BCB4F5-E228-5720-427F-98DF49E94C36}"/>
          </ac:spMkLst>
        </pc:spChg>
        <pc:spChg chg="add mod">
          <ac:chgData name="Christine Danger" userId="ec5d025f-b314-4b7c-bee6-8dd9c175cb32" providerId="ADAL" clId="{5FE3AD1B-41AC-4582-9452-3414ECDAD65E}" dt="2023-09-17T16:55:12.375" v="3306" actId="403"/>
          <ac:spMkLst>
            <pc:docMk/>
            <pc:sldMk cId="1298282472" sldId="733"/>
            <ac:spMk id="6" creationId="{37A2A2B3-CB2F-6174-E270-8049F4E5B300}"/>
          </ac:spMkLst>
        </pc:spChg>
        <pc:picChg chg="add mod">
          <ac:chgData name="Christine Danger" userId="ec5d025f-b314-4b7c-bee6-8dd9c175cb32" providerId="ADAL" clId="{5FE3AD1B-41AC-4582-9452-3414ECDAD65E}" dt="2023-09-17T16:54:35.994" v="3266" actId="1076"/>
          <ac:picMkLst>
            <pc:docMk/>
            <pc:sldMk cId="1298282472" sldId="733"/>
            <ac:picMk id="4" creationId="{6DDD5968-7343-27D2-3972-0C5D143B90A5}"/>
          </ac:picMkLst>
        </pc:picChg>
      </pc:sldChg>
      <pc:sldChg chg="addSp delSp modSp new mod setBg">
        <pc:chgData name="Christine Danger" userId="ec5d025f-b314-4b7c-bee6-8dd9c175cb32" providerId="ADAL" clId="{5FE3AD1B-41AC-4582-9452-3414ECDAD65E}" dt="2023-09-17T14:33:53.558" v="2480" actId="122"/>
        <pc:sldMkLst>
          <pc:docMk/>
          <pc:sldMk cId="1682064085" sldId="734"/>
        </pc:sldMkLst>
        <pc:spChg chg="mod ord">
          <ac:chgData name="Christine Danger" userId="ec5d025f-b314-4b7c-bee6-8dd9c175cb32" providerId="ADAL" clId="{5FE3AD1B-41AC-4582-9452-3414ECDAD65E}" dt="2023-09-17T14:33:53.558" v="2480" actId="122"/>
          <ac:spMkLst>
            <pc:docMk/>
            <pc:sldMk cId="1682064085" sldId="734"/>
            <ac:spMk id="2" creationId="{B4ADB4A6-458C-1370-CD68-AC05460E71E2}"/>
          </ac:spMkLst>
        </pc:spChg>
        <pc:spChg chg="del">
          <ac:chgData name="Christine Danger" userId="ec5d025f-b314-4b7c-bee6-8dd9c175cb32" providerId="ADAL" clId="{5FE3AD1B-41AC-4582-9452-3414ECDAD65E}" dt="2023-09-17T14:31:06.290" v="2414"/>
          <ac:spMkLst>
            <pc:docMk/>
            <pc:sldMk cId="1682064085" sldId="734"/>
            <ac:spMk id="3" creationId="{F0E0FD72-F98E-A491-9F82-544968B64BC6}"/>
          </ac:spMkLst>
        </pc:spChg>
        <pc:spChg chg="add mod">
          <ac:chgData name="Christine Danger" userId="ec5d025f-b314-4b7c-bee6-8dd9c175cb32" providerId="ADAL" clId="{5FE3AD1B-41AC-4582-9452-3414ECDAD65E}" dt="2023-09-17T14:33:45.816" v="2477" actId="207"/>
          <ac:spMkLst>
            <pc:docMk/>
            <pc:sldMk cId="1682064085" sldId="734"/>
            <ac:spMk id="8" creationId="{28F2630A-B40D-720E-71C2-9D96E65DD8EF}"/>
          </ac:spMkLst>
        </pc:spChg>
        <pc:spChg chg="add">
          <ac:chgData name="Christine Danger" userId="ec5d025f-b314-4b7c-bee6-8dd9c175cb32" providerId="ADAL" clId="{5FE3AD1B-41AC-4582-9452-3414ECDAD65E}" dt="2023-09-17T14:31:34.357" v="2415" actId="26606"/>
          <ac:spMkLst>
            <pc:docMk/>
            <pc:sldMk cId="1682064085" sldId="734"/>
            <ac:spMk id="11" creationId="{9F7D5CDA-D291-4307-BF55-1381FED29634}"/>
          </ac:spMkLst>
        </pc:spChg>
        <pc:spChg chg="add">
          <ac:chgData name="Christine Danger" userId="ec5d025f-b314-4b7c-bee6-8dd9c175cb32" providerId="ADAL" clId="{5FE3AD1B-41AC-4582-9452-3414ECDAD65E}" dt="2023-09-17T14:31:34.357" v="2415" actId="26606"/>
          <ac:spMkLst>
            <pc:docMk/>
            <pc:sldMk cId="1682064085" sldId="734"/>
            <ac:spMk id="13" creationId="{59B296B9-C5A5-4E4F-9B60-C907B5F1466C}"/>
          </ac:spMkLst>
        </pc:spChg>
        <pc:spChg chg="add">
          <ac:chgData name="Christine Danger" userId="ec5d025f-b314-4b7c-bee6-8dd9c175cb32" providerId="ADAL" clId="{5FE3AD1B-41AC-4582-9452-3414ECDAD65E}" dt="2023-09-17T14:31:34.357" v="2415" actId="26606"/>
          <ac:spMkLst>
            <pc:docMk/>
            <pc:sldMk cId="1682064085" sldId="734"/>
            <ac:spMk id="15" creationId="{D0300FD3-5AF1-6305-15FA-9078072672E2}"/>
          </ac:spMkLst>
        </pc:spChg>
        <pc:picChg chg="add mod">
          <ac:chgData name="Christine Danger" userId="ec5d025f-b314-4b7c-bee6-8dd9c175cb32" providerId="ADAL" clId="{5FE3AD1B-41AC-4582-9452-3414ECDAD65E}" dt="2023-09-17T14:31:34.357" v="2415" actId="26606"/>
          <ac:picMkLst>
            <pc:docMk/>
            <pc:sldMk cId="1682064085" sldId="734"/>
            <ac:picMk id="4" creationId="{587E43D9-F061-35E0-E451-FC89C5209B96}"/>
          </ac:picMkLst>
        </pc:picChg>
      </pc:sldChg>
      <pc:sldChg chg="addSp modSp new mod setBg">
        <pc:chgData name="Christine Danger" userId="ec5d025f-b314-4b7c-bee6-8dd9c175cb32" providerId="ADAL" clId="{5FE3AD1B-41AC-4582-9452-3414ECDAD65E}" dt="2023-09-17T19:01:24.910" v="3650" actId="27636"/>
        <pc:sldMkLst>
          <pc:docMk/>
          <pc:sldMk cId="1391504915" sldId="735"/>
        </pc:sldMkLst>
        <pc:spChg chg="mod">
          <ac:chgData name="Christine Danger" userId="ec5d025f-b314-4b7c-bee6-8dd9c175cb32" providerId="ADAL" clId="{5FE3AD1B-41AC-4582-9452-3414ECDAD65E}" dt="2023-09-17T14:48:14.838" v="2508" actId="1076"/>
          <ac:spMkLst>
            <pc:docMk/>
            <pc:sldMk cId="1391504915" sldId="735"/>
            <ac:spMk id="2" creationId="{D460346A-3DBA-1C71-85BF-D2A96BE7198B}"/>
          </ac:spMkLst>
        </pc:spChg>
        <pc:spChg chg="mod">
          <ac:chgData name="Christine Danger" userId="ec5d025f-b314-4b7c-bee6-8dd9c175cb32" providerId="ADAL" clId="{5FE3AD1B-41AC-4582-9452-3414ECDAD65E}" dt="2023-09-17T19:01:24.910" v="3650" actId="27636"/>
          <ac:spMkLst>
            <pc:docMk/>
            <pc:sldMk cId="1391504915" sldId="735"/>
            <ac:spMk id="3" creationId="{456FB660-D725-DE58-7F83-784665676CD0}"/>
          </ac:spMkLst>
        </pc:spChg>
        <pc:spChg chg="add mod">
          <ac:chgData name="Christine Danger" userId="ec5d025f-b314-4b7c-bee6-8dd9c175cb32" providerId="ADAL" clId="{5FE3AD1B-41AC-4582-9452-3414ECDAD65E}" dt="2023-09-17T14:49:03.624" v="2517" actId="1076"/>
          <ac:spMkLst>
            <pc:docMk/>
            <pc:sldMk cId="1391504915" sldId="735"/>
            <ac:spMk id="7" creationId="{5EE0FD18-AA7A-FF93-2DED-226706676561}"/>
          </ac:spMkLst>
        </pc:spChg>
        <pc:picChg chg="add mod">
          <ac:chgData name="Christine Danger" userId="ec5d025f-b314-4b7c-bee6-8dd9c175cb32" providerId="ADAL" clId="{5FE3AD1B-41AC-4582-9452-3414ECDAD65E}" dt="2023-09-17T14:48:24.120" v="2511" actId="1076"/>
          <ac:picMkLst>
            <pc:docMk/>
            <pc:sldMk cId="1391504915" sldId="735"/>
            <ac:picMk id="5" creationId="{5927B256-0B24-8972-926E-9CC986476EB2}"/>
          </ac:picMkLst>
        </pc:picChg>
        <pc:picChg chg="add mod">
          <ac:chgData name="Christine Danger" userId="ec5d025f-b314-4b7c-bee6-8dd9c175cb32" providerId="ADAL" clId="{5FE3AD1B-41AC-4582-9452-3414ECDAD65E}" dt="2023-09-17T14:48:59.352" v="2516" actId="14100"/>
          <ac:picMkLst>
            <pc:docMk/>
            <pc:sldMk cId="1391504915" sldId="735"/>
            <ac:picMk id="9" creationId="{9EEAD321-EC65-C7D2-DE6B-2EB715679596}"/>
          </ac:picMkLst>
        </pc:picChg>
      </pc:sldChg>
      <pc:sldChg chg="addSp modSp new mod ord setBg">
        <pc:chgData name="Christine Danger" userId="ec5d025f-b314-4b7c-bee6-8dd9c175cb32" providerId="ADAL" clId="{5FE3AD1B-41AC-4582-9452-3414ECDAD65E}" dt="2023-09-17T15:28:14.909" v="2833"/>
        <pc:sldMkLst>
          <pc:docMk/>
          <pc:sldMk cId="449362897" sldId="736"/>
        </pc:sldMkLst>
        <pc:spChg chg="add mod">
          <ac:chgData name="Christine Danger" userId="ec5d025f-b314-4b7c-bee6-8dd9c175cb32" providerId="ADAL" clId="{5FE3AD1B-41AC-4582-9452-3414ECDAD65E}" dt="2023-09-17T14:51:03.946" v="2621" actId="20577"/>
          <ac:spMkLst>
            <pc:docMk/>
            <pc:sldMk cId="449362897" sldId="736"/>
            <ac:spMk id="3" creationId="{BEE549DA-2E13-41D9-63D1-C9D783CF7FBF}"/>
          </ac:spMkLst>
        </pc:spChg>
      </pc:sldChg>
      <pc:sldChg chg="delSp modSp add mod ord modNotesTx">
        <pc:chgData name="Christine Danger" userId="ec5d025f-b314-4b7c-bee6-8dd9c175cb32" providerId="ADAL" clId="{5FE3AD1B-41AC-4582-9452-3414ECDAD65E}" dt="2023-09-17T15:37:22.639" v="2923" actId="478"/>
        <pc:sldMkLst>
          <pc:docMk/>
          <pc:sldMk cId="2006106583" sldId="737"/>
        </pc:sldMkLst>
        <pc:spChg chg="del mod">
          <ac:chgData name="Christine Danger" userId="ec5d025f-b314-4b7c-bee6-8dd9c175cb32" providerId="ADAL" clId="{5FE3AD1B-41AC-4582-9452-3414ECDAD65E}" dt="2023-09-17T15:37:22.639" v="2923" actId="478"/>
          <ac:spMkLst>
            <pc:docMk/>
            <pc:sldMk cId="2006106583" sldId="737"/>
            <ac:spMk id="9" creationId="{ABB4A327-5E9A-0D3B-1DD5-4F82E31907CD}"/>
          </ac:spMkLst>
        </pc:spChg>
      </pc:sldChg>
      <pc:sldChg chg="addSp modSp new mod setBg">
        <pc:chgData name="Christine Danger" userId="ec5d025f-b314-4b7c-bee6-8dd9c175cb32" providerId="ADAL" clId="{5FE3AD1B-41AC-4582-9452-3414ECDAD65E}" dt="2023-09-17T16:33:23.674" v="3044" actId="20577"/>
        <pc:sldMkLst>
          <pc:docMk/>
          <pc:sldMk cId="2552287742" sldId="738"/>
        </pc:sldMkLst>
        <pc:spChg chg="mod">
          <ac:chgData name="Christine Danger" userId="ec5d025f-b314-4b7c-bee6-8dd9c175cb32" providerId="ADAL" clId="{5FE3AD1B-41AC-4582-9452-3414ECDAD65E}" dt="2023-09-17T15:47:26.469" v="2933" actId="122"/>
          <ac:spMkLst>
            <pc:docMk/>
            <pc:sldMk cId="2552287742" sldId="738"/>
            <ac:spMk id="2" creationId="{12CAC802-7C63-32F4-0DCE-20A7A63D3233}"/>
          </ac:spMkLst>
        </pc:spChg>
        <pc:spChg chg="mod">
          <ac:chgData name="Christine Danger" userId="ec5d025f-b314-4b7c-bee6-8dd9c175cb32" providerId="ADAL" clId="{5FE3AD1B-41AC-4582-9452-3414ECDAD65E}" dt="2023-09-17T16:33:23.674" v="3044" actId="20577"/>
          <ac:spMkLst>
            <pc:docMk/>
            <pc:sldMk cId="2552287742" sldId="738"/>
            <ac:spMk id="3" creationId="{22E8DA68-2CB5-1C99-1D8B-1146ADC58815}"/>
          </ac:spMkLst>
        </pc:spChg>
        <pc:spChg chg="add mod">
          <ac:chgData name="Christine Danger" userId="ec5d025f-b314-4b7c-bee6-8dd9c175cb32" providerId="ADAL" clId="{5FE3AD1B-41AC-4582-9452-3414ECDAD65E}" dt="2023-09-17T15:48:00.292" v="2940" actId="1076"/>
          <ac:spMkLst>
            <pc:docMk/>
            <pc:sldMk cId="2552287742" sldId="738"/>
            <ac:spMk id="5" creationId="{3B7100F8-7F08-9424-15A7-BD49DEDA9B80}"/>
          </ac:spMkLst>
        </pc:spChg>
      </pc:sldChg>
      <pc:sldChg chg="addSp delSp modSp new mod ord modClrScheme chgLayout">
        <pc:chgData name="Christine Danger" userId="ec5d025f-b314-4b7c-bee6-8dd9c175cb32" providerId="ADAL" clId="{5FE3AD1B-41AC-4582-9452-3414ECDAD65E}" dt="2023-09-17T18:47:24.083" v="3623"/>
        <pc:sldMkLst>
          <pc:docMk/>
          <pc:sldMk cId="899097065" sldId="739"/>
        </pc:sldMkLst>
        <pc:spChg chg="del mod ord">
          <ac:chgData name="Christine Danger" userId="ec5d025f-b314-4b7c-bee6-8dd9c175cb32" providerId="ADAL" clId="{5FE3AD1B-41AC-4582-9452-3414ECDAD65E}" dt="2023-09-17T15:54:55.671" v="2976" actId="700"/>
          <ac:spMkLst>
            <pc:docMk/>
            <pc:sldMk cId="899097065" sldId="739"/>
            <ac:spMk id="2" creationId="{0A9BE3B4-11AD-0AB7-4840-C9891F7A432E}"/>
          </ac:spMkLst>
        </pc:spChg>
        <pc:spChg chg="del">
          <ac:chgData name="Christine Danger" userId="ec5d025f-b314-4b7c-bee6-8dd9c175cb32" providerId="ADAL" clId="{5FE3AD1B-41AC-4582-9452-3414ECDAD65E}" dt="2023-09-17T15:54:55.671" v="2976" actId="700"/>
          <ac:spMkLst>
            <pc:docMk/>
            <pc:sldMk cId="899097065" sldId="739"/>
            <ac:spMk id="3" creationId="{B16EA89F-89CB-48F3-9776-C58888BF202D}"/>
          </ac:spMkLst>
        </pc:spChg>
        <pc:spChg chg="del mod ord">
          <ac:chgData name="Christine Danger" userId="ec5d025f-b314-4b7c-bee6-8dd9c175cb32" providerId="ADAL" clId="{5FE3AD1B-41AC-4582-9452-3414ECDAD65E}" dt="2023-09-17T15:54:55.671" v="2976" actId="700"/>
          <ac:spMkLst>
            <pc:docMk/>
            <pc:sldMk cId="899097065" sldId="739"/>
            <ac:spMk id="4" creationId="{52D2C050-ECEC-3592-4CD8-D9AF47006EFB}"/>
          </ac:spMkLst>
        </pc:spChg>
        <pc:spChg chg="del">
          <ac:chgData name="Christine Danger" userId="ec5d025f-b314-4b7c-bee6-8dd9c175cb32" providerId="ADAL" clId="{5FE3AD1B-41AC-4582-9452-3414ECDAD65E}" dt="2023-09-17T15:54:55.671" v="2976" actId="700"/>
          <ac:spMkLst>
            <pc:docMk/>
            <pc:sldMk cId="899097065" sldId="739"/>
            <ac:spMk id="5" creationId="{43BAB9CD-60ED-D002-CFA3-F9EE7A2859E0}"/>
          </ac:spMkLst>
        </pc:spChg>
        <pc:spChg chg="del">
          <ac:chgData name="Christine Danger" userId="ec5d025f-b314-4b7c-bee6-8dd9c175cb32" providerId="ADAL" clId="{5FE3AD1B-41AC-4582-9452-3414ECDAD65E}" dt="2023-09-17T15:54:55.671" v="2976" actId="700"/>
          <ac:spMkLst>
            <pc:docMk/>
            <pc:sldMk cId="899097065" sldId="739"/>
            <ac:spMk id="6" creationId="{58D919FD-AF05-CBB0-35DA-CDAB270C2E99}"/>
          </ac:spMkLst>
        </pc:spChg>
        <pc:spChg chg="add mod ord">
          <ac:chgData name="Christine Danger" userId="ec5d025f-b314-4b7c-bee6-8dd9c175cb32" providerId="ADAL" clId="{5FE3AD1B-41AC-4582-9452-3414ECDAD65E}" dt="2023-09-17T15:55:14.195" v="2982" actId="122"/>
          <ac:spMkLst>
            <pc:docMk/>
            <pc:sldMk cId="899097065" sldId="739"/>
            <ac:spMk id="7" creationId="{C94259E2-BB68-36CF-3761-9AA4E647FCAA}"/>
          </ac:spMkLst>
        </pc:spChg>
        <pc:spChg chg="add mod ord">
          <ac:chgData name="Christine Danger" userId="ec5d025f-b314-4b7c-bee6-8dd9c175cb32" providerId="ADAL" clId="{5FE3AD1B-41AC-4582-9452-3414ECDAD65E}" dt="2023-09-17T15:56:58.563" v="2995" actId="1076"/>
          <ac:spMkLst>
            <pc:docMk/>
            <pc:sldMk cId="899097065" sldId="739"/>
            <ac:spMk id="8" creationId="{FE1B18F5-A158-D13F-07C4-B70C3177D4B4}"/>
          </ac:spMkLst>
        </pc:spChg>
        <pc:spChg chg="add mod">
          <ac:chgData name="Christine Danger" userId="ec5d025f-b314-4b7c-bee6-8dd9c175cb32" providerId="ADAL" clId="{5FE3AD1B-41AC-4582-9452-3414ECDAD65E}" dt="2023-09-17T15:55:36.094" v="2989" actId="1076"/>
          <ac:spMkLst>
            <pc:docMk/>
            <pc:sldMk cId="899097065" sldId="739"/>
            <ac:spMk id="9" creationId="{324E7DDA-8A0D-2386-BD70-3AD3A199D369}"/>
          </ac:spMkLst>
        </pc:spChg>
        <pc:spChg chg="add mod">
          <ac:chgData name="Christine Danger" userId="ec5d025f-b314-4b7c-bee6-8dd9c175cb32" providerId="ADAL" clId="{5FE3AD1B-41AC-4582-9452-3414ECDAD65E}" dt="2023-09-17T15:55:58.344" v="2993" actId="1076"/>
          <ac:spMkLst>
            <pc:docMk/>
            <pc:sldMk cId="899097065" sldId="739"/>
            <ac:spMk id="11" creationId="{86F4F7E3-F1FD-658E-C7CD-EA17A9B31352}"/>
          </ac:spMkLst>
        </pc:spChg>
        <pc:spChg chg="add del">
          <ac:chgData name="Christine Danger" userId="ec5d025f-b314-4b7c-bee6-8dd9c175cb32" providerId="ADAL" clId="{5FE3AD1B-41AC-4582-9452-3414ECDAD65E}" dt="2023-09-17T15:58:38.740" v="3000" actId="22"/>
          <ac:spMkLst>
            <pc:docMk/>
            <pc:sldMk cId="899097065" sldId="739"/>
            <ac:spMk id="13" creationId="{0852359C-2C36-DBDA-327D-1A01C4752315}"/>
          </ac:spMkLst>
        </pc:spChg>
        <pc:picChg chg="add mod">
          <ac:chgData name="Christine Danger" userId="ec5d025f-b314-4b7c-bee6-8dd9c175cb32" providerId="ADAL" clId="{5FE3AD1B-41AC-4582-9452-3414ECDAD65E}" dt="2023-09-17T15:59:10.086" v="3005" actId="1076"/>
          <ac:picMkLst>
            <pc:docMk/>
            <pc:sldMk cId="899097065" sldId="739"/>
            <ac:picMk id="3074" creationId="{8FDC8CFD-8804-2610-09E5-4D576A9FEA91}"/>
          </ac:picMkLst>
        </pc:picChg>
        <pc:picChg chg="add mod">
          <ac:chgData name="Christine Danger" userId="ec5d025f-b314-4b7c-bee6-8dd9c175cb32" providerId="ADAL" clId="{5FE3AD1B-41AC-4582-9452-3414ECDAD65E}" dt="2023-09-17T15:57:32.055" v="2998" actId="1076"/>
          <ac:picMkLst>
            <pc:docMk/>
            <pc:sldMk cId="899097065" sldId="739"/>
            <ac:picMk id="3076" creationId="{A07F7A4C-DE24-1F0B-C354-AD0F13419E02}"/>
          </ac:picMkLst>
        </pc:picChg>
        <pc:picChg chg="add mod">
          <ac:chgData name="Christine Danger" userId="ec5d025f-b314-4b7c-bee6-8dd9c175cb32" providerId="ADAL" clId="{5FE3AD1B-41AC-4582-9452-3414ECDAD65E}" dt="2023-09-17T15:59:12.174" v="3006" actId="1076"/>
          <ac:picMkLst>
            <pc:docMk/>
            <pc:sldMk cId="899097065" sldId="739"/>
            <ac:picMk id="3078" creationId="{F3317147-5659-914F-6F3C-59A0E147932D}"/>
          </ac:picMkLst>
        </pc:picChg>
      </pc:sldChg>
      <pc:sldChg chg="modSp new mod ord setBg">
        <pc:chgData name="Christine Danger" userId="ec5d025f-b314-4b7c-bee6-8dd9c175cb32" providerId="ADAL" clId="{5FE3AD1B-41AC-4582-9452-3414ECDAD65E}" dt="2023-09-17T18:34:31.789" v="3505" actId="20577"/>
        <pc:sldMkLst>
          <pc:docMk/>
          <pc:sldMk cId="166121758" sldId="740"/>
        </pc:sldMkLst>
        <pc:spChg chg="mod">
          <ac:chgData name="Christine Danger" userId="ec5d025f-b314-4b7c-bee6-8dd9c175cb32" providerId="ADAL" clId="{5FE3AD1B-41AC-4582-9452-3414ECDAD65E}" dt="2023-09-17T18:34:08.475" v="3500" actId="1076"/>
          <ac:spMkLst>
            <pc:docMk/>
            <pc:sldMk cId="166121758" sldId="740"/>
            <ac:spMk id="2" creationId="{514BB070-CFBB-45B8-206E-3694F1845639}"/>
          </ac:spMkLst>
        </pc:spChg>
        <pc:spChg chg="mod">
          <ac:chgData name="Christine Danger" userId="ec5d025f-b314-4b7c-bee6-8dd9c175cb32" providerId="ADAL" clId="{5FE3AD1B-41AC-4582-9452-3414ECDAD65E}" dt="2023-09-17T18:34:31.789" v="3505" actId="20577"/>
          <ac:spMkLst>
            <pc:docMk/>
            <pc:sldMk cId="166121758" sldId="740"/>
            <ac:spMk id="3" creationId="{006A2CED-5F92-4C07-F8B7-9F220D9E3AAC}"/>
          </ac:spMkLst>
        </pc:spChg>
      </pc:sldChg>
      <pc:sldChg chg="addSp modSp new mod">
        <pc:chgData name="Christine Danger" userId="ec5d025f-b314-4b7c-bee6-8dd9c175cb32" providerId="ADAL" clId="{5FE3AD1B-41AC-4582-9452-3414ECDAD65E}" dt="2023-09-19T22:22:03.409" v="3732" actId="20577"/>
        <pc:sldMkLst>
          <pc:docMk/>
          <pc:sldMk cId="1673233983" sldId="741"/>
        </pc:sldMkLst>
        <pc:spChg chg="add mod">
          <ac:chgData name="Christine Danger" userId="ec5d025f-b314-4b7c-bee6-8dd9c175cb32" providerId="ADAL" clId="{5FE3AD1B-41AC-4582-9452-3414ECDAD65E}" dt="2023-09-19T22:22:03.409" v="3732" actId="20577"/>
          <ac:spMkLst>
            <pc:docMk/>
            <pc:sldMk cId="1673233983" sldId="741"/>
            <ac:spMk id="3" creationId="{E58B9696-30BC-3952-3BF3-6F1339EEFE84}"/>
          </ac:spMkLst>
        </pc:spChg>
        <pc:spChg chg="add mod">
          <ac:chgData name="Christine Danger" userId="ec5d025f-b314-4b7c-bee6-8dd9c175cb32" providerId="ADAL" clId="{5FE3AD1B-41AC-4582-9452-3414ECDAD65E}" dt="2023-09-17T18:27:58.243" v="3460" actId="113"/>
          <ac:spMkLst>
            <pc:docMk/>
            <pc:sldMk cId="1673233983" sldId="741"/>
            <ac:spMk id="5" creationId="{FA3E328B-F4CA-36E0-6A45-40F1DCCE1F23}"/>
          </ac:spMkLst>
        </pc:spChg>
        <pc:picChg chg="add mod">
          <ac:chgData name="Christine Danger" userId="ec5d025f-b314-4b7c-bee6-8dd9c175cb32" providerId="ADAL" clId="{5FE3AD1B-41AC-4582-9452-3414ECDAD65E}" dt="2023-09-17T18:26:46.779" v="3442" actId="1076"/>
          <ac:picMkLst>
            <pc:docMk/>
            <pc:sldMk cId="1673233983" sldId="741"/>
            <ac:picMk id="4098" creationId="{06F63238-EE51-567E-7CDD-36A8DF1F4F9A}"/>
          </ac:picMkLst>
        </pc:picChg>
      </pc:sldChg>
      <pc:sldChg chg="addSp modSp new mod setBg">
        <pc:chgData name="Christine Danger" userId="ec5d025f-b314-4b7c-bee6-8dd9c175cb32" providerId="ADAL" clId="{5FE3AD1B-41AC-4582-9452-3414ECDAD65E}" dt="2023-09-17T18:39:01.610" v="3573" actId="1076"/>
        <pc:sldMkLst>
          <pc:docMk/>
          <pc:sldMk cId="632642247" sldId="742"/>
        </pc:sldMkLst>
        <pc:spChg chg="add mod">
          <ac:chgData name="Christine Danger" userId="ec5d025f-b314-4b7c-bee6-8dd9c175cb32" providerId="ADAL" clId="{5FE3AD1B-41AC-4582-9452-3414ECDAD65E}" dt="2023-09-17T18:39:01.610" v="3573" actId="1076"/>
          <ac:spMkLst>
            <pc:docMk/>
            <pc:sldMk cId="632642247" sldId="742"/>
            <ac:spMk id="3" creationId="{4C9A9374-6370-89AF-F1EC-48AF1AE793D4}"/>
          </ac:spMkLst>
        </pc:spChg>
        <pc:picChg chg="add mod">
          <ac:chgData name="Christine Danger" userId="ec5d025f-b314-4b7c-bee6-8dd9c175cb32" providerId="ADAL" clId="{5FE3AD1B-41AC-4582-9452-3414ECDAD65E}" dt="2023-09-17T18:38:57.947" v="3572" actId="1076"/>
          <ac:picMkLst>
            <pc:docMk/>
            <pc:sldMk cId="632642247" sldId="742"/>
            <ac:picMk id="5122" creationId="{404CC393-9930-EBF0-EE8C-AC67FAD5314B}"/>
          </ac:picMkLst>
        </pc:picChg>
      </pc:sldChg>
      <pc:sldChg chg="addSp delSp modSp new mod setBg">
        <pc:chgData name="Christine Danger" userId="ec5d025f-b314-4b7c-bee6-8dd9c175cb32" providerId="ADAL" clId="{5FE3AD1B-41AC-4582-9452-3414ECDAD65E}" dt="2023-09-17T18:20:47.812" v="3431"/>
        <pc:sldMkLst>
          <pc:docMk/>
          <pc:sldMk cId="1213140432" sldId="743"/>
        </pc:sldMkLst>
        <pc:spChg chg="mod">
          <ac:chgData name="Christine Danger" userId="ec5d025f-b314-4b7c-bee6-8dd9c175cb32" providerId="ADAL" clId="{5FE3AD1B-41AC-4582-9452-3414ECDAD65E}" dt="2023-09-17T18:00:24.375" v="3382" actId="14100"/>
          <ac:spMkLst>
            <pc:docMk/>
            <pc:sldMk cId="1213140432" sldId="743"/>
            <ac:spMk id="2" creationId="{AB358661-FD09-21EB-12DC-B55D9FB99059}"/>
          </ac:spMkLst>
        </pc:spChg>
        <pc:spChg chg="add del mod">
          <ac:chgData name="Christine Danger" userId="ec5d025f-b314-4b7c-bee6-8dd9c175cb32" providerId="ADAL" clId="{5FE3AD1B-41AC-4582-9452-3414ECDAD65E}" dt="2023-09-17T17:59:30.550" v="3358"/>
          <ac:spMkLst>
            <pc:docMk/>
            <pc:sldMk cId="1213140432" sldId="743"/>
            <ac:spMk id="4" creationId="{0E233052-F1F7-8601-A6C3-859E53D74B1F}"/>
          </ac:spMkLst>
        </pc:spChg>
        <pc:spChg chg="add mod">
          <ac:chgData name="Christine Danger" userId="ec5d025f-b314-4b7c-bee6-8dd9c175cb32" providerId="ADAL" clId="{5FE3AD1B-41AC-4582-9452-3414ECDAD65E}" dt="2023-09-17T18:00:34.482" v="3384" actId="1076"/>
          <ac:spMkLst>
            <pc:docMk/>
            <pc:sldMk cId="1213140432" sldId="743"/>
            <ac:spMk id="6" creationId="{28D44D71-2C77-A58A-BB58-6039FE9E93F7}"/>
          </ac:spMkLst>
        </pc:spChg>
        <pc:picChg chg="add mod">
          <ac:chgData name="Christine Danger" userId="ec5d025f-b314-4b7c-bee6-8dd9c175cb32" providerId="ADAL" clId="{5FE3AD1B-41AC-4582-9452-3414ECDAD65E}" dt="2023-09-17T18:20:47.812" v="3431"/>
          <ac:picMkLst>
            <pc:docMk/>
            <pc:sldMk cId="1213140432" sldId="743"/>
            <ac:picMk id="7" creationId="{6D7331F4-5BF6-81BC-2BAC-37DCD49A1CDC}"/>
          </ac:picMkLst>
        </pc:picChg>
      </pc:sldChg>
      <pc:sldChg chg="addSp modSp new mod setBg">
        <pc:chgData name="Christine Danger" userId="ec5d025f-b314-4b7c-bee6-8dd9c175cb32" providerId="ADAL" clId="{5FE3AD1B-41AC-4582-9452-3414ECDAD65E}" dt="2023-09-17T18:20:50.804" v="3432"/>
        <pc:sldMkLst>
          <pc:docMk/>
          <pc:sldMk cId="3606569569" sldId="744"/>
        </pc:sldMkLst>
        <pc:picChg chg="add mod">
          <ac:chgData name="Christine Danger" userId="ec5d025f-b314-4b7c-bee6-8dd9c175cb32" providerId="ADAL" clId="{5FE3AD1B-41AC-4582-9452-3414ECDAD65E}" dt="2023-09-17T18:03:29.103" v="3395" actId="1076"/>
          <ac:picMkLst>
            <pc:docMk/>
            <pc:sldMk cId="3606569569" sldId="744"/>
            <ac:picMk id="3" creationId="{B9D0CB84-2750-619D-6F85-FA7F9C988B82}"/>
          </ac:picMkLst>
        </pc:picChg>
        <pc:picChg chg="add mod">
          <ac:chgData name="Christine Danger" userId="ec5d025f-b314-4b7c-bee6-8dd9c175cb32" providerId="ADAL" clId="{5FE3AD1B-41AC-4582-9452-3414ECDAD65E}" dt="2023-09-17T18:20:50.804" v="3432"/>
          <ac:picMkLst>
            <pc:docMk/>
            <pc:sldMk cId="3606569569" sldId="744"/>
            <ac:picMk id="4" creationId="{4963C90A-A01D-755A-D356-85F39EB802E6}"/>
          </ac:picMkLst>
        </pc:picChg>
      </pc:sldChg>
      <pc:sldChg chg="addSp modSp new mod setBg">
        <pc:chgData name="Christine Danger" userId="ec5d025f-b314-4b7c-bee6-8dd9c175cb32" providerId="ADAL" clId="{5FE3AD1B-41AC-4582-9452-3414ECDAD65E}" dt="2023-09-17T18:19:22.571" v="3426" actId="1076"/>
        <pc:sldMkLst>
          <pc:docMk/>
          <pc:sldMk cId="2567564628" sldId="745"/>
        </pc:sldMkLst>
        <pc:spChg chg="add mod">
          <ac:chgData name="Christine Danger" userId="ec5d025f-b314-4b7c-bee6-8dd9c175cb32" providerId="ADAL" clId="{5FE3AD1B-41AC-4582-9452-3414ECDAD65E}" dt="2023-09-17T18:19:22.571" v="3426" actId="1076"/>
          <ac:spMkLst>
            <pc:docMk/>
            <pc:sldMk cId="2567564628" sldId="745"/>
            <ac:spMk id="5" creationId="{D35A898C-400B-011A-1F95-C49A16FD7C3B}"/>
          </ac:spMkLst>
        </pc:spChg>
        <pc:picChg chg="add mod">
          <ac:chgData name="Christine Danger" userId="ec5d025f-b314-4b7c-bee6-8dd9c175cb32" providerId="ADAL" clId="{5FE3AD1B-41AC-4582-9452-3414ECDAD65E}" dt="2023-09-17T18:03:23.105" v="3394" actId="1076"/>
          <ac:picMkLst>
            <pc:docMk/>
            <pc:sldMk cId="2567564628" sldId="745"/>
            <ac:picMk id="3" creationId="{49D6D05A-6A94-27C5-D3F6-0E9888A2BF4F}"/>
          </ac:picMkLst>
        </pc:picChg>
      </pc:sldChg>
      <pc:sldChg chg="addSp delSp modSp new mod ord">
        <pc:chgData name="Christine Danger" userId="ec5d025f-b314-4b7c-bee6-8dd9c175cb32" providerId="ADAL" clId="{5FE3AD1B-41AC-4582-9452-3414ECDAD65E}" dt="2023-09-17T18:13:28.852" v="3411"/>
        <pc:sldMkLst>
          <pc:docMk/>
          <pc:sldMk cId="467603094" sldId="746"/>
        </pc:sldMkLst>
        <pc:spChg chg="del">
          <ac:chgData name="Christine Danger" userId="ec5d025f-b314-4b7c-bee6-8dd9c175cb32" providerId="ADAL" clId="{5FE3AD1B-41AC-4582-9452-3414ECDAD65E}" dt="2023-09-17T18:07:33.966" v="3398" actId="478"/>
          <ac:spMkLst>
            <pc:docMk/>
            <pc:sldMk cId="467603094" sldId="746"/>
            <ac:spMk id="2" creationId="{750C21E0-1F7E-AE88-F5FB-5E307562F4A7}"/>
          </ac:spMkLst>
        </pc:spChg>
        <pc:picChg chg="add">
          <ac:chgData name="Christine Danger" userId="ec5d025f-b314-4b7c-bee6-8dd9c175cb32" providerId="ADAL" clId="{5FE3AD1B-41AC-4582-9452-3414ECDAD65E}" dt="2023-09-17T18:07:28.343" v="3397" actId="22"/>
          <ac:picMkLst>
            <pc:docMk/>
            <pc:sldMk cId="467603094" sldId="746"/>
            <ac:picMk id="4" creationId="{2C640FE7-F702-DDF6-4078-0915CEA67ED6}"/>
          </ac:picMkLst>
        </pc:picChg>
        <pc:picChg chg="add mod">
          <ac:chgData name="Christine Danger" userId="ec5d025f-b314-4b7c-bee6-8dd9c175cb32" providerId="ADAL" clId="{5FE3AD1B-41AC-4582-9452-3414ECDAD65E}" dt="2023-09-17T18:09:00.757" v="3407" actId="1076"/>
          <ac:picMkLst>
            <pc:docMk/>
            <pc:sldMk cId="467603094" sldId="746"/>
            <ac:picMk id="6" creationId="{793BD37D-00F6-9B3C-F22A-99C18A102787}"/>
          </ac:picMkLst>
        </pc:picChg>
        <pc:picChg chg="add mod">
          <ac:chgData name="Christine Danger" userId="ec5d025f-b314-4b7c-bee6-8dd9c175cb32" providerId="ADAL" clId="{5FE3AD1B-41AC-4582-9452-3414ECDAD65E}" dt="2023-09-17T18:08:58.985" v="3406" actId="1076"/>
          <ac:picMkLst>
            <pc:docMk/>
            <pc:sldMk cId="467603094" sldId="746"/>
            <ac:picMk id="8" creationId="{9B07BF6B-05FA-7681-1B7D-B82AB4C0226C}"/>
          </ac:picMkLst>
        </pc:picChg>
      </pc:sldChg>
      <pc:sldChg chg="addSp modSp new mod">
        <pc:chgData name="Christine Danger" userId="ec5d025f-b314-4b7c-bee6-8dd9c175cb32" providerId="ADAL" clId="{5FE3AD1B-41AC-4582-9452-3414ECDAD65E}" dt="2023-09-17T18:20:33.326" v="3429" actId="1076"/>
        <pc:sldMkLst>
          <pc:docMk/>
          <pc:sldMk cId="3193205334" sldId="747"/>
        </pc:sldMkLst>
        <pc:picChg chg="add">
          <ac:chgData name="Christine Danger" userId="ec5d025f-b314-4b7c-bee6-8dd9c175cb32" providerId="ADAL" clId="{5FE3AD1B-41AC-4582-9452-3414ECDAD65E}" dt="2023-09-17T18:13:25.363" v="3409" actId="22"/>
          <ac:picMkLst>
            <pc:docMk/>
            <pc:sldMk cId="3193205334" sldId="747"/>
            <ac:picMk id="3" creationId="{1F38F0CF-C584-2C92-2361-381240498E80}"/>
          </ac:picMkLst>
        </pc:picChg>
        <pc:picChg chg="add mod">
          <ac:chgData name="Christine Danger" userId="ec5d025f-b314-4b7c-bee6-8dd9c175cb32" providerId="ADAL" clId="{5FE3AD1B-41AC-4582-9452-3414ECDAD65E}" dt="2023-09-17T18:20:33.326" v="3429" actId="1076"/>
          <ac:picMkLst>
            <pc:docMk/>
            <pc:sldMk cId="3193205334" sldId="747"/>
            <ac:picMk id="4" creationId="{8E901F0A-E3E7-BCCD-23A7-8F26896AE153}"/>
          </ac:picMkLst>
        </pc:picChg>
      </pc:sldChg>
      <pc:sldChg chg="addSp modSp new mod">
        <pc:chgData name="Christine Danger" userId="ec5d025f-b314-4b7c-bee6-8dd9c175cb32" providerId="ADAL" clId="{5FE3AD1B-41AC-4582-9452-3414ECDAD65E}" dt="2023-09-17T18:20:38.068" v="3430"/>
        <pc:sldMkLst>
          <pc:docMk/>
          <pc:sldMk cId="1874503518" sldId="748"/>
        </pc:sldMkLst>
        <pc:picChg chg="add">
          <ac:chgData name="Christine Danger" userId="ec5d025f-b314-4b7c-bee6-8dd9c175cb32" providerId="ADAL" clId="{5FE3AD1B-41AC-4582-9452-3414ECDAD65E}" dt="2023-09-17T18:14:16.784" v="3413" actId="22"/>
          <ac:picMkLst>
            <pc:docMk/>
            <pc:sldMk cId="1874503518" sldId="748"/>
            <ac:picMk id="3" creationId="{E00DA29C-5A3B-3DCB-1F52-E1F43BF67823}"/>
          </ac:picMkLst>
        </pc:picChg>
        <pc:picChg chg="add mod">
          <ac:chgData name="Christine Danger" userId="ec5d025f-b314-4b7c-bee6-8dd9c175cb32" providerId="ADAL" clId="{5FE3AD1B-41AC-4582-9452-3414ECDAD65E}" dt="2023-09-17T18:20:38.068" v="3430"/>
          <ac:picMkLst>
            <pc:docMk/>
            <pc:sldMk cId="1874503518" sldId="748"/>
            <ac:picMk id="4" creationId="{4450CD64-5AB4-0890-D5C1-798D23B562C9}"/>
          </ac:picMkLst>
        </pc:picChg>
      </pc:sldChg>
      <pc:sldChg chg="modSp new mod setBg">
        <pc:chgData name="Christine Danger" userId="ec5d025f-b314-4b7c-bee6-8dd9c175cb32" providerId="ADAL" clId="{5FE3AD1B-41AC-4582-9452-3414ECDAD65E}" dt="2023-09-17T18:42:44.642" v="3606"/>
        <pc:sldMkLst>
          <pc:docMk/>
          <pc:sldMk cId="1841657946" sldId="749"/>
        </pc:sldMkLst>
        <pc:spChg chg="mod">
          <ac:chgData name="Christine Danger" userId="ec5d025f-b314-4b7c-bee6-8dd9c175cb32" providerId="ADAL" clId="{5FE3AD1B-41AC-4582-9452-3414ECDAD65E}" dt="2023-09-17T18:40:59.480" v="3580"/>
          <ac:spMkLst>
            <pc:docMk/>
            <pc:sldMk cId="1841657946" sldId="749"/>
            <ac:spMk id="2" creationId="{B6B77EEF-D04A-62F1-0B9D-B53A0F5425FE}"/>
          </ac:spMkLst>
        </pc:spChg>
        <pc:spChg chg="mod">
          <ac:chgData name="Christine Danger" userId="ec5d025f-b314-4b7c-bee6-8dd9c175cb32" providerId="ADAL" clId="{5FE3AD1B-41AC-4582-9452-3414ECDAD65E}" dt="2023-09-17T18:41:17.683" v="3588" actId="27636"/>
          <ac:spMkLst>
            <pc:docMk/>
            <pc:sldMk cId="1841657946" sldId="749"/>
            <ac:spMk id="3" creationId="{FEE8C491-CE6B-857A-D17F-4BF530EB4798}"/>
          </ac:spMkLst>
        </pc:spChg>
      </pc:sldChg>
      <pc:sldChg chg="modSp new mod setBg">
        <pc:chgData name="Christine Danger" userId="ec5d025f-b314-4b7c-bee6-8dd9c175cb32" providerId="ADAL" clId="{5FE3AD1B-41AC-4582-9452-3414ECDAD65E}" dt="2023-09-17T18:47:08.587" v="3621"/>
        <pc:sldMkLst>
          <pc:docMk/>
          <pc:sldMk cId="2150937574" sldId="750"/>
        </pc:sldMkLst>
        <pc:spChg chg="mod">
          <ac:chgData name="Christine Danger" userId="ec5d025f-b314-4b7c-bee6-8dd9c175cb32" providerId="ADAL" clId="{5FE3AD1B-41AC-4582-9452-3414ECDAD65E}" dt="2023-09-17T18:44:22.636" v="3610"/>
          <ac:spMkLst>
            <pc:docMk/>
            <pc:sldMk cId="2150937574" sldId="750"/>
            <ac:spMk id="2" creationId="{5679CC6F-750F-701B-1A3E-820A3D7B4057}"/>
          </ac:spMkLst>
        </pc:spChg>
        <pc:spChg chg="mod">
          <ac:chgData name="Christine Danger" userId="ec5d025f-b314-4b7c-bee6-8dd9c175cb32" providerId="ADAL" clId="{5FE3AD1B-41AC-4582-9452-3414ECDAD65E}" dt="2023-09-17T18:44:40.110" v="3615" actId="403"/>
          <ac:spMkLst>
            <pc:docMk/>
            <pc:sldMk cId="2150937574" sldId="750"/>
            <ac:spMk id="3" creationId="{F8C92835-AEB8-CC86-D171-C389A7BE9777}"/>
          </ac:spMkLst>
        </pc:spChg>
      </pc:sldChg>
      <pc:sldChg chg="addSp delSp modSp new mod setBg">
        <pc:chgData name="Christine Danger" userId="ec5d025f-b314-4b7c-bee6-8dd9c175cb32" providerId="ADAL" clId="{5FE3AD1B-41AC-4582-9452-3414ECDAD65E}" dt="2023-09-17T18:59:06.542" v="3642" actId="1076"/>
        <pc:sldMkLst>
          <pc:docMk/>
          <pc:sldMk cId="193997133" sldId="751"/>
        </pc:sldMkLst>
        <pc:spChg chg="mod">
          <ac:chgData name="Christine Danger" userId="ec5d025f-b314-4b7c-bee6-8dd9c175cb32" providerId="ADAL" clId="{5FE3AD1B-41AC-4582-9452-3414ECDAD65E}" dt="2023-09-17T18:58:16.474" v="3634" actId="122"/>
          <ac:spMkLst>
            <pc:docMk/>
            <pc:sldMk cId="193997133" sldId="751"/>
            <ac:spMk id="2" creationId="{DECB09B3-F638-DDE8-D880-09A485B8AA7C}"/>
          </ac:spMkLst>
        </pc:spChg>
        <pc:spChg chg="del">
          <ac:chgData name="Christine Danger" userId="ec5d025f-b314-4b7c-bee6-8dd9c175cb32" providerId="ADAL" clId="{5FE3AD1B-41AC-4582-9452-3414ECDAD65E}" dt="2023-09-17T18:57:58.230" v="3627" actId="22"/>
          <ac:spMkLst>
            <pc:docMk/>
            <pc:sldMk cId="193997133" sldId="751"/>
            <ac:spMk id="3" creationId="{B63979F4-63E5-3FFA-EABE-D04E158656FA}"/>
          </ac:spMkLst>
        </pc:spChg>
        <pc:picChg chg="add mod">
          <ac:chgData name="Christine Danger" userId="ec5d025f-b314-4b7c-bee6-8dd9c175cb32" providerId="ADAL" clId="{5FE3AD1B-41AC-4582-9452-3414ECDAD65E}" dt="2023-09-17T18:59:03.228" v="3641" actId="1076"/>
          <ac:picMkLst>
            <pc:docMk/>
            <pc:sldMk cId="193997133" sldId="751"/>
            <ac:picMk id="5" creationId="{AB69C423-F3E2-0701-AACA-D0BE21AF0C91}"/>
          </ac:picMkLst>
        </pc:picChg>
        <pc:picChg chg="add mod ord">
          <ac:chgData name="Christine Danger" userId="ec5d025f-b314-4b7c-bee6-8dd9c175cb32" providerId="ADAL" clId="{5FE3AD1B-41AC-4582-9452-3414ECDAD65E}" dt="2023-09-17T18:59:06.542" v="3642" actId="1076"/>
          <ac:picMkLst>
            <pc:docMk/>
            <pc:sldMk cId="193997133" sldId="751"/>
            <ac:picMk id="7" creationId="{3ED4A920-F913-FBBA-9BF5-E36D51F108B4}"/>
          </ac:picMkLst>
        </pc:picChg>
      </pc:sldChg>
      <pc:sldChg chg="new">
        <pc:chgData name="Christine Danger" userId="ec5d025f-b314-4b7c-bee6-8dd9c175cb32" providerId="ADAL" clId="{5FE3AD1B-41AC-4582-9452-3414ECDAD65E}" dt="2023-09-17T19:03:50.464" v="3652" actId="680"/>
        <pc:sldMkLst>
          <pc:docMk/>
          <pc:sldMk cId="1438690374" sldId="752"/>
        </pc:sldMkLst>
      </pc:sldChg>
      <pc:sldChg chg="addSp modSp new mod setBg">
        <pc:chgData name="Christine Danger" userId="ec5d025f-b314-4b7c-bee6-8dd9c175cb32" providerId="ADAL" clId="{5FE3AD1B-41AC-4582-9452-3414ECDAD65E}" dt="2023-09-19T12:24:25.589" v="3655" actId="26606"/>
        <pc:sldMkLst>
          <pc:docMk/>
          <pc:sldMk cId="1476171839" sldId="753"/>
        </pc:sldMkLst>
        <pc:spChg chg="add">
          <ac:chgData name="Christine Danger" userId="ec5d025f-b314-4b7c-bee6-8dd9c175cb32" providerId="ADAL" clId="{5FE3AD1B-41AC-4582-9452-3414ECDAD65E}" dt="2023-09-19T12:24:25.589" v="3655" actId="26606"/>
          <ac:spMkLst>
            <pc:docMk/>
            <pc:sldMk cId="1476171839" sldId="753"/>
            <ac:spMk id="8" creationId="{32BC26D8-82FB-445E-AA49-62A77D7C1EE0}"/>
          </ac:spMkLst>
        </pc:spChg>
        <pc:spChg chg="add">
          <ac:chgData name="Christine Danger" userId="ec5d025f-b314-4b7c-bee6-8dd9c175cb32" providerId="ADAL" clId="{5FE3AD1B-41AC-4582-9452-3414ECDAD65E}" dt="2023-09-19T12:24:25.589" v="3655" actId="26606"/>
          <ac:spMkLst>
            <pc:docMk/>
            <pc:sldMk cId="1476171839" sldId="753"/>
            <ac:spMk id="10" creationId="{CB44330D-EA18-4254-AA95-EB49948539B8}"/>
          </ac:spMkLst>
        </pc:spChg>
        <pc:picChg chg="add mod">
          <ac:chgData name="Christine Danger" userId="ec5d025f-b314-4b7c-bee6-8dd9c175cb32" providerId="ADAL" clId="{5FE3AD1B-41AC-4582-9452-3414ECDAD65E}" dt="2023-09-19T12:24:25.589" v="3655" actId="26606"/>
          <ac:picMkLst>
            <pc:docMk/>
            <pc:sldMk cId="1476171839" sldId="753"/>
            <ac:picMk id="3" creationId="{7DE5C75B-E319-9925-5B25-4116FC19562F}"/>
          </ac:picMkLst>
        </pc:picChg>
      </pc:sldChg>
      <pc:sldChg chg="add del">
        <pc:chgData name="Christine Danger" userId="ec5d025f-b314-4b7c-bee6-8dd9c175cb32" providerId="ADAL" clId="{5FE3AD1B-41AC-4582-9452-3414ECDAD65E}" dt="2023-09-28T19:04:49.503" v="3781" actId="47"/>
        <pc:sldMkLst>
          <pc:docMk/>
          <pc:sldMk cId="2952644166" sldId="754"/>
        </pc:sldMkLst>
      </pc:sldChg>
      <pc:sldChg chg="add del">
        <pc:chgData name="Christine Danger" userId="ec5d025f-b314-4b7c-bee6-8dd9c175cb32" providerId="ADAL" clId="{5FE3AD1B-41AC-4582-9452-3414ECDAD65E}" dt="2023-09-28T17:58:56.307" v="3777" actId="47"/>
        <pc:sldMkLst>
          <pc:docMk/>
          <pc:sldMk cId="4131489252" sldId="755"/>
        </pc:sldMkLst>
      </pc:sldChg>
      <pc:sldChg chg="addSp modSp new mod">
        <pc:chgData name="Christine Danger" userId="ec5d025f-b314-4b7c-bee6-8dd9c175cb32" providerId="ADAL" clId="{5FE3AD1B-41AC-4582-9452-3414ECDAD65E}" dt="2023-09-21T19:50:15.679" v="3751" actId="14100"/>
        <pc:sldMkLst>
          <pc:docMk/>
          <pc:sldMk cId="3865155463" sldId="756"/>
        </pc:sldMkLst>
        <pc:picChg chg="add mod">
          <ac:chgData name="Christine Danger" userId="ec5d025f-b314-4b7c-bee6-8dd9c175cb32" providerId="ADAL" clId="{5FE3AD1B-41AC-4582-9452-3414ECDAD65E}" dt="2023-09-21T19:48:24.610" v="3743" actId="1076"/>
          <ac:picMkLst>
            <pc:docMk/>
            <pc:sldMk cId="3865155463" sldId="756"/>
            <ac:picMk id="3" creationId="{6238D669-1D02-14F3-7A65-44257D2FD9C2}"/>
          </ac:picMkLst>
        </pc:picChg>
        <pc:picChg chg="add mod">
          <ac:chgData name="Christine Danger" userId="ec5d025f-b314-4b7c-bee6-8dd9c175cb32" providerId="ADAL" clId="{5FE3AD1B-41AC-4582-9452-3414ECDAD65E}" dt="2023-09-21T19:47:35.553" v="3740" actId="1076"/>
          <ac:picMkLst>
            <pc:docMk/>
            <pc:sldMk cId="3865155463" sldId="756"/>
            <ac:picMk id="5" creationId="{172CCA3C-5440-F877-AEEF-9C064913D473}"/>
          </ac:picMkLst>
        </pc:picChg>
        <pc:picChg chg="add mod">
          <ac:chgData name="Christine Danger" userId="ec5d025f-b314-4b7c-bee6-8dd9c175cb32" providerId="ADAL" clId="{5FE3AD1B-41AC-4582-9452-3414ECDAD65E}" dt="2023-09-21T19:48:19.134" v="3742" actId="1076"/>
          <ac:picMkLst>
            <pc:docMk/>
            <pc:sldMk cId="3865155463" sldId="756"/>
            <ac:picMk id="7" creationId="{60D66F42-9418-09BA-36CC-A3022B78B580}"/>
          </ac:picMkLst>
        </pc:picChg>
        <pc:picChg chg="add mod">
          <ac:chgData name="Christine Danger" userId="ec5d025f-b314-4b7c-bee6-8dd9c175cb32" providerId="ADAL" clId="{5FE3AD1B-41AC-4582-9452-3414ECDAD65E}" dt="2023-09-21T19:48:51.318" v="3746" actId="207"/>
          <ac:picMkLst>
            <pc:docMk/>
            <pc:sldMk cId="3865155463" sldId="756"/>
            <ac:picMk id="9" creationId="{1D930853-46B2-19F9-29B7-45592E5BAD7A}"/>
          </ac:picMkLst>
        </pc:picChg>
        <pc:picChg chg="add mod">
          <ac:chgData name="Christine Danger" userId="ec5d025f-b314-4b7c-bee6-8dd9c175cb32" providerId="ADAL" clId="{5FE3AD1B-41AC-4582-9452-3414ECDAD65E}" dt="2023-09-21T19:50:15.679" v="3751" actId="14100"/>
          <ac:picMkLst>
            <pc:docMk/>
            <pc:sldMk cId="3865155463" sldId="756"/>
            <ac:picMk id="11" creationId="{BFCFF98A-D164-F47C-37F3-F922D5EA7617}"/>
          </ac:picMkLst>
        </pc:picChg>
      </pc:sldChg>
      <pc:sldChg chg="addSp modSp new mod">
        <pc:chgData name="Christine Danger" userId="ec5d025f-b314-4b7c-bee6-8dd9c175cb32" providerId="ADAL" clId="{5FE3AD1B-41AC-4582-9452-3414ECDAD65E}" dt="2023-09-21T19:59:20.251" v="3765" actId="5793"/>
        <pc:sldMkLst>
          <pc:docMk/>
          <pc:sldMk cId="3028845292" sldId="757"/>
        </pc:sldMkLst>
        <pc:spChg chg="add mod">
          <ac:chgData name="Christine Danger" userId="ec5d025f-b314-4b7c-bee6-8dd9c175cb32" providerId="ADAL" clId="{5FE3AD1B-41AC-4582-9452-3414ECDAD65E}" dt="2023-09-21T19:59:20.251" v="3765" actId="5793"/>
          <ac:spMkLst>
            <pc:docMk/>
            <pc:sldMk cId="3028845292" sldId="757"/>
            <ac:spMk id="3" creationId="{11C4665F-D8C4-CB70-46FB-A3D5F1F66235}"/>
          </ac:spMkLst>
        </pc:spChg>
      </pc:sldChg>
      <pc:sldChg chg="addSp modSp new mod">
        <pc:chgData name="Christine Danger" userId="ec5d025f-b314-4b7c-bee6-8dd9c175cb32" providerId="ADAL" clId="{5FE3AD1B-41AC-4582-9452-3414ECDAD65E}" dt="2023-09-21T19:55:23.171" v="3764" actId="14100"/>
        <pc:sldMkLst>
          <pc:docMk/>
          <pc:sldMk cId="408806098" sldId="758"/>
        </pc:sldMkLst>
        <pc:picChg chg="add mod">
          <ac:chgData name="Christine Danger" userId="ec5d025f-b314-4b7c-bee6-8dd9c175cb32" providerId="ADAL" clId="{5FE3AD1B-41AC-4582-9452-3414ECDAD65E}" dt="2023-09-21T19:55:23.171" v="3764" actId="14100"/>
          <ac:picMkLst>
            <pc:docMk/>
            <pc:sldMk cId="408806098" sldId="758"/>
            <ac:picMk id="3" creationId="{818A5E77-AE2B-DD11-D935-099DE595901C}"/>
          </ac:picMkLst>
        </pc:picChg>
      </pc:sldChg>
      <pc:sldChg chg="addSp modSp new mod">
        <pc:chgData name="Christine Danger" userId="ec5d025f-b314-4b7c-bee6-8dd9c175cb32" providerId="ADAL" clId="{5FE3AD1B-41AC-4582-9452-3414ECDAD65E}" dt="2023-09-28T17:49:14.544" v="3776" actId="20577"/>
        <pc:sldMkLst>
          <pc:docMk/>
          <pc:sldMk cId="2723893292" sldId="759"/>
        </pc:sldMkLst>
        <pc:spChg chg="add mod">
          <ac:chgData name="Christine Danger" userId="ec5d025f-b314-4b7c-bee6-8dd9c175cb32" providerId="ADAL" clId="{5FE3AD1B-41AC-4582-9452-3414ECDAD65E}" dt="2023-09-28T17:49:14.544" v="3776" actId="20577"/>
          <ac:spMkLst>
            <pc:docMk/>
            <pc:sldMk cId="2723893292" sldId="759"/>
            <ac:spMk id="2" creationId="{C662622F-FDAF-51CA-4945-8E8B7475AB7B}"/>
          </ac:spMkLst>
        </pc:spChg>
        <pc:picChg chg="add mod">
          <ac:chgData name="Christine Danger" userId="ec5d025f-b314-4b7c-bee6-8dd9c175cb32" providerId="ADAL" clId="{5FE3AD1B-41AC-4582-9452-3414ECDAD65E}" dt="2023-09-28T17:48:53.939" v="3768" actId="1076"/>
          <ac:picMkLst>
            <pc:docMk/>
            <pc:sldMk cId="2723893292" sldId="759"/>
            <ac:picMk id="1026" creationId="{87A2BB67-C9E8-B6B5-7B3E-81057DC9EC92}"/>
          </ac:picMkLst>
        </pc:picChg>
      </pc:sldChg>
      <pc:sldChg chg="modSp new mod setBg">
        <pc:chgData name="Christine Danger" userId="ec5d025f-b314-4b7c-bee6-8dd9c175cb32" providerId="ADAL" clId="{5FE3AD1B-41AC-4582-9452-3414ECDAD65E}" dt="2023-09-28T19:09:22.801" v="4030" actId="20577"/>
        <pc:sldMkLst>
          <pc:docMk/>
          <pc:sldMk cId="2307922719" sldId="760"/>
        </pc:sldMkLst>
        <pc:spChg chg="mod">
          <ac:chgData name="Christine Danger" userId="ec5d025f-b314-4b7c-bee6-8dd9c175cb32" providerId="ADAL" clId="{5FE3AD1B-41AC-4582-9452-3414ECDAD65E}" dt="2023-09-28T19:08:02.547" v="3809" actId="122"/>
          <ac:spMkLst>
            <pc:docMk/>
            <pc:sldMk cId="2307922719" sldId="760"/>
            <ac:spMk id="2" creationId="{4E2477B9-298B-99CC-6D2C-C10D5E2B53B8}"/>
          </ac:spMkLst>
        </pc:spChg>
        <pc:spChg chg="mod">
          <ac:chgData name="Christine Danger" userId="ec5d025f-b314-4b7c-bee6-8dd9c175cb32" providerId="ADAL" clId="{5FE3AD1B-41AC-4582-9452-3414ECDAD65E}" dt="2023-09-28T19:09:22.801" v="4030" actId="20577"/>
          <ac:spMkLst>
            <pc:docMk/>
            <pc:sldMk cId="2307922719" sldId="760"/>
            <ac:spMk id="3" creationId="{F50419F9-415E-358D-4D4B-B5155D0EF163}"/>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7T15:30:05.721"/>
    </inkml:context>
    <inkml:brush xml:id="br0">
      <inkml:brushProperty name="width" value="0.35" units="cm"/>
      <inkml:brushProperty name="height" value="0.35" units="cm"/>
      <inkml:brushProperty name="color" value="#FFFFFF"/>
    </inkml:brush>
  </inkml:definitions>
  <inkml:trace contextRef="#ctx0" brushRef="#br0">3190 1 24575,'-7'5'0,"0"0"0,-1 0 0,1 0 0,-1-1 0,0 0 0,0-1 0,-1 0 0,-8 2 0,-12 6 0,20-7 0,-43 18 0,0-1 0,-1-3 0,-1-3 0,-1-1 0,-68 7 0,-433-15 0,303-11 0,196 9 0,2 1 0,-1 3 0,-64 18 0,63-12 0,-1-3 0,-99 7 0,-468-18 0,275-2 0,315-1 0,0-1 0,0-2 0,0-1 0,0-2 0,-36-14 0,-23-6 0,370 129 0,-54-14 0,-171-69 0,0-2 0,74 10 0,345 61 0,-231-38 0,289 21 0,-373-57 0,275-15 0,-423 3 0,0-1 0,0 0 0,0-1 0,0 1 0,0-1 0,-1-1 0,12-4 0,-16 6 0,-1 0 0,1 0 0,-1 0 0,1 0 0,-1 0 0,0 0 0,0 0 0,0-1 0,1 1 0,-1 0 0,0-1 0,0 1 0,-1-1 0,1 1 0,0-1 0,0 1 0,-1-1 0,1 1 0,-1-1 0,1 0 0,-1 1 0,0-1 0,0 0 0,0 1 0,0-1 0,0 0 0,0 0 0,0 1 0,0-1 0,-1 0 0,1 1 0,0-1 0,-1 0 0,0 1 0,-1-3 0,-3-6 0,0 1 0,-1 0 0,0 1 0,-1-1 0,0 1 0,0 0 0,-1 1 0,0 0 0,-15-11 0,-91-51 0,73 45 0,-264-135 0,236 129 0,-2 3 0,-114-28 0,150 48 0,0 1 0,-1 2 0,1 1 0,-1 2 0,0 1 0,-38 6 0,69-5 0,0 0 0,0 0 0,0 0 0,0 1 0,1 0 0,-1 0 0,0 0 0,1 1 0,0-1 0,-1 1 0,1 0 0,0 0 0,0 0 0,1 1 0,-1 0 0,1-1 0,0 1 0,0 0 0,0 1 0,0-1 0,1 0 0,0 1 0,-1-1 0,2 1 0,-1 0 0,1 0 0,-2 9 0,-1 9 0,2 0 0,0 0 0,2 0 0,3 38 0,-2-57 0,1 29 0,2 0 0,2 0 0,0-1 0,3 0 0,0 0 0,2-1 0,2 0 0,0-1 0,3-1 0,0 0 0,1-1 0,2 0 0,1-2 0,1 0 0,41 38 0,-41-44 0,1-2 0,0 0 0,2-1 0,0-2 0,33 17 0,-43-25 0,1-1 0,0-1 0,0-1 0,0 0 0,0 0 0,1-2 0,-1 0 0,1-1 0,-1 0 0,1-1 0,18-3 0,-28 2 0,-1 0 0,1-1 0,-1 1 0,1-1 0,-1 0 0,0-1 0,0 1 0,1-1 0,-2 0 0,1 0 0,0-1 0,-1 0 0,1 1 0,-1-1 0,0-1 0,-1 1 0,1-1 0,-1 1 0,0-1 0,0 0 0,0 0 0,3-8 0,-4 6 0,1 1 0,-1-1 0,-1 0 0,1 0 0,-1 0 0,0 0 0,-1 0 0,0 0 0,0 0 0,0-1 0,-1 1 0,0 0 0,0 0 0,-1 0 0,0 1 0,0-1 0,-1 0 0,-3-6 0,-3-3 0,-2 1 0,0 1 0,0 0 0,-1 0 0,-1 1 0,-24-19 0,-94-59 0,91 67 0,-1 2 0,-2 2 0,0 1 0,-1 3 0,0 1 0,-1 3 0,-62-10 0,25 12 0,0 3 0,-1 4 0,-104 9 0,133 0 0,0 3 0,-82 24 0,9-2 0,96-26 0,0-2 0,-36 0 0,-2 0 0,49 2 0,24 1 0,40 5 0,449 5 0,-358-16 0,-124 0 0,503-3 0,3-33 0,-485 32 0,-1-2 0,1-1 0,-1-2 0,0 0 0,55-28 0,-84 37 0,0-1 0,0 1 0,-1-1 0,1 0 0,0 0 0,-1 0 0,1 0 0,-1 0 0,1 0 0,-1-1 0,1 1 0,-1 0 0,0-1 0,0 1 0,0-1 0,0 1 0,0-1 0,0 0 0,0 1 0,0-1 0,0 0 0,-1 0 0,1 0 0,0-3 0,-2 3 0,1 0 0,-1-1 0,0 1 0,0 0 0,0 0 0,0 0 0,0-1 0,0 1 0,-1 0 0,1 1 0,0-1 0,-1 0 0,0 0 0,1 1 0,-1-1 0,-3-2 0,-7-4 0,0 0 0,-1 1 0,0 1 0,0 0 0,-20-7 0,-79-12 63,81 19-420,-1-1 0,1-1 0,-31-13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7T15:30:27.742"/>
    </inkml:context>
    <inkml:brush xml:id="br0">
      <inkml:brushProperty name="width" value="0.35" units="cm"/>
      <inkml:brushProperty name="height" value="0.35" units="cm"/>
      <inkml:brushProperty name="color" value="#FFFFFF"/>
    </inkml:brush>
  </inkml:definitions>
  <inkml:trace contextRef="#ctx0" brushRef="#br0">4323 218 24575,'-1637'0'0,"1573"-4"0,0-2 0,-115-27 0,116 19 0,0 2 0,-118-5 0,-318 19 0,456-4 0,1-2 0,-47-10 0,39 4 0,-51-1 0,-108 11 0,-49-2 0,158-17 0,74 12 0,0 2 0,-30-3 0,-75 6 0,88 3 0,-1-1 0,1-3 0,-61-11 0,11 0 86,63 11-811,-54-14-1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7T15:30:30.768"/>
    </inkml:context>
    <inkml:brush xml:id="br0">
      <inkml:brushProperty name="width" value="0.35" units="cm"/>
      <inkml:brushProperty name="height" value="0.35" units="cm"/>
      <inkml:brushProperty name="color" value="#FFFFFF"/>
    </inkml:brush>
  </inkml:definitions>
  <inkml:trace contextRef="#ctx0" brushRef="#br0">0 1 24575,'385'24'0,"-228"-10"0,-79-4 0,1 4 0,100 31 0,-28-6 0,45-7 0,-82-15 0,-17-6 0,-1-5 0,135-8 0,-76-1 0,470 4 0,-569 2 0,0 3 0,0 2 0,59 17 0,-54-11 0,1-2 0,72 4 0,445-14 0,-280-5 0,325 3 0,-585-3 0,0-1 0,-1-2 0,0-1 0,43-15 0,-39 10 0,-1 2 0,1 1 0,46-2 0,4 10 0,-62 3 0,-1-3 0,1 0 0,0-2 0,43-9 0,58-19 0,69-21 0,-171 44 0,0 1 0,1 1 0,31-1 0,-33 5 0,0-2 0,-1-1 0,49-15 0,7-10-1365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7T15:30:33.905"/>
    </inkml:context>
    <inkml:brush xml:id="br0">
      <inkml:brushProperty name="width" value="0.35" units="cm"/>
      <inkml:brushProperty name="height" value="0.35" units="cm"/>
      <inkml:brushProperty name="color" value="#FFFFFF"/>
    </inkml:brush>
  </inkml:definitions>
  <inkml:trace contextRef="#ctx0" brushRef="#br0">1648 428 24575,'1'-96'0,"-3"-114"0,2 205 0,0 0 0,-1-1 0,0 1 0,0 0 0,0 0 0,-1 0 0,0 0 0,0 0 0,0 0 0,0 0 0,-1 0 0,0 1 0,0 0 0,0-1 0,0 1 0,-1 0 0,1 0 0,-1 1 0,-6-5 0,4 4 0,0 1 0,-1 0 0,1 0 0,-1 1 0,0 0 0,0 0 0,0 0 0,0 1 0,0 0 0,0 0 0,0 1 0,0 0 0,-13 1 0,5 2 0,0 0 0,0 1 0,0 1 0,1 0 0,0 1 0,-21 12 0,17-9 0,1-1 0,-1-1 0,-25 7 0,-3-6 0,0-2 0,-1-3 0,0-1 0,0-3 0,-52-6 0,-25-13 0,79 11 0,-78-4 0,-281 12 0,186 3 0,194 1 0,33 6 0,43 10 0,-50-18 0,52 14 0,0-2 0,1-3 0,108 6 0,176-17 0,-141-2 0,439 3 0,-616-1-195,-1 0 0,0-2 0,0 0 0,0-1 0,0-1 0,24-10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7T15:30:44.646"/>
    </inkml:context>
    <inkml:brush xml:id="br0">
      <inkml:brushProperty name="width" value="0.35" units="cm"/>
      <inkml:brushProperty name="height" value="0.35" units="cm"/>
      <inkml:brushProperty name="color" value="#FFFFFF"/>
    </inkml:brush>
  </inkml:definitions>
  <inkml:trace contextRef="#ctx0" brushRef="#br0">948 2663 24575,'-151'-129'0,"-22"-23"0,148 127 0,2-1 0,1-1 0,1-1 0,-30-54 0,12 3 0,4-2 0,-33-113 0,-32-181 0,77 281 0,-167-924 0,164 754-1365,26 176-5461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A18A0-EFB3-44BA-9F28-7431F1E7E8B6}" type="datetimeFigureOut">
              <a:rPr lang="en-US" smtClean="0"/>
              <a:t>3/10/2024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D5C5F-E876-48F6-B18F-631D4ADD0C52}" type="slidenum">
              <a:rPr lang="en-US" smtClean="0"/>
              <a:t>‹#›</a:t>
            </a:fld>
            <a:endParaRPr lang="en-US"/>
          </a:p>
        </p:txBody>
      </p:sp>
    </p:spTree>
    <p:extLst>
      <p:ext uri="{BB962C8B-B14F-4D97-AF65-F5344CB8AC3E}">
        <p14:creationId xmlns:p14="http://schemas.microsoft.com/office/powerpoint/2010/main" val="118910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greenbiz.com/article/why-plastics-are-also-climate-issue" TargetMode="External"/><Relationship Id="rId3" Type="http://schemas.openxmlformats.org/officeDocument/2006/relationships/hyperlink" Target="https://www.nationalgeographic.org/article/ocean-trash-525-trillion-pieces-and-counting-big-questions-remain/6th-grade/" TargetMode="External"/><Relationship Id="rId7" Type="http://schemas.openxmlformats.org/officeDocument/2006/relationships/hyperlink" Target="https://www.marineinsight.com/environment/how-is-plastic-ruining-the-ocean/"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oceanconservancy.org/trash-free-seas/plastics-in-the-ocean/" TargetMode="External"/><Relationship Id="rId5" Type="http://schemas.openxmlformats.org/officeDocument/2006/relationships/hyperlink" Target="https://www.cnbc.com/2020/07/23/enormous-amount-of-plastic-will-fill-oceans-and-land-by-2040-report.html" TargetMode="External"/><Relationship Id="rId4" Type="http://schemas.openxmlformats.org/officeDocument/2006/relationships/hyperlink" Target="https://ourworldindata.org/plastic-pollution" TargetMode="External"/><Relationship Id="rId9" Type="http://schemas.openxmlformats.org/officeDocument/2006/relationships/hyperlink" Target="https://thehill.com/opinion/energy-environment/456299-increased-emissions-in-texas-are-canceling-out-climate-progres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Housekeeping – points, stipends, bathrooms, snacks…</a:t>
            </a:r>
          </a:p>
        </p:txBody>
      </p:sp>
      <p:sp>
        <p:nvSpPr>
          <p:cNvPr id="4" name="Slide Number Placeholder 3"/>
          <p:cNvSpPr>
            <a:spLocks noGrp="1"/>
          </p:cNvSpPr>
          <p:nvPr>
            <p:ph type="sldNum" sz="quarter" idx="5"/>
          </p:nvPr>
        </p:nvSpPr>
        <p:spPr/>
        <p:txBody>
          <a:bodyPr/>
          <a:lstStyle/>
          <a:p>
            <a:fld id="{902D5C5F-E876-48F6-B18F-631D4ADD0C52}" type="slidenum">
              <a:rPr lang="en-US" smtClean="0"/>
              <a:t>4</a:t>
            </a:fld>
            <a:endParaRPr lang="en-US"/>
          </a:p>
        </p:txBody>
      </p:sp>
    </p:spTree>
    <p:extLst>
      <p:ext uri="{BB962C8B-B14F-4D97-AF65-F5344CB8AC3E}">
        <p14:creationId xmlns:p14="http://schemas.microsoft.com/office/powerpoint/2010/main" val="580704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200" b="0" i="0" u="none" strike="noStrike" cap="none" normalizeH="0" baseline="0" dirty="0">
                <a:ln>
                  <a:noFill/>
                </a:ln>
                <a:solidFill>
                  <a:srgbClr val="000000"/>
                </a:solidFill>
                <a:effectLst/>
                <a:latin typeface="Söhne"/>
              </a:rPr>
              <a:t>Identify the Problem or Need</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1200" b="0" i="0" u="none" strike="noStrike" cap="none" normalizeH="0" baseline="0" dirty="0">
                <a:ln>
                  <a:noFill/>
                </a:ln>
                <a:solidFill>
                  <a:srgbClr val="000000"/>
                </a:solidFill>
                <a:effectLst/>
                <a:latin typeface="Söhne"/>
              </a:rPr>
              <a:t>Research and Gather Information</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1200" b="0" i="0" u="none" strike="noStrike" cap="none" normalizeH="0" baseline="0" dirty="0">
                <a:ln>
                  <a:noFill/>
                </a:ln>
                <a:solidFill>
                  <a:srgbClr val="000000"/>
                </a:solidFill>
                <a:effectLst/>
                <a:latin typeface="Söhne"/>
              </a:rPr>
              <a:t>Generate Ideas and Brainstorm</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sz="1200" b="0" i="0" u="none" strike="noStrike" cap="none" normalizeH="0" baseline="0" dirty="0">
                <a:ln>
                  <a:noFill/>
                </a:ln>
                <a:solidFill>
                  <a:srgbClr val="000000"/>
                </a:solidFill>
                <a:effectLst/>
                <a:latin typeface="Söhne"/>
              </a:rPr>
              <a:t>Develop Concepts and Designs</a:t>
            </a:r>
          </a:p>
          <a:p>
            <a:pPr marL="0" marR="0" lvl="0" indent="0" algn="l" defTabSz="914400" rtl="0" eaLnBrk="0" fontAlgn="base" latinLnBrk="0" hangingPunct="0">
              <a:lnSpc>
                <a:spcPct val="100000"/>
              </a:lnSpc>
              <a:spcBef>
                <a:spcPct val="0"/>
              </a:spcBef>
              <a:spcAft>
                <a:spcPct val="0"/>
              </a:spcAft>
              <a:buClrTx/>
              <a:buSzTx/>
              <a:buFontTx/>
              <a:buAutoNum type="arabicPeriod" startAt="5"/>
              <a:tabLst/>
            </a:pPr>
            <a:r>
              <a:rPr kumimoji="0" lang="en-US" altLang="en-US" sz="1200" b="0" i="0" u="none" strike="noStrike" cap="none" normalizeH="0" baseline="0" dirty="0">
                <a:ln>
                  <a:noFill/>
                </a:ln>
                <a:solidFill>
                  <a:srgbClr val="000000"/>
                </a:solidFill>
                <a:effectLst/>
                <a:latin typeface="Söhne"/>
              </a:rPr>
              <a:t>Create Prototypes</a:t>
            </a:r>
          </a:p>
          <a:p>
            <a:pPr marL="0" marR="0" lvl="0" indent="0" algn="l" defTabSz="914400" rtl="0" eaLnBrk="0" fontAlgn="base" latinLnBrk="0" hangingPunct="0">
              <a:lnSpc>
                <a:spcPct val="100000"/>
              </a:lnSpc>
              <a:spcBef>
                <a:spcPct val="0"/>
              </a:spcBef>
              <a:spcAft>
                <a:spcPct val="0"/>
              </a:spcAft>
              <a:buClrTx/>
              <a:buSzTx/>
              <a:buFontTx/>
              <a:buAutoNum type="arabicPeriod" startAt="6"/>
              <a:tabLst/>
            </a:pPr>
            <a:r>
              <a:rPr kumimoji="0" lang="en-US" altLang="en-US" sz="1200" b="0" i="0" u="none" strike="noStrike" cap="none" normalizeH="0" baseline="0" dirty="0">
                <a:ln>
                  <a:noFill/>
                </a:ln>
                <a:solidFill>
                  <a:srgbClr val="000000"/>
                </a:solidFill>
                <a:effectLst/>
                <a:latin typeface="Söhne"/>
              </a:rPr>
              <a:t>Test and Evaluate</a:t>
            </a:r>
          </a:p>
          <a:p>
            <a:pPr marL="0" marR="0" lvl="0" indent="0" algn="l" defTabSz="914400" rtl="0" eaLnBrk="0" fontAlgn="base" latinLnBrk="0" hangingPunct="0">
              <a:lnSpc>
                <a:spcPct val="100000"/>
              </a:lnSpc>
              <a:spcBef>
                <a:spcPct val="0"/>
              </a:spcBef>
              <a:spcAft>
                <a:spcPct val="0"/>
              </a:spcAft>
              <a:buClrTx/>
              <a:buSzTx/>
              <a:buFontTx/>
              <a:buAutoNum type="arabicPeriod" startAt="7"/>
              <a:tabLst/>
            </a:pPr>
            <a:r>
              <a:rPr kumimoji="0" lang="en-US" altLang="en-US" sz="1200" b="0" i="0" u="none" strike="noStrike" cap="none" normalizeH="0" baseline="0" dirty="0">
                <a:ln>
                  <a:noFill/>
                </a:ln>
                <a:solidFill>
                  <a:srgbClr val="000000"/>
                </a:solidFill>
                <a:effectLst/>
                <a:latin typeface="Söhne"/>
              </a:rPr>
              <a:t>Iterate and Refine</a:t>
            </a:r>
          </a:p>
          <a:p>
            <a:pPr marL="0" marR="0" lvl="0" indent="0" algn="l" defTabSz="914400" rtl="0" eaLnBrk="0" fontAlgn="base" latinLnBrk="0" hangingPunct="0">
              <a:lnSpc>
                <a:spcPct val="100000"/>
              </a:lnSpc>
              <a:spcBef>
                <a:spcPct val="0"/>
              </a:spcBef>
              <a:spcAft>
                <a:spcPct val="0"/>
              </a:spcAft>
              <a:buClrTx/>
              <a:buSzTx/>
              <a:buFontTx/>
              <a:buAutoNum type="arabicPeriod" startAt="8"/>
              <a:tabLst/>
            </a:pPr>
            <a:r>
              <a:rPr kumimoji="0" lang="en-US" altLang="en-US" sz="1200" b="0" i="0" u="none" strike="noStrike" cap="none" normalizeH="0" baseline="0" dirty="0">
                <a:ln>
                  <a:noFill/>
                </a:ln>
                <a:solidFill>
                  <a:srgbClr val="000000"/>
                </a:solidFill>
                <a:effectLst/>
                <a:latin typeface="Söhne"/>
              </a:rPr>
              <a:t>Finalize the Design</a:t>
            </a:r>
          </a:p>
          <a:p>
            <a:pPr marL="0" marR="0" lvl="0" indent="0" algn="l" defTabSz="914400" rtl="0" eaLnBrk="0" fontAlgn="base" latinLnBrk="0" hangingPunct="0">
              <a:lnSpc>
                <a:spcPct val="100000"/>
              </a:lnSpc>
              <a:spcBef>
                <a:spcPct val="0"/>
              </a:spcBef>
              <a:spcAft>
                <a:spcPct val="0"/>
              </a:spcAft>
              <a:buClrTx/>
              <a:buSzTx/>
              <a:buFontTx/>
              <a:buAutoNum type="arabicPeriod" startAt="9"/>
              <a:tabLst/>
            </a:pPr>
            <a:r>
              <a:rPr kumimoji="0" lang="en-US" altLang="en-US" sz="1200" b="0" i="0" u="none" strike="noStrike" cap="none" normalizeH="0" baseline="0" dirty="0">
                <a:ln>
                  <a:noFill/>
                </a:ln>
                <a:solidFill>
                  <a:srgbClr val="000000"/>
                </a:solidFill>
                <a:effectLst/>
                <a:latin typeface="Söhne"/>
              </a:rPr>
              <a:t>Prepare for Production or Implementation</a:t>
            </a:r>
          </a:p>
          <a:p>
            <a:pPr marL="0" marR="0" lvl="0" indent="0" algn="l" defTabSz="914400" rtl="0" eaLnBrk="0" fontAlgn="base" latinLnBrk="0" hangingPunct="0">
              <a:lnSpc>
                <a:spcPct val="100000"/>
              </a:lnSpc>
              <a:spcBef>
                <a:spcPct val="0"/>
              </a:spcBef>
              <a:spcAft>
                <a:spcPct val="0"/>
              </a:spcAft>
              <a:buClrTx/>
              <a:buSzTx/>
              <a:buFontTx/>
              <a:buAutoNum type="arabicPeriod" startAt="10"/>
              <a:tabLst/>
            </a:pPr>
            <a:r>
              <a:rPr kumimoji="0" lang="en-US" altLang="en-US" sz="1200" b="0" i="0" u="none" strike="noStrike" cap="none" normalizeH="0" baseline="0" dirty="0">
                <a:ln>
                  <a:noFill/>
                </a:ln>
                <a:solidFill>
                  <a:srgbClr val="000000"/>
                </a:solidFill>
                <a:effectLst/>
                <a:latin typeface="Söhne"/>
              </a:rPr>
              <a:t>Implement and Build</a:t>
            </a:r>
          </a:p>
          <a:p>
            <a:pPr marL="0" marR="0" lvl="0" indent="0" algn="l" defTabSz="914400" rtl="0" eaLnBrk="0" fontAlgn="base" latinLnBrk="0" hangingPunct="0">
              <a:lnSpc>
                <a:spcPct val="100000"/>
              </a:lnSpc>
              <a:spcBef>
                <a:spcPct val="0"/>
              </a:spcBef>
              <a:spcAft>
                <a:spcPct val="0"/>
              </a:spcAft>
              <a:buClrTx/>
              <a:buSzTx/>
              <a:buFontTx/>
              <a:buAutoNum type="arabicPeriod" startAt="11"/>
              <a:tabLst/>
            </a:pPr>
            <a:r>
              <a:rPr kumimoji="0" lang="en-US" altLang="en-US" sz="1200" b="0" i="0" u="none" strike="noStrike" cap="none" normalizeH="0" baseline="0" dirty="0">
                <a:ln>
                  <a:noFill/>
                </a:ln>
                <a:solidFill>
                  <a:srgbClr val="000000"/>
                </a:solidFill>
                <a:effectLst/>
                <a:latin typeface="Söhne"/>
              </a:rPr>
              <a:t>Test in Real-World Conditions</a:t>
            </a:r>
          </a:p>
          <a:p>
            <a:pPr marL="0" marR="0" lvl="0" indent="0" algn="l" defTabSz="914400" rtl="0" eaLnBrk="0" fontAlgn="base" latinLnBrk="0" hangingPunct="0">
              <a:lnSpc>
                <a:spcPct val="100000"/>
              </a:lnSpc>
              <a:spcBef>
                <a:spcPct val="0"/>
              </a:spcBef>
              <a:spcAft>
                <a:spcPct val="0"/>
              </a:spcAft>
              <a:buClrTx/>
              <a:buSzTx/>
              <a:buFontTx/>
              <a:buAutoNum type="arabicPeriod" startAt="12"/>
              <a:tabLst/>
            </a:pPr>
            <a:r>
              <a:rPr kumimoji="0" lang="en-US" altLang="en-US" sz="1200" b="0" i="0" u="none" strike="noStrike" cap="none" normalizeH="0" baseline="0" dirty="0">
                <a:ln>
                  <a:noFill/>
                </a:ln>
                <a:solidFill>
                  <a:srgbClr val="000000"/>
                </a:solidFill>
                <a:effectLst/>
                <a:latin typeface="Söhne"/>
              </a:rPr>
              <a:t>Evaluate and Gather Feedback</a:t>
            </a:r>
          </a:p>
          <a:p>
            <a:pPr marL="0" marR="0" lvl="0" indent="0" algn="l" defTabSz="914400" rtl="0" eaLnBrk="0" fontAlgn="base" latinLnBrk="0" hangingPunct="0">
              <a:lnSpc>
                <a:spcPct val="100000"/>
              </a:lnSpc>
              <a:spcBef>
                <a:spcPct val="0"/>
              </a:spcBef>
              <a:spcAft>
                <a:spcPct val="0"/>
              </a:spcAft>
              <a:buClrTx/>
              <a:buSzTx/>
              <a:buFontTx/>
              <a:buAutoNum type="arabicPeriod" startAt="13"/>
              <a:tabLst/>
            </a:pPr>
            <a:r>
              <a:rPr kumimoji="0" lang="en-US" altLang="en-US" sz="1200" b="0" i="0" u="none" strike="noStrike" cap="none" normalizeH="0" baseline="0" dirty="0">
                <a:ln>
                  <a:noFill/>
                </a:ln>
                <a:solidFill>
                  <a:srgbClr val="000000"/>
                </a:solidFill>
                <a:effectLst/>
                <a:latin typeface="Söhne"/>
              </a:rPr>
              <a:t>Make Adjustments</a:t>
            </a:r>
          </a:p>
          <a:p>
            <a:pPr marL="0" marR="0" lvl="0" indent="0" algn="l" defTabSz="914400" rtl="0" eaLnBrk="0" fontAlgn="base" latinLnBrk="0" hangingPunct="0">
              <a:lnSpc>
                <a:spcPct val="100000"/>
              </a:lnSpc>
              <a:spcBef>
                <a:spcPct val="0"/>
              </a:spcBef>
              <a:spcAft>
                <a:spcPct val="0"/>
              </a:spcAft>
              <a:buClrTx/>
              <a:buSzTx/>
              <a:buFontTx/>
              <a:buAutoNum type="arabicPeriod" startAt="14"/>
              <a:tabLst/>
            </a:pPr>
            <a:r>
              <a:rPr kumimoji="0" lang="en-US" altLang="en-US" sz="1200" b="0" i="0" u="none" strike="noStrike" cap="none" normalizeH="0" baseline="0" dirty="0">
                <a:ln>
                  <a:noFill/>
                </a:ln>
                <a:solidFill>
                  <a:srgbClr val="000000"/>
                </a:solidFill>
                <a:effectLst/>
                <a:latin typeface="Söhne"/>
              </a:rPr>
              <a:t>Document the Design</a:t>
            </a:r>
          </a:p>
          <a:p>
            <a:pPr marL="0" marR="0" lvl="0" indent="0" algn="l" defTabSz="914400" rtl="0" eaLnBrk="0" fontAlgn="base" latinLnBrk="0" hangingPunct="0">
              <a:lnSpc>
                <a:spcPct val="100000"/>
              </a:lnSpc>
              <a:spcBef>
                <a:spcPct val="0"/>
              </a:spcBef>
              <a:spcAft>
                <a:spcPct val="0"/>
              </a:spcAft>
              <a:buClrTx/>
              <a:buSzTx/>
              <a:buFontTx/>
              <a:buAutoNum type="arabicPeriod" startAt="15"/>
              <a:tabLst/>
            </a:pPr>
            <a:r>
              <a:rPr kumimoji="0" lang="en-US" altLang="en-US" sz="1200" b="0" i="0" u="none" strike="noStrike" cap="none" normalizeH="0" baseline="0" dirty="0">
                <a:ln>
                  <a:noFill/>
                </a:ln>
                <a:solidFill>
                  <a:srgbClr val="000000"/>
                </a:solidFill>
                <a:effectLst/>
                <a:latin typeface="Söhne"/>
              </a:rPr>
              <a:t>Communicate Results and Solutions</a:t>
            </a:r>
          </a:p>
          <a:p>
            <a:pPr marL="0" marR="0" lvl="0" indent="0" algn="l" defTabSz="914400" rtl="0" eaLnBrk="0" fontAlgn="base" latinLnBrk="0" hangingPunct="0">
              <a:lnSpc>
                <a:spcPct val="100000"/>
              </a:lnSpc>
              <a:spcBef>
                <a:spcPct val="0"/>
              </a:spcBef>
              <a:spcAft>
                <a:spcPct val="0"/>
              </a:spcAft>
              <a:buClrTx/>
              <a:buSzTx/>
              <a:buFontTx/>
              <a:buAutoNum type="arabicPeriod" startAt="16"/>
              <a:tabLst/>
            </a:pPr>
            <a:r>
              <a:rPr kumimoji="0" lang="en-US" altLang="en-US" sz="1200" b="0" i="0" u="none" strike="noStrike" cap="none" normalizeH="0" baseline="0" dirty="0">
                <a:ln>
                  <a:noFill/>
                </a:ln>
                <a:solidFill>
                  <a:srgbClr val="000000"/>
                </a:solidFill>
                <a:effectLst/>
                <a:latin typeface="Söhne"/>
              </a:rPr>
              <a:t>Reflect and Learn</a:t>
            </a:r>
          </a:p>
          <a:p>
            <a:endParaRPr lang="en-US" dirty="0"/>
          </a:p>
        </p:txBody>
      </p:sp>
      <p:sp>
        <p:nvSpPr>
          <p:cNvPr id="4" name="Slide Number Placeholder 3"/>
          <p:cNvSpPr>
            <a:spLocks noGrp="1"/>
          </p:cNvSpPr>
          <p:nvPr>
            <p:ph type="sldNum" sz="quarter" idx="5"/>
          </p:nvPr>
        </p:nvSpPr>
        <p:spPr/>
        <p:txBody>
          <a:bodyPr/>
          <a:lstStyle/>
          <a:p>
            <a:fld id="{902D5C5F-E876-48F6-B18F-631D4ADD0C52}" type="slidenum">
              <a:rPr lang="en-US" smtClean="0"/>
              <a:t>40</a:t>
            </a:fld>
            <a:endParaRPr lang="en-US"/>
          </a:p>
        </p:txBody>
      </p:sp>
    </p:spTree>
    <p:extLst>
      <p:ext uri="{BB962C8B-B14F-4D97-AF65-F5344CB8AC3E}">
        <p14:creationId xmlns:p14="http://schemas.microsoft.com/office/powerpoint/2010/main" val="3054429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Revisit and add to this</a:t>
            </a:r>
          </a:p>
        </p:txBody>
      </p:sp>
      <p:sp>
        <p:nvSpPr>
          <p:cNvPr id="4" name="Slide Number Placeholder 3"/>
          <p:cNvSpPr>
            <a:spLocks noGrp="1"/>
          </p:cNvSpPr>
          <p:nvPr>
            <p:ph type="sldNum" sz="quarter" idx="5"/>
          </p:nvPr>
        </p:nvSpPr>
        <p:spPr/>
        <p:txBody>
          <a:bodyPr/>
          <a:lstStyle/>
          <a:p>
            <a:fld id="{902D5C5F-E876-48F6-B18F-631D4ADD0C52}" type="slidenum">
              <a:rPr lang="en-US" smtClean="0"/>
              <a:t>5</a:t>
            </a:fld>
            <a:endParaRPr lang="en-US"/>
          </a:p>
        </p:txBody>
      </p:sp>
    </p:spTree>
    <p:extLst>
      <p:ext uri="{BB962C8B-B14F-4D97-AF65-F5344CB8AC3E}">
        <p14:creationId xmlns:p14="http://schemas.microsoft.com/office/powerpoint/2010/main" val="3800780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video while we eat</a:t>
            </a:r>
          </a:p>
        </p:txBody>
      </p:sp>
      <p:sp>
        <p:nvSpPr>
          <p:cNvPr id="4" name="Slide Number Placeholder 3"/>
          <p:cNvSpPr>
            <a:spLocks noGrp="1"/>
          </p:cNvSpPr>
          <p:nvPr>
            <p:ph type="sldNum" sz="quarter" idx="5"/>
          </p:nvPr>
        </p:nvSpPr>
        <p:spPr/>
        <p:txBody>
          <a:bodyPr/>
          <a:lstStyle/>
          <a:p>
            <a:fld id="{902D5C5F-E876-48F6-B18F-631D4ADD0C52}" type="slidenum">
              <a:rPr lang="en-US" smtClean="0"/>
              <a:t>11</a:t>
            </a:fld>
            <a:endParaRPr lang="en-US"/>
          </a:p>
        </p:txBody>
      </p:sp>
    </p:spTree>
    <p:extLst>
      <p:ext uri="{BB962C8B-B14F-4D97-AF65-F5344CB8AC3E}">
        <p14:creationId xmlns:p14="http://schemas.microsoft.com/office/powerpoint/2010/main" val="320672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20685ae20c_0_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20685ae20c_0_2: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Tree>
    <p:extLst>
      <p:ext uri="{BB962C8B-B14F-4D97-AF65-F5344CB8AC3E}">
        <p14:creationId xmlns:p14="http://schemas.microsoft.com/office/powerpoint/2010/main" val="1270651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83ab98490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3" name="Google Shape;203;g83ab98490e_0_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4" name="Google Shape;204;g83ab98490e_0_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SDGs are interconnected.  The Stockholm resilience center recommended organizing the SDGs into 3 layers: the environment, society, and the economy. We also call this people, planet, and profit. Environment is the base that supports society which supports the economy.  This is known as the triple bottom line or the three pillars of sustainability. Sustainability is about meeting our present needs without harming future generations. There are 4 goals about the environment, 7 goals about society, and 4 goals about the economy. We cannot achieve decent economic growth or even food security without first taking care of our oceans, fresh water supply, land, and greenhouse gas emissions.</a:t>
            </a:r>
          </a:p>
        </p:txBody>
      </p:sp>
      <p:sp>
        <p:nvSpPr>
          <p:cNvPr id="4" name="Slide Number Placeholder 3"/>
          <p:cNvSpPr>
            <a:spLocks noGrp="1"/>
          </p:cNvSpPr>
          <p:nvPr>
            <p:ph type="sldNum" sz="quarter" idx="5"/>
          </p:nvPr>
        </p:nvSpPr>
        <p:spPr/>
        <p:txBody>
          <a:bodyPr/>
          <a:lstStyle/>
          <a:p>
            <a:fld id="{FAF7B2AB-25EA-49E1-9AFE-A76884FF49AD}" type="slidenum">
              <a:rPr lang="en-US" smtClean="0"/>
              <a:t>14</a:t>
            </a:fld>
            <a:endParaRPr lang="en-US"/>
          </a:p>
        </p:txBody>
      </p:sp>
    </p:spTree>
    <p:extLst>
      <p:ext uri="{BB962C8B-B14F-4D97-AF65-F5344CB8AC3E}">
        <p14:creationId xmlns:p14="http://schemas.microsoft.com/office/powerpoint/2010/main" val="1266298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255B08-B3AB-4510-893A-25D7AF42E9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372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problem do you want to solve?</a:t>
            </a:r>
          </a:p>
        </p:txBody>
      </p:sp>
      <p:sp>
        <p:nvSpPr>
          <p:cNvPr id="4" name="Slide Number Placeholder 3"/>
          <p:cNvSpPr>
            <a:spLocks noGrp="1"/>
          </p:cNvSpPr>
          <p:nvPr>
            <p:ph type="sldNum" sz="quarter" idx="5"/>
          </p:nvPr>
        </p:nvSpPr>
        <p:spPr/>
        <p:txBody>
          <a:bodyPr/>
          <a:lstStyle/>
          <a:p>
            <a:fld id="{902D5C5F-E876-48F6-B18F-631D4ADD0C52}" type="slidenum">
              <a:rPr lang="en-US" smtClean="0"/>
              <a:t>18</a:t>
            </a:fld>
            <a:endParaRPr lang="en-US"/>
          </a:p>
        </p:txBody>
      </p:sp>
    </p:spTree>
    <p:extLst>
      <p:ext uri="{BB962C8B-B14F-4D97-AF65-F5344CB8AC3E}">
        <p14:creationId xmlns:p14="http://schemas.microsoft.com/office/powerpoint/2010/main" val="2137091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Lato" panose="020F0502020204030203" pitchFamily="34" charset="0"/>
              </a:rPr>
              <a:t>Efforts underway to make recycled ocean plastic products are vital. According to National Geographic, over</a:t>
            </a:r>
            <a:r>
              <a:rPr lang="en-US" b="0" i="0" u="none" strike="noStrike" dirty="0">
                <a:solidFill>
                  <a:srgbClr val="00AEEF"/>
                </a:solidFill>
                <a:effectLst/>
                <a:latin typeface="Lato" panose="020F0502020204030203" pitchFamily="34" charset="0"/>
                <a:hlinkClick r:id="rId3"/>
              </a:rPr>
              <a:t> 5 Trillion pieces of plastic debris</a:t>
            </a:r>
            <a:r>
              <a:rPr lang="en-US" b="0" i="0" dirty="0">
                <a:solidFill>
                  <a:srgbClr val="333333"/>
                </a:solidFill>
                <a:effectLst/>
                <a:latin typeface="Lato" panose="020F0502020204030203" pitchFamily="34" charset="0"/>
              </a:rPr>
              <a:t> are in our oceans. That’s because humanity is both addicted to plastic and lousy at recycling it. As the chart indicates below, </a:t>
            </a:r>
            <a:r>
              <a:rPr lang="en-US" b="0" i="0" u="none" strike="noStrike" dirty="0">
                <a:solidFill>
                  <a:srgbClr val="00AEEF"/>
                </a:solidFill>
                <a:effectLst/>
                <a:latin typeface="Lato" panose="020F0502020204030203" pitchFamily="34" charset="0"/>
                <a:hlinkClick r:id="rId4"/>
              </a:rPr>
              <a:t>globally only 20%</a:t>
            </a:r>
            <a:r>
              <a:rPr lang="en-US" b="0" i="0" dirty="0">
                <a:solidFill>
                  <a:srgbClr val="333333"/>
                </a:solidFill>
                <a:effectLst/>
                <a:latin typeface="Lato" panose="020F0502020204030203" pitchFamily="34" charset="0"/>
              </a:rPr>
              <a:t> of plastic is recycled.</a:t>
            </a:r>
          </a:p>
          <a:p>
            <a:pPr algn="l" fontAlgn="base"/>
            <a:r>
              <a:rPr lang="en-US" b="0" i="0" dirty="0">
                <a:solidFill>
                  <a:srgbClr val="333333"/>
                </a:solidFill>
                <a:effectLst/>
                <a:latin typeface="Lato" panose="020F0502020204030203" pitchFamily="34" charset="0"/>
              </a:rPr>
              <a:t>A study released this past spring portrays a situation that will get worse unless we concertedly work to make it better. That’s because </a:t>
            </a:r>
            <a:r>
              <a:rPr lang="en-US" b="0" i="0" u="none" strike="noStrike" dirty="0">
                <a:solidFill>
                  <a:srgbClr val="00AEEF"/>
                </a:solidFill>
                <a:effectLst/>
                <a:latin typeface="Lato" panose="020F0502020204030203" pitchFamily="34" charset="0"/>
                <a:hlinkClick r:id="rId5"/>
              </a:rPr>
              <a:t>by 2040 more than 1.4 Billion tons of plastic</a:t>
            </a:r>
            <a:r>
              <a:rPr lang="en-US" b="0" i="0" dirty="0">
                <a:solidFill>
                  <a:srgbClr val="333333"/>
                </a:solidFill>
                <a:effectLst/>
                <a:latin typeface="Lato" panose="020F0502020204030203" pitchFamily="34" charset="0"/>
              </a:rPr>
              <a:t> will flow into our oceans. Currently, we’re at a rate of about </a:t>
            </a:r>
            <a:r>
              <a:rPr lang="en-US" b="0" i="0" u="none" strike="noStrike" dirty="0">
                <a:solidFill>
                  <a:srgbClr val="00AEEF"/>
                </a:solidFill>
                <a:effectLst/>
                <a:latin typeface="Lato" panose="020F0502020204030203" pitchFamily="34" charset="0"/>
                <a:hlinkClick r:id="rId6"/>
              </a:rPr>
              <a:t>8 million tons per year</a:t>
            </a:r>
            <a:r>
              <a:rPr lang="en-US" b="0" i="0" dirty="0">
                <a:solidFill>
                  <a:srgbClr val="333333"/>
                </a:solidFill>
                <a:effectLst/>
                <a:latin typeface="Lato" panose="020F0502020204030203" pitchFamily="34" charset="0"/>
              </a:rPr>
              <a:t>. For some context, that’s like a New York City garbage truck full of plastic garbage backing up to New York Harbor and dumping its contents into the ocean-bound waters every minute of every day for the entire year.</a:t>
            </a:r>
          </a:p>
          <a:p>
            <a:pPr algn="l" fontAlgn="base"/>
            <a:r>
              <a:rPr lang="en-US" b="0" i="0" dirty="0">
                <a:solidFill>
                  <a:srgbClr val="333333"/>
                </a:solidFill>
                <a:effectLst/>
                <a:latin typeface="Lato" panose="020F0502020204030203" pitchFamily="34" charset="0"/>
              </a:rPr>
              <a:t>Plastic is </a:t>
            </a:r>
            <a:r>
              <a:rPr lang="en-US" b="0" i="0" u="none" strike="noStrike" dirty="0">
                <a:solidFill>
                  <a:srgbClr val="00AEEF"/>
                </a:solidFill>
                <a:effectLst/>
                <a:latin typeface="Lato" panose="020F0502020204030203" pitchFamily="34" charset="0"/>
                <a:hlinkClick r:id="rId7"/>
              </a:rPr>
              <a:t>harmful to marine life and potentially to human life</a:t>
            </a:r>
            <a:r>
              <a:rPr lang="en-US" b="0" i="0" dirty="0">
                <a:solidFill>
                  <a:srgbClr val="333333"/>
                </a:solidFill>
                <a:effectLst/>
                <a:latin typeface="Lato" panose="020F0502020204030203" pitchFamily="34" charset="0"/>
              </a:rPr>
              <a:t>. Plastic is also </a:t>
            </a:r>
            <a:r>
              <a:rPr lang="en-US" b="0" i="0" u="none" strike="noStrike" dirty="0">
                <a:solidFill>
                  <a:srgbClr val="00AEEF"/>
                </a:solidFill>
                <a:effectLst/>
                <a:latin typeface="Lato" panose="020F0502020204030203" pitchFamily="34" charset="0"/>
                <a:hlinkClick r:id="rId8"/>
              </a:rPr>
              <a:t>a climate issue</a:t>
            </a:r>
            <a:r>
              <a:rPr lang="en-US" b="0" i="0" dirty="0">
                <a:solidFill>
                  <a:srgbClr val="333333"/>
                </a:solidFill>
                <a:effectLst/>
                <a:latin typeface="Lato" panose="020F0502020204030203" pitchFamily="34" charset="0"/>
              </a:rPr>
              <a:t> because it’s made directly from fossil fuels (</a:t>
            </a:r>
            <a:r>
              <a:rPr lang="en-US" b="0" i="0" dirty="0" err="1">
                <a:solidFill>
                  <a:srgbClr val="333333"/>
                </a:solidFill>
                <a:effectLst/>
                <a:latin typeface="Lato" panose="020F0502020204030203" pitchFamily="34" charset="0"/>
              </a:rPr>
              <a:t>ie</a:t>
            </a:r>
            <a:r>
              <a:rPr lang="en-US" b="0" i="0" dirty="0">
                <a:solidFill>
                  <a:srgbClr val="333333"/>
                </a:solidFill>
                <a:effectLst/>
                <a:latin typeface="Lato" panose="020F0502020204030203" pitchFamily="34" charset="0"/>
              </a:rPr>
              <a:t>. coal, oil, and natural gas) through an energy-intensive manufacturing process that happens to also burn massive amounts of fossil fuels. The resulting climate emissions are strikingly enormous and growing (</a:t>
            </a:r>
            <a:r>
              <a:rPr lang="en-US" b="0" i="0" u="none" strike="noStrike" dirty="0">
                <a:solidFill>
                  <a:srgbClr val="00AEEF"/>
                </a:solidFill>
                <a:effectLst/>
                <a:latin typeface="Lato" panose="020F0502020204030203" pitchFamily="34" charset="0"/>
                <a:hlinkClick r:id="rId9"/>
              </a:rPr>
              <a:t>see what’s happening in Texas</a:t>
            </a:r>
            <a:r>
              <a:rPr lang="en-US" b="0" i="0" dirty="0">
                <a:solidFill>
                  <a:srgbClr val="333333"/>
                </a:solidFill>
                <a:effectLst/>
                <a:latin typeface="Lato" panose="020F0502020204030203" pitchFamily="34" charset="0"/>
              </a:rPr>
              <a:t>).</a:t>
            </a:r>
          </a:p>
          <a:p>
            <a:pPr algn="l" fontAlgn="base"/>
            <a:r>
              <a:rPr lang="en-US" b="1" i="0" dirty="0">
                <a:solidFill>
                  <a:srgbClr val="333333"/>
                </a:solidFill>
                <a:effectLst/>
                <a:latin typeface="Lato" panose="020F0502020204030203" pitchFamily="34" charset="0"/>
              </a:rPr>
              <a:t>We can’t kick our fossil fuels habit without kicking our plastic habit too.</a:t>
            </a:r>
            <a:endParaRPr lang="en-US" b="0" i="0" dirty="0">
              <a:solidFill>
                <a:srgbClr val="333333"/>
              </a:solidFill>
              <a:effectLst/>
              <a:latin typeface="Lato" panose="020F0502020204030203" pitchFamily="34" charset="0"/>
            </a:endParaRPr>
          </a:p>
          <a:p>
            <a:pPr algn="l" fontAlgn="base"/>
            <a:r>
              <a:rPr lang="en-US" b="0" i="0" dirty="0">
                <a:solidFill>
                  <a:srgbClr val="333333"/>
                </a:solidFill>
                <a:effectLst/>
                <a:latin typeface="Lato" panose="020F0502020204030203" pitchFamily="34" charset="0"/>
              </a:rPr>
              <a:t>Plastic is cheap and durable, which is why we depend on it. The silver lining is that its durability is what enables companies to recycle it into the raw material for new high-quality goods.</a:t>
            </a:r>
          </a:p>
          <a:p>
            <a:pPr algn="l" fontAlgn="base"/>
            <a:r>
              <a:rPr lang="en-US" b="0" i="0" dirty="0">
                <a:solidFill>
                  <a:srgbClr val="333333"/>
                </a:solidFill>
                <a:effectLst/>
                <a:latin typeface="Lato" panose="020F0502020204030203" pitchFamily="34" charset="0"/>
              </a:rPr>
              <a:t>The stories behind these brands are deeply inspiring. Their products embody humanity’s vast capacity for environmental problem-solving.</a:t>
            </a:r>
          </a:p>
          <a:p>
            <a:pPr algn="l" fontAlgn="base"/>
            <a:r>
              <a:rPr lang="en-US" b="0" i="0" dirty="0">
                <a:solidFill>
                  <a:srgbClr val="333333"/>
                </a:solidFill>
                <a:effectLst/>
                <a:latin typeface="Lato" panose="020F0502020204030203" pitchFamily="34" charset="0"/>
              </a:rPr>
              <a:t>Here are 12 sustainable products made from recycled ocean plastic.</a:t>
            </a:r>
          </a:p>
          <a:p>
            <a:endParaRPr lang="en-US" dirty="0"/>
          </a:p>
        </p:txBody>
      </p:sp>
      <p:sp>
        <p:nvSpPr>
          <p:cNvPr id="4" name="Slide Number Placeholder 3"/>
          <p:cNvSpPr>
            <a:spLocks noGrp="1"/>
          </p:cNvSpPr>
          <p:nvPr>
            <p:ph type="sldNum" sz="quarter" idx="5"/>
          </p:nvPr>
        </p:nvSpPr>
        <p:spPr/>
        <p:txBody>
          <a:bodyPr/>
          <a:lstStyle/>
          <a:p>
            <a:fld id="{902D5C5F-E876-48F6-B18F-631D4ADD0C52}" type="slidenum">
              <a:rPr lang="en-US" smtClean="0"/>
              <a:t>38</a:t>
            </a:fld>
            <a:endParaRPr lang="en-US"/>
          </a:p>
        </p:txBody>
      </p:sp>
    </p:spTree>
    <p:extLst>
      <p:ext uri="{BB962C8B-B14F-4D97-AF65-F5344CB8AC3E}">
        <p14:creationId xmlns:p14="http://schemas.microsoft.com/office/powerpoint/2010/main" val="3703200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E046F-2867-2CD1-F6AD-F3459BB545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509C87-79B2-4B26-6C02-DA70AFB840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1E6196-8945-F455-2FBA-FFEC0B580E20}"/>
              </a:ext>
            </a:extLst>
          </p:cNvPr>
          <p:cNvSpPr>
            <a:spLocks noGrp="1"/>
          </p:cNvSpPr>
          <p:nvPr>
            <p:ph type="dt" sz="half" idx="10"/>
          </p:nvPr>
        </p:nvSpPr>
        <p:spPr/>
        <p:txBody>
          <a:bodyPr/>
          <a:lstStyle/>
          <a:p>
            <a:fld id="{46E5E9CF-D871-4648-8DE8-EAFB48D4F05E}" type="datetimeFigureOut">
              <a:rPr lang="en-US" smtClean="0"/>
              <a:t>3/10/2024</a:t>
            </a:fld>
            <a:endParaRPr lang="en-US"/>
          </a:p>
        </p:txBody>
      </p:sp>
      <p:sp>
        <p:nvSpPr>
          <p:cNvPr id="5" name="Footer Placeholder 4">
            <a:extLst>
              <a:ext uri="{FF2B5EF4-FFF2-40B4-BE49-F238E27FC236}">
                <a16:creationId xmlns:a16="http://schemas.microsoft.com/office/drawing/2014/main" id="{25B005D5-08DE-77B7-249C-29CFAE3EB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7207FC-79ED-C7B1-7A0E-EBA745ECBDFF}"/>
              </a:ext>
            </a:extLst>
          </p:cNvPr>
          <p:cNvSpPr>
            <a:spLocks noGrp="1"/>
          </p:cNvSpPr>
          <p:nvPr>
            <p:ph type="sldNum" sz="quarter" idx="12"/>
          </p:nvPr>
        </p:nvSpPr>
        <p:spPr/>
        <p:txBody>
          <a:bodyPr/>
          <a:lstStyle/>
          <a:p>
            <a:fld id="{CB7FD243-EECE-46BF-A062-DCC7F4755ECE}" type="slidenum">
              <a:rPr lang="en-US" smtClean="0"/>
              <a:t>‹#›</a:t>
            </a:fld>
            <a:endParaRPr lang="en-US"/>
          </a:p>
        </p:txBody>
      </p:sp>
    </p:spTree>
    <p:extLst>
      <p:ext uri="{BB962C8B-B14F-4D97-AF65-F5344CB8AC3E}">
        <p14:creationId xmlns:p14="http://schemas.microsoft.com/office/powerpoint/2010/main" val="2570887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D2BAF-407A-0091-FBB9-D9A995E610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A0A3D2-0F2F-7E3D-15AD-CF9D75B5C8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3F186-E5B1-172E-F636-8D71C477EA8B}"/>
              </a:ext>
            </a:extLst>
          </p:cNvPr>
          <p:cNvSpPr>
            <a:spLocks noGrp="1"/>
          </p:cNvSpPr>
          <p:nvPr>
            <p:ph type="dt" sz="half" idx="10"/>
          </p:nvPr>
        </p:nvSpPr>
        <p:spPr/>
        <p:txBody>
          <a:bodyPr/>
          <a:lstStyle/>
          <a:p>
            <a:fld id="{46E5E9CF-D871-4648-8DE8-EAFB48D4F05E}" type="datetimeFigureOut">
              <a:rPr lang="en-US" smtClean="0"/>
              <a:t>3/10/2024</a:t>
            </a:fld>
            <a:endParaRPr lang="en-US"/>
          </a:p>
        </p:txBody>
      </p:sp>
      <p:sp>
        <p:nvSpPr>
          <p:cNvPr id="5" name="Footer Placeholder 4">
            <a:extLst>
              <a:ext uri="{FF2B5EF4-FFF2-40B4-BE49-F238E27FC236}">
                <a16:creationId xmlns:a16="http://schemas.microsoft.com/office/drawing/2014/main" id="{9470C6DC-C9E7-4890-358A-C1AB1EA48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F4254-64A3-EA14-F488-BC9D0D303D14}"/>
              </a:ext>
            </a:extLst>
          </p:cNvPr>
          <p:cNvSpPr>
            <a:spLocks noGrp="1"/>
          </p:cNvSpPr>
          <p:nvPr>
            <p:ph type="sldNum" sz="quarter" idx="12"/>
          </p:nvPr>
        </p:nvSpPr>
        <p:spPr/>
        <p:txBody>
          <a:bodyPr/>
          <a:lstStyle/>
          <a:p>
            <a:fld id="{CB7FD243-EECE-46BF-A062-DCC7F4755ECE}" type="slidenum">
              <a:rPr lang="en-US" smtClean="0"/>
              <a:t>‹#›</a:t>
            </a:fld>
            <a:endParaRPr lang="en-US"/>
          </a:p>
        </p:txBody>
      </p:sp>
    </p:spTree>
    <p:extLst>
      <p:ext uri="{BB962C8B-B14F-4D97-AF65-F5344CB8AC3E}">
        <p14:creationId xmlns:p14="http://schemas.microsoft.com/office/powerpoint/2010/main" val="4282855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2E4415-C05F-90A7-61A0-91CE844ACF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A60351-237B-5FB4-6DBE-35F1BA616E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6746F-A189-709E-B4EE-FA48214B3E98}"/>
              </a:ext>
            </a:extLst>
          </p:cNvPr>
          <p:cNvSpPr>
            <a:spLocks noGrp="1"/>
          </p:cNvSpPr>
          <p:nvPr>
            <p:ph type="dt" sz="half" idx="10"/>
          </p:nvPr>
        </p:nvSpPr>
        <p:spPr/>
        <p:txBody>
          <a:bodyPr/>
          <a:lstStyle/>
          <a:p>
            <a:fld id="{46E5E9CF-D871-4648-8DE8-EAFB48D4F05E}" type="datetimeFigureOut">
              <a:rPr lang="en-US" smtClean="0"/>
              <a:t>3/10/2024</a:t>
            </a:fld>
            <a:endParaRPr lang="en-US"/>
          </a:p>
        </p:txBody>
      </p:sp>
      <p:sp>
        <p:nvSpPr>
          <p:cNvPr id="5" name="Footer Placeholder 4">
            <a:extLst>
              <a:ext uri="{FF2B5EF4-FFF2-40B4-BE49-F238E27FC236}">
                <a16:creationId xmlns:a16="http://schemas.microsoft.com/office/drawing/2014/main" id="{B6E7BFA0-B02C-088A-0602-D421FC1C97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9406F4-99BA-D8AC-1D94-7F02B8C812A6}"/>
              </a:ext>
            </a:extLst>
          </p:cNvPr>
          <p:cNvSpPr>
            <a:spLocks noGrp="1"/>
          </p:cNvSpPr>
          <p:nvPr>
            <p:ph type="sldNum" sz="quarter" idx="12"/>
          </p:nvPr>
        </p:nvSpPr>
        <p:spPr/>
        <p:txBody>
          <a:bodyPr/>
          <a:lstStyle/>
          <a:p>
            <a:fld id="{CB7FD243-EECE-46BF-A062-DCC7F4755ECE}" type="slidenum">
              <a:rPr lang="en-US" smtClean="0"/>
              <a:t>‹#›</a:t>
            </a:fld>
            <a:endParaRPr lang="en-US"/>
          </a:p>
        </p:txBody>
      </p:sp>
    </p:spTree>
    <p:extLst>
      <p:ext uri="{BB962C8B-B14F-4D97-AF65-F5344CB8AC3E}">
        <p14:creationId xmlns:p14="http://schemas.microsoft.com/office/powerpoint/2010/main" val="3999073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53657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4E58D-CAE7-DEE0-C35C-A0EF7B0CF6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767141-3508-FC73-27A6-D167C77A6C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B1F439-68C1-68C1-E1FE-ED8B8A062DFD}"/>
              </a:ext>
            </a:extLst>
          </p:cNvPr>
          <p:cNvSpPr>
            <a:spLocks noGrp="1"/>
          </p:cNvSpPr>
          <p:nvPr>
            <p:ph type="dt" sz="half" idx="10"/>
          </p:nvPr>
        </p:nvSpPr>
        <p:spPr/>
        <p:txBody>
          <a:bodyPr/>
          <a:lstStyle/>
          <a:p>
            <a:fld id="{FCED94AF-F18F-4789-9ABD-4D86E51A8281}" type="datetimeFigureOut">
              <a:rPr lang="en-US" smtClean="0"/>
              <a:t>3/10/2024</a:t>
            </a:fld>
            <a:endParaRPr lang="en-US"/>
          </a:p>
        </p:txBody>
      </p:sp>
      <p:sp>
        <p:nvSpPr>
          <p:cNvPr id="5" name="Footer Placeholder 4">
            <a:extLst>
              <a:ext uri="{FF2B5EF4-FFF2-40B4-BE49-F238E27FC236}">
                <a16:creationId xmlns:a16="http://schemas.microsoft.com/office/drawing/2014/main" id="{8240E3D0-B214-837A-2042-90CE528D5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22B8FC-079B-18AC-D6F7-6B0224628714}"/>
              </a:ext>
            </a:extLst>
          </p:cNvPr>
          <p:cNvSpPr>
            <a:spLocks noGrp="1"/>
          </p:cNvSpPr>
          <p:nvPr>
            <p:ph type="sldNum" sz="quarter" idx="12"/>
          </p:nvPr>
        </p:nvSpPr>
        <p:spPr/>
        <p:txBody>
          <a:bodyPr/>
          <a:lstStyle/>
          <a:p>
            <a:fld id="{A8089681-FE5C-4504-8BC1-902C0E7BFD1D}" type="slidenum">
              <a:rPr lang="en-US" smtClean="0"/>
              <a:t>‹#›</a:t>
            </a:fld>
            <a:endParaRPr lang="en-US"/>
          </a:p>
        </p:txBody>
      </p:sp>
    </p:spTree>
    <p:extLst>
      <p:ext uri="{BB962C8B-B14F-4D97-AF65-F5344CB8AC3E}">
        <p14:creationId xmlns:p14="http://schemas.microsoft.com/office/powerpoint/2010/main" val="2452441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5ED41-0586-A0DC-42A9-AA7A07965B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7E70A9-6430-6D14-0E13-D04182F9A3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C454F-31DF-D287-44D3-102B224C30A4}"/>
              </a:ext>
            </a:extLst>
          </p:cNvPr>
          <p:cNvSpPr>
            <a:spLocks noGrp="1"/>
          </p:cNvSpPr>
          <p:nvPr>
            <p:ph type="dt" sz="half" idx="10"/>
          </p:nvPr>
        </p:nvSpPr>
        <p:spPr/>
        <p:txBody>
          <a:bodyPr/>
          <a:lstStyle/>
          <a:p>
            <a:fld id="{FCED94AF-F18F-4789-9ABD-4D86E51A8281}" type="datetimeFigureOut">
              <a:rPr lang="en-US" smtClean="0"/>
              <a:t>3/10/2024</a:t>
            </a:fld>
            <a:endParaRPr lang="en-US"/>
          </a:p>
        </p:txBody>
      </p:sp>
      <p:sp>
        <p:nvSpPr>
          <p:cNvPr id="5" name="Footer Placeholder 4">
            <a:extLst>
              <a:ext uri="{FF2B5EF4-FFF2-40B4-BE49-F238E27FC236}">
                <a16:creationId xmlns:a16="http://schemas.microsoft.com/office/drawing/2014/main" id="{418DBAF9-5454-5A18-70B1-0D75FB954B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41F738-BEB7-FEB5-6FD4-5177FF2C4C86}"/>
              </a:ext>
            </a:extLst>
          </p:cNvPr>
          <p:cNvSpPr>
            <a:spLocks noGrp="1"/>
          </p:cNvSpPr>
          <p:nvPr>
            <p:ph type="sldNum" sz="quarter" idx="12"/>
          </p:nvPr>
        </p:nvSpPr>
        <p:spPr/>
        <p:txBody>
          <a:bodyPr/>
          <a:lstStyle/>
          <a:p>
            <a:fld id="{A8089681-FE5C-4504-8BC1-902C0E7BFD1D}" type="slidenum">
              <a:rPr lang="en-US" smtClean="0"/>
              <a:t>‹#›</a:t>
            </a:fld>
            <a:endParaRPr lang="en-US"/>
          </a:p>
        </p:txBody>
      </p:sp>
    </p:spTree>
    <p:extLst>
      <p:ext uri="{BB962C8B-B14F-4D97-AF65-F5344CB8AC3E}">
        <p14:creationId xmlns:p14="http://schemas.microsoft.com/office/powerpoint/2010/main" val="3585488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3DF27-B006-EAB6-253E-811B3D599E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4E8DA2-811C-81C8-88D6-36375E38A3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BA083C-D820-98CE-4111-CD296EAE3C57}"/>
              </a:ext>
            </a:extLst>
          </p:cNvPr>
          <p:cNvSpPr>
            <a:spLocks noGrp="1"/>
          </p:cNvSpPr>
          <p:nvPr>
            <p:ph type="dt" sz="half" idx="10"/>
          </p:nvPr>
        </p:nvSpPr>
        <p:spPr/>
        <p:txBody>
          <a:bodyPr/>
          <a:lstStyle/>
          <a:p>
            <a:fld id="{FCED94AF-F18F-4789-9ABD-4D86E51A8281}" type="datetimeFigureOut">
              <a:rPr lang="en-US" smtClean="0"/>
              <a:t>3/10/2024</a:t>
            </a:fld>
            <a:endParaRPr lang="en-US"/>
          </a:p>
        </p:txBody>
      </p:sp>
      <p:sp>
        <p:nvSpPr>
          <p:cNvPr id="5" name="Footer Placeholder 4">
            <a:extLst>
              <a:ext uri="{FF2B5EF4-FFF2-40B4-BE49-F238E27FC236}">
                <a16:creationId xmlns:a16="http://schemas.microsoft.com/office/drawing/2014/main" id="{0D713BFC-BD9D-4A6B-8FBE-AB9A82B4D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928CB4-50E3-15CF-DAE1-275C52588A2F}"/>
              </a:ext>
            </a:extLst>
          </p:cNvPr>
          <p:cNvSpPr>
            <a:spLocks noGrp="1"/>
          </p:cNvSpPr>
          <p:nvPr>
            <p:ph type="sldNum" sz="quarter" idx="12"/>
          </p:nvPr>
        </p:nvSpPr>
        <p:spPr/>
        <p:txBody>
          <a:bodyPr/>
          <a:lstStyle/>
          <a:p>
            <a:fld id="{A8089681-FE5C-4504-8BC1-902C0E7BFD1D}" type="slidenum">
              <a:rPr lang="en-US" smtClean="0"/>
              <a:t>‹#›</a:t>
            </a:fld>
            <a:endParaRPr lang="en-US"/>
          </a:p>
        </p:txBody>
      </p:sp>
    </p:spTree>
    <p:extLst>
      <p:ext uri="{BB962C8B-B14F-4D97-AF65-F5344CB8AC3E}">
        <p14:creationId xmlns:p14="http://schemas.microsoft.com/office/powerpoint/2010/main" val="622444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479A-328D-AE00-0A57-45EDAE02E5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75AA09-549E-BCFA-084A-579A33CE2F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826427-A6CD-0DF2-D6DF-EC7D3F2C41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68AD1C-D132-7246-1FA7-EC0029EC6950}"/>
              </a:ext>
            </a:extLst>
          </p:cNvPr>
          <p:cNvSpPr>
            <a:spLocks noGrp="1"/>
          </p:cNvSpPr>
          <p:nvPr>
            <p:ph type="dt" sz="half" idx="10"/>
          </p:nvPr>
        </p:nvSpPr>
        <p:spPr/>
        <p:txBody>
          <a:bodyPr/>
          <a:lstStyle/>
          <a:p>
            <a:fld id="{FCED94AF-F18F-4789-9ABD-4D86E51A8281}" type="datetimeFigureOut">
              <a:rPr lang="en-US" smtClean="0"/>
              <a:t>3/10/2024</a:t>
            </a:fld>
            <a:endParaRPr lang="en-US"/>
          </a:p>
        </p:txBody>
      </p:sp>
      <p:sp>
        <p:nvSpPr>
          <p:cNvPr id="6" name="Footer Placeholder 5">
            <a:extLst>
              <a:ext uri="{FF2B5EF4-FFF2-40B4-BE49-F238E27FC236}">
                <a16:creationId xmlns:a16="http://schemas.microsoft.com/office/drawing/2014/main" id="{35E5984B-AC74-108A-AA91-506AF4A34E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8A57A6-234B-B84F-5779-CD9C33332B53}"/>
              </a:ext>
            </a:extLst>
          </p:cNvPr>
          <p:cNvSpPr>
            <a:spLocks noGrp="1"/>
          </p:cNvSpPr>
          <p:nvPr>
            <p:ph type="sldNum" sz="quarter" idx="12"/>
          </p:nvPr>
        </p:nvSpPr>
        <p:spPr/>
        <p:txBody>
          <a:bodyPr/>
          <a:lstStyle/>
          <a:p>
            <a:fld id="{A8089681-FE5C-4504-8BC1-902C0E7BFD1D}" type="slidenum">
              <a:rPr lang="en-US" smtClean="0"/>
              <a:t>‹#›</a:t>
            </a:fld>
            <a:endParaRPr lang="en-US"/>
          </a:p>
        </p:txBody>
      </p:sp>
    </p:spTree>
    <p:extLst>
      <p:ext uri="{BB962C8B-B14F-4D97-AF65-F5344CB8AC3E}">
        <p14:creationId xmlns:p14="http://schemas.microsoft.com/office/powerpoint/2010/main" val="2311213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0D99D-EB1D-9463-6CC3-ED59652980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8510D4-6B51-E860-15BC-A720E8B5E7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49A5A3-3620-2E6C-0F2E-534A69620F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016F5A-EBF6-6891-C5A7-3D041837BC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9D1D5F-0A6E-918C-FB8A-45D4B96D49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47CD23-8D4B-BA7F-F100-0F2B427D83C1}"/>
              </a:ext>
            </a:extLst>
          </p:cNvPr>
          <p:cNvSpPr>
            <a:spLocks noGrp="1"/>
          </p:cNvSpPr>
          <p:nvPr>
            <p:ph type="dt" sz="half" idx="10"/>
          </p:nvPr>
        </p:nvSpPr>
        <p:spPr/>
        <p:txBody>
          <a:bodyPr/>
          <a:lstStyle/>
          <a:p>
            <a:fld id="{FCED94AF-F18F-4789-9ABD-4D86E51A8281}" type="datetimeFigureOut">
              <a:rPr lang="en-US" smtClean="0"/>
              <a:t>3/10/2024</a:t>
            </a:fld>
            <a:endParaRPr lang="en-US"/>
          </a:p>
        </p:txBody>
      </p:sp>
      <p:sp>
        <p:nvSpPr>
          <p:cNvPr id="8" name="Footer Placeholder 7">
            <a:extLst>
              <a:ext uri="{FF2B5EF4-FFF2-40B4-BE49-F238E27FC236}">
                <a16:creationId xmlns:a16="http://schemas.microsoft.com/office/drawing/2014/main" id="{18B89DD7-2374-22DD-F73E-1F8EACEF41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54EB81-5D0E-0CA9-A2B4-EBF1F0A8CB58}"/>
              </a:ext>
            </a:extLst>
          </p:cNvPr>
          <p:cNvSpPr>
            <a:spLocks noGrp="1"/>
          </p:cNvSpPr>
          <p:nvPr>
            <p:ph type="sldNum" sz="quarter" idx="12"/>
          </p:nvPr>
        </p:nvSpPr>
        <p:spPr/>
        <p:txBody>
          <a:bodyPr/>
          <a:lstStyle/>
          <a:p>
            <a:fld id="{A8089681-FE5C-4504-8BC1-902C0E7BFD1D}" type="slidenum">
              <a:rPr lang="en-US" smtClean="0"/>
              <a:t>‹#›</a:t>
            </a:fld>
            <a:endParaRPr lang="en-US"/>
          </a:p>
        </p:txBody>
      </p:sp>
    </p:spTree>
    <p:extLst>
      <p:ext uri="{BB962C8B-B14F-4D97-AF65-F5344CB8AC3E}">
        <p14:creationId xmlns:p14="http://schemas.microsoft.com/office/powerpoint/2010/main" val="2975420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954BD-8939-9BB1-A814-84E5F106FC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4A4250-6B2A-B170-287B-3E4D5FB63D96}"/>
              </a:ext>
            </a:extLst>
          </p:cNvPr>
          <p:cNvSpPr>
            <a:spLocks noGrp="1"/>
          </p:cNvSpPr>
          <p:nvPr>
            <p:ph type="dt" sz="half" idx="10"/>
          </p:nvPr>
        </p:nvSpPr>
        <p:spPr/>
        <p:txBody>
          <a:bodyPr/>
          <a:lstStyle/>
          <a:p>
            <a:fld id="{FCED94AF-F18F-4789-9ABD-4D86E51A8281}" type="datetimeFigureOut">
              <a:rPr lang="en-US" smtClean="0"/>
              <a:t>3/10/2024</a:t>
            </a:fld>
            <a:endParaRPr lang="en-US"/>
          </a:p>
        </p:txBody>
      </p:sp>
      <p:sp>
        <p:nvSpPr>
          <p:cNvPr id="4" name="Footer Placeholder 3">
            <a:extLst>
              <a:ext uri="{FF2B5EF4-FFF2-40B4-BE49-F238E27FC236}">
                <a16:creationId xmlns:a16="http://schemas.microsoft.com/office/drawing/2014/main" id="{0796BD8E-8127-3861-A2A7-3B3DD77D82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F3FD98-0E9E-015A-C124-E07D5769D379}"/>
              </a:ext>
            </a:extLst>
          </p:cNvPr>
          <p:cNvSpPr>
            <a:spLocks noGrp="1"/>
          </p:cNvSpPr>
          <p:nvPr>
            <p:ph type="sldNum" sz="quarter" idx="12"/>
          </p:nvPr>
        </p:nvSpPr>
        <p:spPr/>
        <p:txBody>
          <a:bodyPr/>
          <a:lstStyle/>
          <a:p>
            <a:fld id="{A8089681-FE5C-4504-8BC1-902C0E7BFD1D}" type="slidenum">
              <a:rPr lang="en-US" smtClean="0"/>
              <a:t>‹#›</a:t>
            </a:fld>
            <a:endParaRPr lang="en-US"/>
          </a:p>
        </p:txBody>
      </p:sp>
    </p:spTree>
    <p:extLst>
      <p:ext uri="{BB962C8B-B14F-4D97-AF65-F5344CB8AC3E}">
        <p14:creationId xmlns:p14="http://schemas.microsoft.com/office/powerpoint/2010/main" val="3242643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AF417A-5432-0203-526B-9AE0953483C0}"/>
              </a:ext>
            </a:extLst>
          </p:cNvPr>
          <p:cNvSpPr>
            <a:spLocks noGrp="1"/>
          </p:cNvSpPr>
          <p:nvPr>
            <p:ph type="dt" sz="half" idx="10"/>
          </p:nvPr>
        </p:nvSpPr>
        <p:spPr/>
        <p:txBody>
          <a:bodyPr/>
          <a:lstStyle/>
          <a:p>
            <a:fld id="{FCED94AF-F18F-4789-9ABD-4D86E51A8281}" type="datetimeFigureOut">
              <a:rPr lang="en-US" smtClean="0"/>
              <a:t>3/10/2024</a:t>
            </a:fld>
            <a:endParaRPr lang="en-US"/>
          </a:p>
        </p:txBody>
      </p:sp>
      <p:sp>
        <p:nvSpPr>
          <p:cNvPr id="3" name="Footer Placeholder 2">
            <a:extLst>
              <a:ext uri="{FF2B5EF4-FFF2-40B4-BE49-F238E27FC236}">
                <a16:creationId xmlns:a16="http://schemas.microsoft.com/office/drawing/2014/main" id="{C1AAC3B8-AF65-754B-B205-D56A3C86D9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CD2E98-1B8C-4DEA-6793-12761D49325B}"/>
              </a:ext>
            </a:extLst>
          </p:cNvPr>
          <p:cNvSpPr>
            <a:spLocks noGrp="1"/>
          </p:cNvSpPr>
          <p:nvPr>
            <p:ph type="sldNum" sz="quarter" idx="12"/>
          </p:nvPr>
        </p:nvSpPr>
        <p:spPr/>
        <p:txBody>
          <a:bodyPr/>
          <a:lstStyle/>
          <a:p>
            <a:fld id="{A8089681-FE5C-4504-8BC1-902C0E7BFD1D}" type="slidenum">
              <a:rPr lang="en-US" smtClean="0"/>
              <a:t>‹#›</a:t>
            </a:fld>
            <a:endParaRPr lang="en-US"/>
          </a:p>
        </p:txBody>
      </p:sp>
    </p:spTree>
    <p:extLst>
      <p:ext uri="{BB962C8B-B14F-4D97-AF65-F5344CB8AC3E}">
        <p14:creationId xmlns:p14="http://schemas.microsoft.com/office/powerpoint/2010/main" val="3227440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82B1-0FD8-787C-22C4-F908EBE48A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5B988B-C57A-AFE7-9E89-25C6321A4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E4EDB-688D-FDE0-6F0A-8600CC000441}"/>
              </a:ext>
            </a:extLst>
          </p:cNvPr>
          <p:cNvSpPr>
            <a:spLocks noGrp="1"/>
          </p:cNvSpPr>
          <p:nvPr>
            <p:ph type="dt" sz="half" idx="10"/>
          </p:nvPr>
        </p:nvSpPr>
        <p:spPr/>
        <p:txBody>
          <a:bodyPr/>
          <a:lstStyle/>
          <a:p>
            <a:fld id="{46E5E9CF-D871-4648-8DE8-EAFB48D4F05E}" type="datetimeFigureOut">
              <a:rPr lang="en-US" smtClean="0"/>
              <a:t>3/10/2024</a:t>
            </a:fld>
            <a:endParaRPr lang="en-US"/>
          </a:p>
        </p:txBody>
      </p:sp>
      <p:sp>
        <p:nvSpPr>
          <p:cNvPr id="5" name="Footer Placeholder 4">
            <a:extLst>
              <a:ext uri="{FF2B5EF4-FFF2-40B4-BE49-F238E27FC236}">
                <a16:creationId xmlns:a16="http://schemas.microsoft.com/office/drawing/2014/main" id="{468D79DA-F2CC-58CC-FAFF-2B8B668D8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C0E3EC-01AF-BDE4-3307-7BE0C37C9FA7}"/>
              </a:ext>
            </a:extLst>
          </p:cNvPr>
          <p:cNvSpPr>
            <a:spLocks noGrp="1"/>
          </p:cNvSpPr>
          <p:nvPr>
            <p:ph type="sldNum" sz="quarter" idx="12"/>
          </p:nvPr>
        </p:nvSpPr>
        <p:spPr/>
        <p:txBody>
          <a:bodyPr/>
          <a:lstStyle/>
          <a:p>
            <a:fld id="{CB7FD243-EECE-46BF-A062-DCC7F4755ECE}" type="slidenum">
              <a:rPr lang="en-US" smtClean="0"/>
              <a:t>‹#›</a:t>
            </a:fld>
            <a:endParaRPr lang="en-US"/>
          </a:p>
        </p:txBody>
      </p:sp>
    </p:spTree>
    <p:extLst>
      <p:ext uri="{BB962C8B-B14F-4D97-AF65-F5344CB8AC3E}">
        <p14:creationId xmlns:p14="http://schemas.microsoft.com/office/powerpoint/2010/main" val="2810286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AD8E-C7F1-26CC-7C70-BBFC381BF4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BD528B-A2E1-1A87-7455-3D1530FB8B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240E7F-D80A-68E5-C308-D3219F1274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58F938-DD6E-4175-677A-C606C2FA12E2}"/>
              </a:ext>
            </a:extLst>
          </p:cNvPr>
          <p:cNvSpPr>
            <a:spLocks noGrp="1"/>
          </p:cNvSpPr>
          <p:nvPr>
            <p:ph type="dt" sz="half" idx="10"/>
          </p:nvPr>
        </p:nvSpPr>
        <p:spPr/>
        <p:txBody>
          <a:bodyPr/>
          <a:lstStyle/>
          <a:p>
            <a:fld id="{FCED94AF-F18F-4789-9ABD-4D86E51A8281}" type="datetimeFigureOut">
              <a:rPr lang="en-US" smtClean="0"/>
              <a:t>3/10/2024</a:t>
            </a:fld>
            <a:endParaRPr lang="en-US"/>
          </a:p>
        </p:txBody>
      </p:sp>
      <p:sp>
        <p:nvSpPr>
          <p:cNvPr id="6" name="Footer Placeholder 5">
            <a:extLst>
              <a:ext uri="{FF2B5EF4-FFF2-40B4-BE49-F238E27FC236}">
                <a16:creationId xmlns:a16="http://schemas.microsoft.com/office/drawing/2014/main" id="{F1419C80-BF0A-BD1D-2E46-6D7589C1A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119436-AC5C-9DB4-3F5F-BE9087A3CB76}"/>
              </a:ext>
            </a:extLst>
          </p:cNvPr>
          <p:cNvSpPr>
            <a:spLocks noGrp="1"/>
          </p:cNvSpPr>
          <p:nvPr>
            <p:ph type="sldNum" sz="quarter" idx="12"/>
          </p:nvPr>
        </p:nvSpPr>
        <p:spPr/>
        <p:txBody>
          <a:bodyPr/>
          <a:lstStyle/>
          <a:p>
            <a:fld id="{A8089681-FE5C-4504-8BC1-902C0E7BFD1D}" type="slidenum">
              <a:rPr lang="en-US" smtClean="0"/>
              <a:t>‹#›</a:t>
            </a:fld>
            <a:endParaRPr lang="en-US"/>
          </a:p>
        </p:txBody>
      </p:sp>
    </p:spTree>
    <p:extLst>
      <p:ext uri="{BB962C8B-B14F-4D97-AF65-F5344CB8AC3E}">
        <p14:creationId xmlns:p14="http://schemas.microsoft.com/office/powerpoint/2010/main" val="1516884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162CC-9A14-1033-6F9D-C26C12F682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7DF347-9D3F-5B1C-2221-D61EE09615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4CDDF7-4636-5099-81B9-C7CD080D6B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0C76F4-39E1-3501-A264-28B700AA1FC4}"/>
              </a:ext>
            </a:extLst>
          </p:cNvPr>
          <p:cNvSpPr>
            <a:spLocks noGrp="1"/>
          </p:cNvSpPr>
          <p:nvPr>
            <p:ph type="dt" sz="half" idx="10"/>
          </p:nvPr>
        </p:nvSpPr>
        <p:spPr/>
        <p:txBody>
          <a:bodyPr/>
          <a:lstStyle/>
          <a:p>
            <a:fld id="{FCED94AF-F18F-4789-9ABD-4D86E51A8281}" type="datetimeFigureOut">
              <a:rPr lang="en-US" smtClean="0"/>
              <a:t>3/10/2024</a:t>
            </a:fld>
            <a:endParaRPr lang="en-US"/>
          </a:p>
        </p:txBody>
      </p:sp>
      <p:sp>
        <p:nvSpPr>
          <p:cNvPr id="6" name="Footer Placeholder 5">
            <a:extLst>
              <a:ext uri="{FF2B5EF4-FFF2-40B4-BE49-F238E27FC236}">
                <a16:creationId xmlns:a16="http://schemas.microsoft.com/office/drawing/2014/main" id="{2B005553-ADA6-745C-9854-6E01AE917F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E921D6-DE7F-81C5-DDB0-80A9595BB253}"/>
              </a:ext>
            </a:extLst>
          </p:cNvPr>
          <p:cNvSpPr>
            <a:spLocks noGrp="1"/>
          </p:cNvSpPr>
          <p:nvPr>
            <p:ph type="sldNum" sz="quarter" idx="12"/>
          </p:nvPr>
        </p:nvSpPr>
        <p:spPr/>
        <p:txBody>
          <a:bodyPr/>
          <a:lstStyle/>
          <a:p>
            <a:fld id="{A8089681-FE5C-4504-8BC1-902C0E7BFD1D}" type="slidenum">
              <a:rPr lang="en-US" smtClean="0"/>
              <a:t>‹#›</a:t>
            </a:fld>
            <a:endParaRPr lang="en-US"/>
          </a:p>
        </p:txBody>
      </p:sp>
    </p:spTree>
    <p:extLst>
      <p:ext uri="{BB962C8B-B14F-4D97-AF65-F5344CB8AC3E}">
        <p14:creationId xmlns:p14="http://schemas.microsoft.com/office/powerpoint/2010/main" val="881060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CBA82-DFBC-FC07-060A-2DC2BFB845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71AFCC-A093-6C35-4329-2BCF79A362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F24543-9418-FC45-CCD6-7809422874A4}"/>
              </a:ext>
            </a:extLst>
          </p:cNvPr>
          <p:cNvSpPr>
            <a:spLocks noGrp="1"/>
          </p:cNvSpPr>
          <p:nvPr>
            <p:ph type="dt" sz="half" idx="10"/>
          </p:nvPr>
        </p:nvSpPr>
        <p:spPr/>
        <p:txBody>
          <a:bodyPr/>
          <a:lstStyle/>
          <a:p>
            <a:fld id="{FCED94AF-F18F-4789-9ABD-4D86E51A8281}" type="datetimeFigureOut">
              <a:rPr lang="en-US" smtClean="0"/>
              <a:t>3/10/2024</a:t>
            </a:fld>
            <a:endParaRPr lang="en-US"/>
          </a:p>
        </p:txBody>
      </p:sp>
      <p:sp>
        <p:nvSpPr>
          <p:cNvPr id="5" name="Footer Placeholder 4">
            <a:extLst>
              <a:ext uri="{FF2B5EF4-FFF2-40B4-BE49-F238E27FC236}">
                <a16:creationId xmlns:a16="http://schemas.microsoft.com/office/drawing/2014/main" id="{53C7543A-660B-2678-767F-23D51842C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0CF60-4804-CC74-DD4F-CC1220E66003}"/>
              </a:ext>
            </a:extLst>
          </p:cNvPr>
          <p:cNvSpPr>
            <a:spLocks noGrp="1"/>
          </p:cNvSpPr>
          <p:nvPr>
            <p:ph type="sldNum" sz="quarter" idx="12"/>
          </p:nvPr>
        </p:nvSpPr>
        <p:spPr/>
        <p:txBody>
          <a:bodyPr/>
          <a:lstStyle/>
          <a:p>
            <a:fld id="{A8089681-FE5C-4504-8BC1-902C0E7BFD1D}" type="slidenum">
              <a:rPr lang="en-US" smtClean="0"/>
              <a:t>‹#›</a:t>
            </a:fld>
            <a:endParaRPr lang="en-US"/>
          </a:p>
        </p:txBody>
      </p:sp>
    </p:spTree>
    <p:extLst>
      <p:ext uri="{BB962C8B-B14F-4D97-AF65-F5344CB8AC3E}">
        <p14:creationId xmlns:p14="http://schemas.microsoft.com/office/powerpoint/2010/main" val="2463414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AFB58D-845A-77E1-18EE-CFA342B355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F21016-AE67-15A8-A95A-F05E4D82A0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8672C3-0547-6582-49D6-89C07E267350}"/>
              </a:ext>
            </a:extLst>
          </p:cNvPr>
          <p:cNvSpPr>
            <a:spLocks noGrp="1"/>
          </p:cNvSpPr>
          <p:nvPr>
            <p:ph type="dt" sz="half" idx="10"/>
          </p:nvPr>
        </p:nvSpPr>
        <p:spPr/>
        <p:txBody>
          <a:bodyPr/>
          <a:lstStyle/>
          <a:p>
            <a:fld id="{FCED94AF-F18F-4789-9ABD-4D86E51A8281}" type="datetimeFigureOut">
              <a:rPr lang="en-US" smtClean="0"/>
              <a:t>3/10/2024</a:t>
            </a:fld>
            <a:endParaRPr lang="en-US"/>
          </a:p>
        </p:txBody>
      </p:sp>
      <p:sp>
        <p:nvSpPr>
          <p:cNvPr id="5" name="Footer Placeholder 4">
            <a:extLst>
              <a:ext uri="{FF2B5EF4-FFF2-40B4-BE49-F238E27FC236}">
                <a16:creationId xmlns:a16="http://schemas.microsoft.com/office/drawing/2014/main" id="{AEA02359-CD02-CA54-5C07-B17BB754C4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99FB2-EF3E-4100-FD33-C3EF1C8AB8C4}"/>
              </a:ext>
            </a:extLst>
          </p:cNvPr>
          <p:cNvSpPr>
            <a:spLocks noGrp="1"/>
          </p:cNvSpPr>
          <p:nvPr>
            <p:ph type="sldNum" sz="quarter" idx="12"/>
          </p:nvPr>
        </p:nvSpPr>
        <p:spPr/>
        <p:txBody>
          <a:bodyPr/>
          <a:lstStyle/>
          <a:p>
            <a:fld id="{A8089681-FE5C-4504-8BC1-902C0E7BFD1D}" type="slidenum">
              <a:rPr lang="en-US" smtClean="0"/>
              <a:t>‹#›</a:t>
            </a:fld>
            <a:endParaRPr lang="en-US"/>
          </a:p>
        </p:txBody>
      </p:sp>
    </p:spTree>
    <p:extLst>
      <p:ext uri="{BB962C8B-B14F-4D97-AF65-F5344CB8AC3E}">
        <p14:creationId xmlns:p14="http://schemas.microsoft.com/office/powerpoint/2010/main" val="204921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C0357-E453-06BD-8DEC-3D4A3C7705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35D1EC-E6BB-9F3F-57A4-DBC23BF5DD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B8F368-7842-AAF3-0E0D-CD1BE9D4AFC9}"/>
              </a:ext>
            </a:extLst>
          </p:cNvPr>
          <p:cNvSpPr>
            <a:spLocks noGrp="1"/>
          </p:cNvSpPr>
          <p:nvPr>
            <p:ph type="dt" sz="half" idx="10"/>
          </p:nvPr>
        </p:nvSpPr>
        <p:spPr/>
        <p:txBody>
          <a:bodyPr/>
          <a:lstStyle/>
          <a:p>
            <a:fld id="{46E5E9CF-D871-4648-8DE8-EAFB48D4F05E}" type="datetimeFigureOut">
              <a:rPr lang="en-US" smtClean="0"/>
              <a:t>3/10/2024</a:t>
            </a:fld>
            <a:endParaRPr lang="en-US"/>
          </a:p>
        </p:txBody>
      </p:sp>
      <p:sp>
        <p:nvSpPr>
          <p:cNvPr id="5" name="Footer Placeholder 4">
            <a:extLst>
              <a:ext uri="{FF2B5EF4-FFF2-40B4-BE49-F238E27FC236}">
                <a16:creationId xmlns:a16="http://schemas.microsoft.com/office/drawing/2014/main" id="{4A665710-7541-BF52-49C0-39BE036DB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F50890-9434-F64B-7358-D6052962C01D}"/>
              </a:ext>
            </a:extLst>
          </p:cNvPr>
          <p:cNvSpPr>
            <a:spLocks noGrp="1"/>
          </p:cNvSpPr>
          <p:nvPr>
            <p:ph type="sldNum" sz="quarter" idx="12"/>
          </p:nvPr>
        </p:nvSpPr>
        <p:spPr/>
        <p:txBody>
          <a:bodyPr/>
          <a:lstStyle/>
          <a:p>
            <a:fld id="{CB7FD243-EECE-46BF-A062-DCC7F4755ECE}" type="slidenum">
              <a:rPr lang="en-US" smtClean="0"/>
              <a:t>‹#›</a:t>
            </a:fld>
            <a:endParaRPr lang="en-US"/>
          </a:p>
        </p:txBody>
      </p:sp>
    </p:spTree>
    <p:extLst>
      <p:ext uri="{BB962C8B-B14F-4D97-AF65-F5344CB8AC3E}">
        <p14:creationId xmlns:p14="http://schemas.microsoft.com/office/powerpoint/2010/main" val="1570145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46A43-8C12-98C2-26AA-191E51C1F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FDF8F5-84A5-50E2-E9FB-EEC5CDA78A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9C5B8D-3596-9B06-1C58-DE83F44BCD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1733DF-D484-DA0F-6D51-33B6ED8CFB03}"/>
              </a:ext>
            </a:extLst>
          </p:cNvPr>
          <p:cNvSpPr>
            <a:spLocks noGrp="1"/>
          </p:cNvSpPr>
          <p:nvPr>
            <p:ph type="dt" sz="half" idx="10"/>
          </p:nvPr>
        </p:nvSpPr>
        <p:spPr/>
        <p:txBody>
          <a:bodyPr/>
          <a:lstStyle/>
          <a:p>
            <a:fld id="{46E5E9CF-D871-4648-8DE8-EAFB48D4F05E}" type="datetimeFigureOut">
              <a:rPr lang="en-US" smtClean="0"/>
              <a:t>3/10/2024</a:t>
            </a:fld>
            <a:endParaRPr lang="en-US"/>
          </a:p>
        </p:txBody>
      </p:sp>
      <p:sp>
        <p:nvSpPr>
          <p:cNvPr id="6" name="Footer Placeholder 5">
            <a:extLst>
              <a:ext uri="{FF2B5EF4-FFF2-40B4-BE49-F238E27FC236}">
                <a16:creationId xmlns:a16="http://schemas.microsoft.com/office/drawing/2014/main" id="{2CC985AD-5400-BD91-EA14-C4968BFE7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58785B-9D82-7487-E162-B16E14B09F85}"/>
              </a:ext>
            </a:extLst>
          </p:cNvPr>
          <p:cNvSpPr>
            <a:spLocks noGrp="1"/>
          </p:cNvSpPr>
          <p:nvPr>
            <p:ph type="sldNum" sz="quarter" idx="12"/>
          </p:nvPr>
        </p:nvSpPr>
        <p:spPr/>
        <p:txBody>
          <a:bodyPr/>
          <a:lstStyle/>
          <a:p>
            <a:fld id="{CB7FD243-EECE-46BF-A062-DCC7F4755ECE}" type="slidenum">
              <a:rPr lang="en-US" smtClean="0"/>
              <a:t>‹#›</a:t>
            </a:fld>
            <a:endParaRPr lang="en-US"/>
          </a:p>
        </p:txBody>
      </p:sp>
    </p:spTree>
    <p:extLst>
      <p:ext uri="{BB962C8B-B14F-4D97-AF65-F5344CB8AC3E}">
        <p14:creationId xmlns:p14="http://schemas.microsoft.com/office/powerpoint/2010/main" val="925721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99B85-3C3F-8ABD-EF36-33DE8590DD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466BB5-5847-AC75-75C7-9FF006BA1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B08D99-2718-EDCE-4ADF-D895E7A3D1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373DA2-7951-C6B5-9A4A-91A5B9F391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67C336-844D-5943-335A-BB91D0ED88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66CFB6-C27A-F67F-970D-8138BC79F2CC}"/>
              </a:ext>
            </a:extLst>
          </p:cNvPr>
          <p:cNvSpPr>
            <a:spLocks noGrp="1"/>
          </p:cNvSpPr>
          <p:nvPr>
            <p:ph type="dt" sz="half" idx="10"/>
          </p:nvPr>
        </p:nvSpPr>
        <p:spPr/>
        <p:txBody>
          <a:bodyPr/>
          <a:lstStyle/>
          <a:p>
            <a:fld id="{46E5E9CF-D871-4648-8DE8-EAFB48D4F05E}" type="datetimeFigureOut">
              <a:rPr lang="en-US" smtClean="0"/>
              <a:t>3/10/2024</a:t>
            </a:fld>
            <a:endParaRPr lang="en-US"/>
          </a:p>
        </p:txBody>
      </p:sp>
      <p:sp>
        <p:nvSpPr>
          <p:cNvPr id="8" name="Footer Placeholder 7">
            <a:extLst>
              <a:ext uri="{FF2B5EF4-FFF2-40B4-BE49-F238E27FC236}">
                <a16:creationId xmlns:a16="http://schemas.microsoft.com/office/drawing/2014/main" id="{32BAB503-D21F-287E-D8D1-D80B5D36F6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D3FEA7-9680-1E94-B0C0-C2D13E2D7C8C}"/>
              </a:ext>
            </a:extLst>
          </p:cNvPr>
          <p:cNvSpPr>
            <a:spLocks noGrp="1"/>
          </p:cNvSpPr>
          <p:nvPr>
            <p:ph type="sldNum" sz="quarter" idx="12"/>
          </p:nvPr>
        </p:nvSpPr>
        <p:spPr/>
        <p:txBody>
          <a:bodyPr/>
          <a:lstStyle/>
          <a:p>
            <a:fld id="{CB7FD243-EECE-46BF-A062-DCC7F4755ECE}" type="slidenum">
              <a:rPr lang="en-US" smtClean="0"/>
              <a:t>‹#›</a:t>
            </a:fld>
            <a:endParaRPr lang="en-US"/>
          </a:p>
        </p:txBody>
      </p:sp>
    </p:spTree>
    <p:extLst>
      <p:ext uri="{BB962C8B-B14F-4D97-AF65-F5344CB8AC3E}">
        <p14:creationId xmlns:p14="http://schemas.microsoft.com/office/powerpoint/2010/main" val="1232017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17842-2ACE-0BAB-653C-49953950C7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13B4DB-269C-D8E7-5E97-63A538C874C3}"/>
              </a:ext>
            </a:extLst>
          </p:cNvPr>
          <p:cNvSpPr>
            <a:spLocks noGrp="1"/>
          </p:cNvSpPr>
          <p:nvPr>
            <p:ph type="dt" sz="half" idx="10"/>
          </p:nvPr>
        </p:nvSpPr>
        <p:spPr/>
        <p:txBody>
          <a:bodyPr/>
          <a:lstStyle/>
          <a:p>
            <a:fld id="{46E5E9CF-D871-4648-8DE8-EAFB48D4F05E}" type="datetimeFigureOut">
              <a:rPr lang="en-US" smtClean="0"/>
              <a:t>3/10/2024</a:t>
            </a:fld>
            <a:endParaRPr lang="en-US"/>
          </a:p>
        </p:txBody>
      </p:sp>
      <p:sp>
        <p:nvSpPr>
          <p:cNvPr id="4" name="Footer Placeholder 3">
            <a:extLst>
              <a:ext uri="{FF2B5EF4-FFF2-40B4-BE49-F238E27FC236}">
                <a16:creationId xmlns:a16="http://schemas.microsoft.com/office/drawing/2014/main" id="{318E9BB6-3E49-62B0-7DFA-BD1DD4E452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B95D9C-3873-FE71-3A71-049E861DA5AD}"/>
              </a:ext>
            </a:extLst>
          </p:cNvPr>
          <p:cNvSpPr>
            <a:spLocks noGrp="1"/>
          </p:cNvSpPr>
          <p:nvPr>
            <p:ph type="sldNum" sz="quarter" idx="12"/>
          </p:nvPr>
        </p:nvSpPr>
        <p:spPr/>
        <p:txBody>
          <a:bodyPr/>
          <a:lstStyle/>
          <a:p>
            <a:fld id="{CB7FD243-EECE-46BF-A062-DCC7F4755ECE}" type="slidenum">
              <a:rPr lang="en-US" smtClean="0"/>
              <a:t>‹#›</a:t>
            </a:fld>
            <a:endParaRPr lang="en-US"/>
          </a:p>
        </p:txBody>
      </p:sp>
    </p:spTree>
    <p:extLst>
      <p:ext uri="{BB962C8B-B14F-4D97-AF65-F5344CB8AC3E}">
        <p14:creationId xmlns:p14="http://schemas.microsoft.com/office/powerpoint/2010/main" val="2492911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58095C-F084-1980-E4F9-B1E2A3209C3D}"/>
              </a:ext>
            </a:extLst>
          </p:cNvPr>
          <p:cNvSpPr>
            <a:spLocks noGrp="1"/>
          </p:cNvSpPr>
          <p:nvPr>
            <p:ph type="dt" sz="half" idx="10"/>
          </p:nvPr>
        </p:nvSpPr>
        <p:spPr/>
        <p:txBody>
          <a:bodyPr/>
          <a:lstStyle/>
          <a:p>
            <a:fld id="{46E5E9CF-D871-4648-8DE8-EAFB48D4F05E}" type="datetimeFigureOut">
              <a:rPr lang="en-US" smtClean="0"/>
              <a:t>3/10/2024</a:t>
            </a:fld>
            <a:endParaRPr lang="en-US"/>
          </a:p>
        </p:txBody>
      </p:sp>
      <p:sp>
        <p:nvSpPr>
          <p:cNvPr id="3" name="Footer Placeholder 2">
            <a:extLst>
              <a:ext uri="{FF2B5EF4-FFF2-40B4-BE49-F238E27FC236}">
                <a16:creationId xmlns:a16="http://schemas.microsoft.com/office/drawing/2014/main" id="{9979B269-1FB0-306A-9BE0-DBDB6BFD6A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135877-FCB6-A377-982B-64090D5AEEB2}"/>
              </a:ext>
            </a:extLst>
          </p:cNvPr>
          <p:cNvSpPr>
            <a:spLocks noGrp="1"/>
          </p:cNvSpPr>
          <p:nvPr>
            <p:ph type="sldNum" sz="quarter" idx="12"/>
          </p:nvPr>
        </p:nvSpPr>
        <p:spPr/>
        <p:txBody>
          <a:bodyPr/>
          <a:lstStyle/>
          <a:p>
            <a:fld id="{CB7FD243-EECE-46BF-A062-DCC7F4755ECE}" type="slidenum">
              <a:rPr lang="en-US" smtClean="0"/>
              <a:t>‹#›</a:t>
            </a:fld>
            <a:endParaRPr lang="en-US"/>
          </a:p>
        </p:txBody>
      </p:sp>
    </p:spTree>
    <p:extLst>
      <p:ext uri="{BB962C8B-B14F-4D97-AF65-F5344CB8AC3E}">
        <p14:creationId xmlns:p14="http://schemas.microsoft.com/office/powerpoint/2010/main" val="3715642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93EDF-677E-067A-EDC2-D4AB92419A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E774B1-FE46-FEDB-3576-854D217D0C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116D88-3DBB-33F5-7675-7AA43874D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B4AE7F-FB52-ADB7-64D8-30844A4EF7E1}"/>
              </a:ext>
            </a:extLst>
          </p:cNvPr>
          <p:cNvSpPr>
            <a:spLocks noGrp="1"/>
          </p:cNvSpPr>
          <p:nvPr>
            <p:ph type="dt" sz="half" idx="10"/>
          </p:nvPr>
        </p:nvSpPr>
        <p:spPr/>
        <p:txBody>
          <a:bodyPr/>
          <a:lstStyle/>
          <a:p>
            <a:fld id="{46E5E9CF-D871-4648-8DE8-EAFB48D4F05E}" type="datetimeFigureOut">
              <a:rPr lang="en-US" smtClean="0"/>
              <a:t>3/10/2024</a:t>
            </a:fld>
            <a:endParaRPr lang="en-US"/>
          </a:p>
        </p:txBody>
      </p:sp>
      <p:sp>
        <p:nvSpPr>
          <p:cNvPr id="6" name="Footer Placeholder 5">
            <a:extLst>
              <a:ext uri="{FF2B5EF4-FFF2-40B4-BE49-F238E27FC236}">
                <a16:creationId xmlns:a16="http://schemas.microsoft.com/office/drawing/2014/main" id="{E37D037A-C263-58B7-326B-FC481FAE33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93DDF7-77B5-1F9B-7839-9CA45275F7E2}"/>
              </a:ext>
            </a:extLst>
          </p:cNvPr>
          <p:cNvSpPr>
            <a:spLocks noGrp="1"/>
          </p:cNvSpPr>
          <p:nvPr>
            <p:ph type="sldNum" sz="quarter" idx="12"/>
          </p:nvPr>
        </p:nvSpPr>
        <p:spPr/>
        <p:txBody>
          <a:bodyPr/>
          <a:lstStyle/>
          <a:p>
            <a:fld id="{CB7FD243-EECE-46BF-A062-DCC7F4755ECE}" type="slidenum">
              <a:rPr lang="en-US" smtClean="0"/>
              <a:t>‹#›</a:t>
            </a:fld>
            <a:endParaRPr lang="en-US"/>
          </a:p>
        </p:txBody>
      </p:sp>
    </p:spTree>
    <p:extLst>
      <p:ext uri="{BB962C8B-B14F-4D97-AF65-F5344CB8AC3E}">
        <p14:creationId xmlns:p14="http://schemas.microsoft.com/office/powerpoint/2010/main" val="21460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F2038-0DD9-2B79-20CE-E1D8F6A115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9F3342-9615-056B-C9FD-AD8A5C21B1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7A011E-4CB0-94B5-8FC2-CDA2EE790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40B8F0-8D41-6963-F62D-F6827FB5D872}"/>
              </a:ext>
            </a:extLst>
          </p:cNvPr>
          <p:cNvSpPr>
            <a:spLocks noGrp="1"/>
          </p:cNvSpPr>
          <p:nvPr>
            <p:ph type="dt" sz="half" idx="10"/>
          </p:nvPr>
        </p:nvSpPr>
        <p:spPr/>
        <p:txBody>
          <a:bodyPr/>
          <a:lstStyle/>
          <a:p>
            <a:fld id="{46E5E9CF-D871-4648-8DE8-EAFB48D4F05E}" type="datetimeFigureOut">
              <a:rPr lang="en-US" smtClean="0"/>
              <a:t>3/10/2024</a:t>
            </a:fld>
            <a:endParaRPr lang="en-US"/>
          </a:p>
        </p:txBody>
      </p:sp>
      <p:sp>
        <p:nvSpPr>
          <p:cNvPr id="6" name="Footer Placeholder 5">
            <a:extLst>
              <a:ext uri="{FF2B5EF4-FFF2-40B4-BE49-F238E27FC236}">
                <a16:creationId xmlns:a16="http://schemas.microsoft.com/office/drawing/2014/main" id="{CF45B0A7-3703-C060-3789-81BE9FF72A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D0123D-D47A-423F-06D9-2368C7D28347}"/>
              </a:ext>
            </a:extLst>
          </p:cNvPr>
          <p:cNvSpPr>
            <a:spLocks noGrp="1"/>
          </p:cNvSpPr>
          <p:nvPr>
            <p:ph type="sldNum" sz="quarter" idx="12"/>
          </p:nvPr>
        </p:nvSpPr>
        <p:spPr/>
        <p:txBody>
          <a:bodyPr/>
          <a:lstStyle/>
          <a:p>
            <a:fld id="{CB7FD243-EECE-46BF-A062-DCC7F4755ECE}" type="slidenum">
              <a:rPr lang="en-US" smtClean="0"/>
              <a:t>‹#›</a:t>
            </a:fld>
            <a:endParaRPr lang="en-US"/>
          </a:p>
        </p:txBody>
      </p:sp>
    </p:spTree>
    <p:extLst>
      <p:ext uri="{BB962C8B-B14F-4D97-AF65-F5344CB8AC3E}">
        <p14:creationId xmlns:p14="http://schemas.microsoft.com/office/powerpoint/2010/main" val="3391484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D57721-751E-39DE-014A-B054EC3505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63BD9D-ECEF-B978-55B9-7A5AC086D3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FDCA6-BC8F-6F0D-A35F-919B34F25A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E5E9CF-D871-4648-8DE8-EAFB48D4F05E}" type="datetimeFigureOut">
              <a:rPr lang="en-US" smtClean="0"/>
              <a:t>3/10/2024</a:t>
            </a:fld>
            <a:endParaRPr lang="en-US"/>
          </a:p>
        </p:txBody>
      </p:sp>
      <p:sp>
        <p:nvSpPr>
          <p:cNvPr id="5" name="Footer Placeholder 4">
            <a:extLst>
              <a:ext uri="{FF2B5EF4-FFF2-40B4-BE49-F238E27FC236}">
                <a16:creationId xmlns:a16="http://schemas.microsoft.com/office/drawing/2014/main" id="{CB884ABE-4EAA-6A39-7833-3A2B54978E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DED1FC-0DFD-EE4D-8AC4-08A8950FAA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7FD243-EECE-46BF-A062-DCC7F4755ECE}" type="slidenum">
              <a:rPr lang="en-US" smtClean="0"/>
              <a:t>‹#›</a:t>
            </a:fld>
            <a:endParaRPr lang="en-US"/>
          </a:p>
        </p:txBody>
      </p:sp>
    </p:spTree>
    <p:extLst>
      <p:ext uri="{BB962C8B-B14F-4D97-AF65-F5344CB8AC3E}">
        <p14:creationId xmlns:p14="http://schemas.microsoft.com/office/powerpoint/2010/main" val="175417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4B7CD6-CF80-7848-0A6E-D45F36A9F2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577E5B-74CE-C7A9-9DF5-1286376103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E6087-FF4F-D45D-5E37-CCEA664F79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ED94AF-F18F-4789-9ABD-4D86E51A8281}" type="datetimeFigureOut">
              <a:rPr lang="en-US" smtClean="0"/>
              <a:t>3/10/2024</a:t>
            </a:fld>
            <a:endParaRPr lang="en-US"/>
          </a:p>
        </p:txBody>
      </p:sp>
      <p:sp>
        <p:nvSpPr>
          <p:cNvPr id="5" name="Footer Placeholder 4">
            <a:extLst>
              <a:ext uri="{FF2B5EF4-FFF2-40B4-BE49-F238E27FC236}">
                <a16:creationId xmlns:a16="http://schemas.microsoft.com/office/drawing/2014/main" id="{65CA8FDA-0A8A-1E68-C413-952E699562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001B0B-4775-8C41-4E36-427ADF8A1A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089681-FE5C-4504-8BC1-902C0E7BFD1D}" type="slidenum">
              <a:rPr lang="en-US" smtClean="0"/>
              <a:t>‹#›</a:t>
            </a:fld>
            <a:endParaRPr lang="en-US"/>
          </a:p>
        </p:txBody>
      </p:sp>
    </p:spTree>
    <p:extLst>
      <p:ext uri="{BB962C8B-B14F-4D97-AF65-F5344CB8AC3E}">
        <p14:creationId xmlns:p14="http://schemas.microsoft.com/office/powerpoint/2010/main" val="7337287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https://www.youtube.com/embed/0XTBYMfZyrM?feature=oembed" TargetMode="Externa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hyperlink" Target="https://kids.kiddle.co/Sustainable_Development_Goals" TargetMode="External"/><Relationship Id="rId7"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customXml" Target="../ink/ink5.xml"/><Relationship Id="rId3" Type="http://schemas.openxmlformats.org/officeDocument/2006/relationships/image" Target="../media/image20.png"/><Relationship Id="rId7" Type="http://schemas.openxmlformats.org/officeDocument/2006/relationships/customXml" Target="../ink/ink2.xml"/><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23.png"/><Relationship Id="rId4" Type="http://schemas.openxmlformats.org/officeDocument/2006/relationships/image" Target="../media/image21.jpeg"/><Relationship Id="rId9" Type="http://schemas.openxmlformats.org/officeDocument/2006/relationships/customXml" Target="../ink/ink3.xml"/><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ideo" Target="https://www.youtube.com/embed/5GWhwUN9iaY?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forbes.com/sites/michaeltnietzel/2021/08/07/us-universities-fall-behind-china-in-production-of-stem-phds/?sh=73a2703e4606"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hyperlink" Target="https://stemeducationguide.com/stem-education-statistic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gettherefl.com/future-of-work/" TargetMode="Externa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fif"/><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https://careerswithstem.com.au/"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un.org/en/climatechange/science/key-findings#physical-science" TargetMode="External"/><Relationship Id="rId2" Type="http://schemas.openxmlformats.org/officeDocument/2006/relationships/image" Target="../media/image54.jf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padlet.com/1330403/why-should-we-make-sure-our-students-are-getting-stem-educat-dkfjjzl9y71zeenn" TargetMode="External"/><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hyperlink" Target="https://www.indeed.com/career-advice/career-development/manufacturing-productivity" TargetMode="External"/><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hyperlink" Target="https://www.indeed.com/career/chemical-engineer/salaries" TargetMode="External"/><Relationship Id="rId5" Type="http://schemas.openxmlformats.org/officeDocument/2006/relationships/hyperlink" Target="https://www.indeed.com/career-advice/careers/what-does-a-chemical-engineer-do" TargetMode="External"/><Relationship Id="rId4" Type="http://schemas.openxmlformats.org/officeDocument/2006/relationships/hyperlink" Target="https://www.indeed.com/career-advice/career-development/r-and-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indeed.com/career-advice/finding-a-job/careers-in-ste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video" Target="https://www.youtube.com/embed/MD6ORHLbaAA?feature=oembe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hyperlink" Target="https://www.indeed.com/career-advice/finding-a-job/careers-in-stem"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video" Target="https://www.youtube.com/embed/m_5mGdo368Y?feature=oembed" TargetMode="External"/><Relationship Id="rId4" Type="http://schemas.openxmlformats.org/officeDocument/2006/relationships/hyperlink" Target="https://careerswithstem.com.au/stem-careers-outdoors/#gsc.tab=0"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issuu.com/refractionmedia/docs/cwscience17_issuu/12" TargetMode="External"/><Relationship Id="rId7" Type="http://schemas.openxmlformats.org/officeDocument/2006/relationships/image" Target="../media/image63.png"/><Relationship Id="rId2" Type="http://schemas.openxmlformats.org/officeDocument/2006/relationships/image" Target="../media/image54.jfif"/><Relationship Id="rId1" Type="http://schemas.openxmlformats.org/officeDocument/2006/relationships/slideLayout" Target="../slideLayouts/slideLayout2.xml"/><Relationship Id="rId6" Type="http://schemas.openxmlformats.org/officeDocument/2006/relationships/hyperlink" Target="https://www.stemconnector.com/download-resource/saving-the-planet-is-stem/" TargetMode="External"/><Relationship Id="rId5" Type="http://schemas.openxmlformats.org/officeDocument/2006/relationships/image" Target="../media/image62.png"/><Relationship Id="rId4" Type="http://schemas.openxmlformats.org/officeDocument/2006/relationships/hyperlink" Target="https://careerswithstem.com.au/product-category/stem-job-kit/#gsc.tab=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hyperlink" Target="https://www.teachengineering.org/k12engineering/why"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video" Target="https://www.youtube.com/embed/D_mFSryNlC4?start=5&amp;feature=oembe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video" Target="https://www.youtube.com/embed/IcU9SC4eoeo?feature=oembed"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lazyenvironmentalist.com/recycled-ocean-plastic-products/" TargetMode="External"/><Relationship Id="rId7"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7.xml"/><Relationship Id="rId1" Type="http://schemas.openxmlformats.org/officeDocument/2006/relationships/video" Target="https://www.youtube.com/embed/7IAP7k8b9iw?feature=oembed"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77.jf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fif"/><Relationship Id="rId1" Type="http://schemas.openxmlformats.org/officeDocument/2006/relationships/slideLayout" Target="../slideLayouts/slideLayout6.xml"/><Relationship Id="rId4" Type="http://schemas.openxmlformats.org/officeDocument/2006/relationships/image" Target="../media/image89.sv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7.jfif"/><Relationship Id="rId1" Type="http://schemas.openxmlformats.org/officeDocument/2006/relationships/slideLayout" Target="../slideLayouts/slideLayout7.xml"/><Relationship Id="rId5" Type="http://schemas.openxmlformats.org/officeDocument/2006/relationships/image" Target="../media/image89.sv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7.jfif"/><Relationship Id="rId1" Type="http://schemas.openxmlformats.org/officeDocument/2006/relationships/slideLayout" Target="../slideLayouts/slideLayout7.xml"/><Relationship Id="rId4" Type="http://schemas.openxmlformats.org/officeDocument/2006/relationships/hyperlink" Target="https://www.cpalms.org/PreviewResourceUpload/Preview/37953"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2.png"/><Relationship Id="rId1" Type="http://schemas.openxmlformats.org/officeDocument/2006/relationships/slideLayout" Target="../slideLayouts/slideLayout6.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89.sv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89.sv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89.svg"/></Relationships>
</file>

<file path=ppt/slides/_rels/slide54.xml.rels><?xml version="1.0" encoding="UTF-8" standalone="yes"?>
<Relationships xmlns="http://schemas.openxmlformats.org/package/2006/relationships"><Relationship Id="rId3" Type="http://schemas.openxmlformats.org/officeDocument/2006/relationships/hyperlink" Target="https://www.cpalms.org/PreviewResourceUpload/Preview/154102" TargetMode="External"/><Relationship Id="rId2" Type="http://schemas.openxmlformats.org/officeDocument/2006/relationships/image" Target="../media/image97.jf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cpalms.org/PreviewResourceUpload/Preview/174789" TargetMode="External"/><Relationship Id="rId2" Type="http://schemas.openxmlformats.org/officeDocument/2006/relationships/image" Target="../media/image98.jf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9.jf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hyperlink" Target="https://www.cpalms.org/PreviewResourceLesson/Preview/37741" TargetMode="Externa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gif"/></Relationships>
</file>

<file path=ppt/slides/_rels/slide58.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7.xml"/><Relationship Id="rId1" Type="http://schemas.openxmlformats.org/officeDocument/2006/relationships/video" Target="https://www.youtube.com/embed/xVWHuJOmaEk?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padlet.com/1330403/why-should-we-make-sure-our-students-are-getting-stem-educat-dkfjjzl9y71zeenn" TargetMode="External"/><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7.xml"/><Relationship Id="rId1" Type="http://schemas.openxmlformats.org/officeDocument/2006/relationships/video" Target="https://www.youtube.com/embed/cBxN9E5f7pc?feature=oembed"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f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5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DE5C75B-E319-9925-5B25-4116FC19562F}"/>
              </a:ext>
            </a:extLst>
          </p:cNvPr>
          <p:cNvPicPr>
            <a:picLocks noChangeAspect="1"/>
          </p:cNvPicPr>
          <p:nvPr/>
        </p:nvPicPr>
        <p:blipFill>
          <a:blip r:embed="rId2"/>
          <a:stretch>
            <a:fillRect/>
          </a:stretch>
        </p:blipFill>
        <p:spPr>
          <a:xfrm>
            <a:off x="687198" y="643467"/>
            <a:ext cx="10817603" cy="5571066"/>
          </a:xfrm>
          <a:prstGeom prst="rect">
            <a:avLst/>
          </a:prstGeom>
        </p:spPr>
      </p:pic>
    </p:spTree>
    <p:extLst>
      <p:ext uri="{BB962C8B-B14F-4D97-AF65-F5344CB8AC3E}">
        <p14:creationId xmlns:p14="http://schemas.microsoft.com/office/powerpoint/2010/main" val="1476171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9" name="Rectangle 1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D29D93-B242-8758-0153-BE8ABB4FB5CA}"/>
              </a:ext>
            </a:extLst>
          </p:cNvPr>
          <p:cNvSpPr>
            <a:spLocks noGrp="1"/>
          </p:cNvSpPr>
          <p:nvPr>
            <p:ph type="title"/>
          </p:nvPr>
        </p:nvSpPr>
        <p:spPr>
          <a:xfrm>
            <a:off x="761803" y="350196"/>
            <a:ext cx="4646904" cy="1624520"/>
          </a:xfrm>
        </p:spPr>
        <p:txBody>
          <a:bodyPr anchor="ctr">
            <a:normAutofit/>
          </a:bodyPr>
          <a:lstStyle/>
          <a:p>
            <a:r>
              <a:rPr lang="en-US" sz="4800" b="1" dirty="0">
                <a:solidFill>
                  <a:srgbClr val="FF0000"/>
                </a:solidFill>
              </a:rPr>
              <a:t>Design Your Cape</a:t>
            </a:r>
          </a:p>
        </p:txBody>
      </p:sp>
      <p:sp>
        <p:nvSpPr>
          <p:cNvPr id="3" name="Content Placeholder 2">
            <a:extLst>
              <a:ext uri="{FF2B5EF4-FFF2-40B4-BE49-F238E27FC236}">
                <a16:creationId xmlns:a16="http://schemas.microsoft.com/office/drawing/2014/main" id="{51ADBA81-0960-6198-8D91-380B99764830}"/>
              </a:ext>
            </a:extLst>
          </p:cNvPr>
          <p:cNvSpPr>
            <a:spLocks noGrp="1"/>
          </p:cNvSpPr>
          <p:nvPr>
            <p:ph idx="1"/>
          </p:nvPr>
        </p:nvSpPr>
        <p:spPr>
          <a:xfrm>
            <a:off x="761802" y="2743200"/>
            <a:ext cx="4646905" cy="3613149"/>
          </a:xfrm>
        </p:spPr>
        <p:txBody>
          <a:bodyPr anchor="ctr">
            <a:normAutofit fontScale="92500" lnSpcReduction="20000"/>
          </a:bodyPr>
          <a:lstStyle/>
          <a:p>
            <a:pPr marL="0" indent="0">
              <a:buNone/>
            </a:pPr>
            <a:r>
              <a:rPr lang="en-US" sz="3200" dirty="0">
                <a:solidFill>
                  <a:srgbClr val="0070C0"/>
                </a:solidFill>
              </a:rPr>
              <a:t>You are going to play the role of a Superhero in Training.</a:t>
            </a:r>
          </a:p>
          <a:p>
            <a:pPr marL="0" indent="0">
              <a:buNone/>
            </a:pPr>
            <a:r>
              <a:rPr lang="en-US" sz="3200" dirty="0">
                <a:solidFill>
                  <a:srgbClr val="0070C0"/>
                </a:solidFill>
              </a:rPr>
              <a:t>We will explore the world’s problems </a:t>
            </a:r>
          </a:p>
          <a:p>
            <a:pPr marL="0" indent="0">
              <a:buNone/>
            </a:pPr>
            <a:r>
              <a:rPr lang="en-US" sz="3200" dirty="0">
                <a:solidFill>
                  <a:srgbClr val="0070C0"/>
                </a:solidFill>
              </a:rPr>
              <a:t>As a Superhero Trainee you will first need to choose a problem that you want to solve. </a:t>
            </a:r>
          </a:p>
        </p:txBody>
      </p:sp>
      <p:pic>
        <p:nvPicPr>
          <p:cNvPr id="5" name="Picture 4" descr="A drawing of a dress&#10;&#10;Description automatically generated">
            <a:extLst>
              <a:ext uri="{FF2B5EF4-FFF2-40B4-BE49-F238E27FC236}">
                <a16:creationId xmlns:a16="http://schemas.microsoft.com/office/drawing/2014/main" id="{E3211B83-220A-8B4A-48C5-25EB5B063592}"/>
              </a:ext>
            </a:extLst>
          </p:cNvPr>
          <p:cNvPicPr>
            <a:picLocks noChangeAspect="1"/>
          </p:cNvPicPr>
          <p:nvPr/>
        </p:nvPicPr>
        <p:blipFill rotWithShape="1">
          <a:blip r:embed="rId2"/>
          <a:srcRect t="5606" r="-1" b="-1"/>
          <a:stretch/>
        </p:blipFill>
        <p:spPr>
          <a:xfrm>
            <a:off x="5811267" y="-142875"/>
            <a:ext cx="6102825" cy="6858000"/>
          </a:xfrm>
          <a:prstGeom prst="rect">
            <a:avLst/>
          </a:prstGeom>
        </p:spPr>
      </p:pic>
      <p:sp>
        <p:nvSpPr>
          <p:cNvPr id="4" name="Rectangle 3">
            <a:extLst>
              <a:ext uri="{FF2B5EF4-FFF2-40B4-BE49-F238E27FC236}">
                <a16:creationId xmlns:a16="http://schemas.microsoft.com/office/drawing/2014/main" id="{608089F5-1F99-DD56-4D98-5CA86F1DB4DC}"/>
              </a:ext>
            </a:extLst>
          </p:cNvPr>
          <p:cNvSpPr/>
          <p:nvPr/>
        </p:nvSpPr>
        <p:spPr>
          <a:xfrm>
            <a:off x="168166" y="231228"/>
            <a:ext cx="5517931" cy="219764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Prepare to design your SUPERHERO cape</a:t>
            </a:r>
            <a:r>
              <a:rPr lang="en-US" dirty="0"/>
              <a:t>.</a:t>
            </a:r>
          </a:p>
          <a:p>
            <a:pPr algn="ctr"/>
            <a:r>
              <a:rPr lang="en-US" dirty="0"/>
              <a:t>We will explore ways that you can save the world. After you choose what type of superhero you will become you will design your cape.</a:t>
            </a:r>
          </a:p>
        </p:txBody>
      </p:sp>
    </p:spTree>
    <p:extLst>
      <p:ext uri="{BB962C8B-B14F-4D97-AF65-F5344CB8AC3E}">
        <p14:creationId xmlns:p14="http://schemas.microsoft.com/office/powerpoint/2010/main" val="3217836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o you know all 17 SDGs?">
            <a:hlinkClick r:id="" action="ppaction://media"/>
            <a:extLst>
              <a:ext uri="{FF2B5EF4-FFF2-40B4-BE49-F238E27FC236}">
                <a16:creationId xmlns:a16="http://schemas.microsoft.com/office/drawing/2014/main" id="{724762DD-7228-898E-133F-B2737CD888DB}"/>
              </a:ext>
            </a:extLst>
          </p:cNvPr>
          <p:cNvPicPr>
            <a:picLocks noRot="1" noChangeAspect="1"/>
          </p:cNvPicPr>
          <p:nvPr>
            <a:videoFile r:link="rId1"/>
          </p:nvPr>
        </p:nvPicPr>
        <p:blipFill>
          <a:blip r:embed="rId4"/>
          <a:stretch>
            <a:fillRect/>
          </a:stretch>
        </p:blipFill>
        <p:spPr>
          <a:xfrm>
            <a:off x="815009" y="258417"/>
            <a:ext cx="10705237" cy="6048459"/>
          </a:xfrm>
          <a:prstGeom prst="rect">
            <a:avLst/>
          </a:prstGeom>
        </p:spPr>
      </p:pic>
    </p:spTree>
    <p:extLst>
      <p:ext uri="{BB962C8B-B14F-4D97-AF65-F5344CB8AC3E}">
        <p14:creationId xmlns:p14="http://schemas.microsoft.com/office/powerpoint/2010/main" val="93395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body" idx="1"/>
          </p:nvPr>
        </p:nvSpPr>
        <p:spPr>
          <a:xfrm>
            <a:off x="549933" y="5573567"/>
            <a:ext cx="6866800" cy="1108000"/>
          </a:xfrm>
          <a:prstGeom prst="rect">
            <a:avLst/>
          </a:prstGeom>
        </p:spPr>
        <p:txBody>
          <a:bodyPr spcFirstLastPara="1" vert="horz" wrap="square" lIns="121900" tIns="121900" rIns="121900" bIns="121900" rtlCol="0" anchor="t" anchorCtr="0">
            <a:noAutofit/>
          </a:bodyPr>
          <a:lstStyle/>
          <a:p>
            <a:pPr marL="0" indent="0">
              <a:lnSpc>
                <a:spcPct val="105000"/>
              </a:lnSpc>
              <a:buClr>
                <a:schemeClr val="dk1"/>
              </a:buClr>
              <a:buSzPts val="935"/>
              <a:buNone/>
            </a:pPr>
            <a:r>
              <a:rPr lang="en" sz="2027" u="sng" dirty="0">
                <a:solidFill>
                  <a:schemeClr val="hlink"/>
                </a:solidFill>
                <a:hlinkClick r:id="rId3"/>
              </a:rPr>
              <a:t>https://kids.kiddle.co/Sustainable_Development_Goals</a:t>
            </a:r>
            <a:endParaRPr lang="en" sz="2027" u="sng" dirty="0">
              <a:solidFill>
                <a:schemeClr val="hlink"/>
              </a:solidFill>
            </a:endParaRPr>
          </a:p>
          <a:p>
            <a:pPr marL="0" indent="0">
              <a:lnSpc>
                <a:spcPct val="105000"/>
              </a:lnSpc>
              <a:buClr>
                <a:schemeClr val="dk1"/>
              </a:buClr>
              <a:buSzPts val="935"/>
              <a:buNone/>
            </a:pPr>
            <a:r>
              <a:rPr lang="en" sz="2027" u="sng" dirty="0">
                <a:solidFill>
                  <a:srgbClr val="0563C1"/>
                </a:solidFill>
              </a:rPr>
              <a:t> </a:t>
            </a:r>
            <a:endParaRPr sz="2027" u="sng" dirty="0">
              <a:solidFill>
                <a:srgbClr val="0563C1"/>
              </a:solidFill>
            </a:endParaRPr>
          </a:p>
          <a:p>
            <a:pPr marL="0" indent="0">
              <a:lnSpc>
                <a:spcPct val="105000"/>
              </a:lnSpc>
              <a:spcAft>
                <a:spcPts val="1600"/>
              </a:spcAft>
              <a:buSzPts val="935"/>
              <a:buNone/>
            </a:pPr>
            <a:endParaRPr sz="2705" dirty="0"/>
          </a:p>
        </p:txBody>
      </p:sp>
      <p:pic>
        <p:nvPicPr>
          <p:cNvPr id="62" name="Google Shape;62;p14"/>
          <p:cNvPicPr preferRelativeResize="0"/>
          <p:nvPr/>
        </p:nvPicPr>
        <p:blipFill>
          <a:blip r:embed="rId4">
            <a:alphaModFix/>
          </a:blip>
          <a:stretch>
            <a:fillRect/>
          </a:stretch>
        </p:blipFill>
        <p:spPr>
          <a:xfrm>
            <a:off x="203201" y="203201"/>
            <a:ext cx="11785599" cy="977788"/>
          </a:xfrm>
          <a:prstGeom prst="rect">
            <a:avLst/>
          </a:prstGeom>
          <a:noFill/>
          <a:ln>
            <a:noFill/>
          </a:ln>
        </p:spPr>
      </p:pic>
      <p:pic>
        <p:nvPicPr>
          <p:cNvPr id="63" name="Google Shape;63;p14"/>
          <p:cNvPicPr preferRelativeResize="0"/>
          <p:nvPr/>
        </p:nvPicPr>
        <p:blipFill>
          <a:blip r:embed="rId5">
            <a:alphaModFix/>
          </a:blip>
          <a:stretch>
            <a:fillRect/>
          </a:stretch>
        </p:blipFill>
        <p:spPr>
          <a:xfrm>
            <a:off x="203201" y="7061527"/>
            <a:ext cx="11785599" cy="2612931"/>
          </a:xfrm>
          <a:prstGeom prst="rect">
            <a:avLst/>
          </a:prstGeom>
          <a:noFill/>
          <a:ln>
            <a:noFill/>
          </a:ln>
        </p:spPr>
      </p:pic>
      <p:pic>
        <p:nvPicPr>
          <p:cNvPr id="64" name="Google Shape;64;p14"/>
          <p:cNvPicPr preferRelativeResize="0"/>
          <p:nvPr/>
        </p:nvPicPr>
        <p:blipFill>
          <a:blip r:embed="rId6">
            <a:alphaModFix/>
          </a:blip>
          <a:stretch>
            <a:fillRect/>
          </a:stretch>
        </p:blipFill>
        <p:spPr>
          <a:xfrm>
            <a:off x="9380484" y="4441079"/>
            <a:ext cx="2216484" cy="2240394"/>
          </a:xfrm>
          <a:prstGeom prst="rect">
            <a:avLst/>
          </a:prstGeom>
          <a:noFill/>
          <a:ln>
            <a:noFill/>
          </a:ln>
        </p:spPr>
      </p:pic>
      <p:sp>
        <p:nvSpPr>
          <p:cNvPr id="4" name="TextBox 3">
            <a:extLst>
              <a:ext uri="{FF2B5EF4-FFF2-40B4-BE49-F238E27FC236}">
                <a16:creationId xmlns:a16="http://schemas.microsoft.com/office/drawing/2014/main" id="{695AB8FC-4BF2-5A3F-442E-A233F299D45E}"/>
              </a:ext>
            </a:extLst>
          </p:cNvPr>
          <p:cNvSpPr txBox="1"/>
          <p:nvPr/>
        </p:nvSpPr>
        <p:spPr>
          <a:xfrm>
            <a:off x="7583214" y="1024759"/>
            <a:ext cx="3831020" cy="3416320"/>
          </a:xfrm>
          <a:prstGeom prst="rect">
            <a:avLst/>
          </a:prstGeom>
          <a:noFill/>
        </p:spPr>
        <p:txBody>
          <a:bodyPr wrap="square" rtlCol="0">
            <a:spAutoFit/>
          </a:bodyPr>
          <a:lstStyle/>
          <a:p>
            <a:r>
              <a:rPr lang="en-US" sz="2400" dirty="0"/>
              <a:t>The Sustainable Development Goals (SDGs) are a set of targets relating to future international development.  They are created by the United Nations and promoted as the Goals for Global Sustainable Development. </a:t>
            </a:r>
          </a:p>
        </p:txBody>
      </p:sp>
      <p:pic>
        <p:nvPicPr>
          <p:cNvPr id="5" name="Picture 4" descr="A picture containing graphical user interface&#10;&#10;Description automatically generated">
            <a:extLst>
              <a:ext uri="{FF2B5EF4-FFF2-40B4-BE49-F238E27FC236}">
                <a16:creationId xmlns:a16="http://schemas.microsoft.com/office/drawing/2014/main" id="{32931F20-0309-041D-778A-700E401D61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813" y="1457184"/>
            <a:ext cx="6048789" cy="368976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5"/>
        <p:cNvGrpSpPr/>
        <p:nvPr/>
      </p:nvGrpSpPr>
      <p:grpSpPr>
        <a:xfrm>
          <a:off x="0" y="0"/>
          <a:ext cx="0" cy="0"/>
          <a:chOff x="0" y="0"/>
          <a:chExt cx="0" cy="0"/>
        </a:xfrm>
      </p:grpSpPr>
      <p:sp useBgFill="1">
        <p:nvSpPr>
          <p:cNvPr id="228" name="Rectangle 227">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14ECECA1-B280-0985-2F4F-816C344B1326}"/>
              </a:ext>
            </a:extLst>
          </p:cNvPr>
          <p:cNvPicPr>
            <a:picLocks noChangeAspect="1"/>
          </p:cNvPicPr>
          <p:nvPr/>
        </p:nvPicPr>
        <p:blipFill rotWithShape="1">
          <a:blip r:embed="rId3"/>
          <a:srcRect l="6374" r="8305" b="2"/>
          <a:stretch/>
        </p:blipFill>
        <p:spPr>
          <a:xfrm>
            <a:off x="20" y="10"/>
            <a:ext cx="6095980" cy="6857990"/>
          </a:xfrm>
          <a:prstGeom prst="rect">
            <a:avLst/>
          </a:prstGeom>
        </p:spPr>
      </p:pic>
      <p:pic>
        <p:nvPicPr>
          <p:cNvPr id="209" name="Google Shape;209;g83ab98490e_0_4" descr="A diagram of different types of sustainability&#10;&#10;Description automatically generated"/>
          <p:cNvPicPr preferRelativeResize="0"/>
          <p:nvPr/>
        </p:nvPicPr>
        <p:blipFill rotWithShape="1">
          <a:blip r:embed="rId4"/>
          <a:srcRect r="3904"/>
          <a:stretch/>
        </p:blipFill>
        <p:spPr>
          <a:xfrm>
            <a:off x="6096000" y="10"/>
            <a:ext cx="6096000" cy="6857990"/>
          </a:xfrm>
          <a:prstGeom prst="rect">
            <a:avLst/>
          </a:prstGeom>
          <a:noFill/>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DF8AC31C-42D4-5B10-9F33-354ACD711945}"/>
                  </a:ext>
                </a:extLst>
              </p14:cNvPr>
              <p14:cNvContentPartPr/>
              <p14:nvPr/>
            </p14:nvContentPartPr>
            <p14:xfrm>
              <a:off x="1789117" y="5755591"/>
              <a:ext cx="1148760" cy="363600"/>
            </p14:xfrm>
          </p:contentPart>
        </mc:Choice>
        <mc:Fallback xmlns="">
          <p:pic>
            <p:nvPicPr>
              <p:cNvPr id="7" name="Ink 6">
                <a:extLst>
                  <a:ext uri="{FF2B5EF4-FFF2-40B4-BE49-F238E27FC236}">
                    <a16:creationId xmlns:a16="http://schemas.microsoft.com/office/drawing/2014/main" id="{DF8AC31C-42D4-5B10-9F33-354ACD711945}"/>
                  </a:ext>
                </a:extLst>
              </p:cNvPr>
              <p:cNvPicPr/>
              <p:nvPr/>
            </p:nvPicPr>
            <p:blipFill>
              <a:blip r:embed="rId6"/>
              <a:stretch>
                <a:fillRect/>
              </a:stretch>
            </p:blipFill>
            <p:spPr>
              <a:xfrm>
                <a:off x="1726117" y="5692951"/>
                <a:ext cx="1274400" cy="489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04FAE810-A855-59D4-C6DE-D2A2DF92E47C}"/>
                  </a:ext>
                </a:extLst>
              </p14:cNvPr>
              <p14:cNvContentPartPr/>
              <p14:nvPr/>
            </p14:nvContentPartPr>
            <p14:xfrm>
              <a:off x="1935997" y="5647951"/>
              <a:ext cx="1556280" cy="78840"/>
            </p14:xfrm>
          </p:contentPart>
        </mc:Choice>
        <mc:Fallback xmlns="">
          <p:pic>
            <p:nvPicPr>
              <p:cNvPr id="10" name="Ink 9">
                <a:extLst>
                  <a:ext uri="{FF2B5EF4-FFF2-40B4-BE49-F238E27FC236}">
                    <a16:creationId xmlns:a16="http://schemas.microsoft.com/office/drawing/2014/main" id="{04FAE810-A855-59D4-C6DE-D2A2DF92E47C}"/>
                  </a:ext>
                </a:extLst>
              </p:cNvPr>
              <p:cNvPicPr/>
              <p:nvPr/>
            </p:nvPicPr>
            <p:blipFill>
              <a:blip r:embed="rId8"/>
              <a:stretch>
                <a:fillRect/>
              </a:stretch>
            </p:blipFill>
            <p:spPr>
              <a:xfrm>
                <a:off x="1873357" y="5584951"/>
                <a:ext cx="168192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8B784447-1F56-9A86-68F6-3E4CE4FE5663}"/>
                  </a:ext>
                </a:extLst>
              </p14:cNvPr>
              <p14:cNvContentPartPr/>
              <p14:nvPr/>
            </p14:nvContentPartPr>
            <p14:xfrm>
              <a:off x="1948237" y="5740831"/>
              <a:ext cx="2174400" cy="106200"/>
            </p14:xfrm>
          </p:contentPart>
        </mc:Choice>
        <mc:Fallback xmlns="">
          <p:pic>
            <p:nvPicPr>
              <p:cNvPr id="11" name="Ink 10">
                <a:extLst>
                  <a:ext uri="{FF2B5EF4-FFF2-40B4-BE49-F238E27FC236}">
                    <a16:creationId xmlns:a16="http://schemas.microsoft.com/office/drawing/2014/main" id="{8B784447-1F56-9A86-68F6-3E4CE4FE5663}"/>
                  </a:ext>
                </a:extLst>
              </p:cNvPr>
              <p:cNvPicPr/>
              <p:nvPr/>
            </p:nvPicPr>
            <p:blipFill>
              <a:blip r:embed="rId10"/>
              <a:stretch>
                <a:fillRect/>
              </a:stretch>
            </p:blipFill>
            <p:spPr>
              <a:xfrm>
                <a:off x="1885237" y="5678191"/>
                <a:ext cx="230004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E280909C-BD70-E4F6-1F6E-DD58FDE1B1F6}"/>
                  </a:ext>
                </a:extLst>
              </p14:cNvPr>
              <p14:cNvContentPartPr/>
              <p14:nvPr/>
            </p14:nvContentPartPr>
            <p14:xfrm>
              <a:off x="3573637" y="5706991"/>
              <a:ext cx="622440" cy="154440"/>
            </p14:xfrm>
          </p:contentPart>
        </mc:Choice>
        <mc:Fallback xmlns="">
          <p:pic>
            <p:nvPicPr>
              <p:cNvPr id="12" name="Ink 11">
                <a:extLst>
                  <a:ext uri="{FF2B5EF4-FFF2-40B4-BE49-F238E27FC236}">
                    <a16:creationId xmlns:a16="http://schemas.microsoft.com/office/drawing/2014/main" id="{E280909C-BD70-E4F6-1F6E-DD58FDE1B1F6}"/>
                  </a:ext>
                </a:extLst>
              </p:cNvPr>
              <p:cNvPicPr/>
              <p:nvPr/>
            </p:nvPicPr>
            <p:blipFill>
              <a:blip r:embed="rId12"/>
              <a:stretch>
                <a:fillRect/>
              </a:stretch>
            </p:blipFill>
            <p:spPr>
              <a:xfrm>
                <a:off x="3510637" y="5644351"/>
                <a:ext cx="748080"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DB2BFD5D-B1A7-ABD0-F71F-8A73EB65EE25}"/>
                  </a:ext>
                </a:extLst>
              </p14:cNvPr>
              <p14:cNvContentPartPr/>
              <p14:nvPr/>
            </p14:nvContentPartPr>
            <p14:xfrm>
              <a:off x="3226237" y="7180471"/>
              <a:ext cx="341280" cy="959040"/>
            </p14:xfrm>
          </p:contentPart>
        </mc:Choice>
        <mc:Fallback xmlns="">
          <p:pic>
            <p:nvPicPr>
              <p:cNvPr id="14" name="Ink 13">
                <a:extLst>
                  <a:ext uri="{FF2B5EF4-FFF2-40B4-BE49-F238E27FC236}">
                    <a16:creationId xmlns:a16="http://schemas.microsoft.com/office/drawing/2014/main" id="{DB2BFD5D-B1A7-ABD0-F71F-8A73EB65EE25}"/>
                  </a:ext>
                </a:extLst>
              </p:cNvPr>
              <p:cNvPicPr/>
              <p:nvPr/>
            </p:nvPicPr>
            <p:blipFill>
              <a:blip r:embed="rId14"/>
              <a:stretch>
                <a:fillRect/>
              </a:stretch>
            </p:blipFill>
            <p:spPr>
              <a:xfrm>
                <a:off x="3163597" y="7117831"/>
                <a:ext cx="466920" cy="1084680"/>
              </a:xfrm>
              <a:prstGeom prst="rect">
                <a:avLst/>
              </a:prstGeom>
            </p:spPr>
          </p:pic>
        </mc:Fallback>
      </mc:AlternateContent>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B6A0C4-A797-2423-8A61-04073DB83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60" y="0"/>
            <a:ext cx="11523660" cy="6680026"/>
          </a:xfrm>
          <a:prstGeom prst="rect">
            <a:avLst/>
          </a:prstGeom>
        </p:spPr>
      </p:pic>
    </p:spTree>
    <p:extLst>
      <p:ext uri="{BB962C8B-B14F-4D97-AF65-F5344CB8AC3E}">
        <p14:creationId xmlns:p14="http://schemas.microsoft.com/office/powerpoint/2010/main" val="3357797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6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38">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group of people&#10;&#10;Description automatically generated with medium confidence">
            <a:extLst>
              <a:ext uri="{FF2B5EF4-FFF2-40B4-BE49-F238E27FC236}">
                <a16:creationId xmlns:a16="http://schemas.microsoft.com/office/drawing/2014/main" id="{7ED1F6E9-3D1D-43F5-0F0C-5AB79E7F061A}"/>
              </a:ext>
            </a:extLst>
          </p:cNvPr>
          <p:cNvPicPr>
            <a:picLocks noChangeAspect="1"/>
          </p:cNvPicPr>
          <p:nvPr/>
        </p:nvPicPr>
        <p:blipFill rotWithShape="1">
          <a:blip r:embed="rId3"/>
          <a:srcRect l="19289" r="10283" b="-4"/>
          <a:stretch/>
        </p:blipFill>
        <p:spPr>
          <a:xfrm>
            <a:off x="1243374" y="487090"/>
            <a:ext cx="1968426" cy="2788073"/>
          </a:xfrm>
          <a:prstGeom prst="rect">
            <a:avLst/>
          </a:prstGeom>
        </p:spPr>
      </p:pic>
      <p:sp>
        <p:nvSpPr>
          <p:cNvPr id="46" name="Rectangle 40">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D979AE9F-E52E-0D34-3867-DD15A85F7E3E}"/>
              </a:ext>
            </a:extLst>
          </p:cNvPr>
          <p:cNvPicPr>
            <a:picLocks noChangeAspect="1"/>
          </p:cNvPicPr>
          <p:nvPr/>
        </p:nvPicPr>
        <p:blipFill rotWithShape="1">
          <a:blip r:embed="rId4"/>
          <a:srcRect l="13091" r="16129" b="2"/>
          <a:stretch/>
        </p:blipFill>
        <p:spPr>
          <a:xfrm>
            <a:off x="1293408" y="3639157"/>
            <a:ext cx="1918392" cy="2717099"/>
          </a:xfrm>
          <a:prstGeom prst="rect">
            <a:avLst/>
          </a:prstGeom>
        </p:spPr>
      </p:pic>
      <p:sp>
        <p:nvSpPr>
          <p:cNvPr id="43" name="Rectangle 42">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01D2D25-23CC-19CD-D9B9-D96FC74B41B1}"/>
              </a:ext>
            </a:extLst>
          </p:cNvPr>
          <p:cNvSpPr/>
          <p:nvPr/>
        </p:nvSpPr>
        <p:spPr>
          <a:xfrm>
            <a:off x="4393252" y="643467"/>
            <a:ext cx="7175449" cy="807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Economy</a:t>
            </a:r>
          </a:p>
        </p:txBody>
      </p:sp>
      <p:pic>
        <p:nvPicPr>
          <p:cNvPr id="3" name="Picture 2">
            <a:extLst>
              <a:ext uri="{FF2B5EF4-FFF2-40B4-BE49-F238E27FC236}">
                <a16:creationId xmlns:a16="http://schemas.microsoft.com/office/drawing/2014/main" id="{5B7C4261-2E8B-85C1-3F3B-E3561B9E9AF5}"/>
              </a:ext>
            </a:extLst>
          </p:cNvPr>
          <p:cNvPicPr>
            <a:picLocks noChangeAspect="1"/>
          </p:cNvPicPr>
          <p:nvPr/>
        </p:nvPicPr>
        <p:blipFill>
          <a:blip r:embed="rId5"/>
          <a:stretch>
            <a:fillRect/>
          </a:stretch>
        </p:blipFill>
        <p:spPr>
          <a:xfrm>
            <a:off x="8244769" y="1616587"/>
            <a:ext cx="3334732" cy="4483962"/>
          </a:xfrm>
          <a:prstGeom prst="rect">
            <a:avLst/>
          </a:prstGeom>
        </p:spPr>
      </p:pic>
      <p:pic>
        <p:nvPicPr>
          <p:cNvPr id="5" name="Picture 4">
            <a:extLst>
              <a:ext uri="{FF2B5EF4-FFF2-40B4-BE49-F238E27FC236}">
                <a16:creationId xmlns:a16="http://schemas.microsoft.com/office/drawing/2014/main" id="{BACBBD27-85E0-5EE9-1A75-448DD2449E43}"/>
              </a:ext>
            </a:extLst>
          </p:cNvPr>
          <p:cNvPicPr>
            <a:picLocks noChangeAspect="1"/>
          </p:cNvPicPr>
          <p:nvPr/>
        </p:nvPicPr>
        <p:blipFill>
          <a:blip r:embed="rId6"/>
          <a:stretch>
            <a:fillRect/>
          </a:stretch>
        </p:blipFill>
        <p:spPr>
          <a:xfrm>
            <a:off x="4365215" y="1616587"/>
            <a:ext cx="3412725" cy="4483962"/>
          </a:xfrm>
          <a:prstGeom prst="rect">
            <a:avLst/>
          </a:prstGeom>
        </p:spPr>
      </p:pic>
    </p:spTree>
    <p:extLst>
      <p:ext uri="{BB962C8B-B14F-4D97-AF65-F5344CB8AC3E}">
        <p14:creationId xmlns:p14="http://schemas.microsoft.com/office/powerpoint/2010/main" val="94915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Website&#10;&#10;Description automatically generated">
            <a:extLst>
              <a:ext uri="{FF2B5EF4-FFF2-40B4-BE49-F238E27FC236}">
                <a16:creationId xmlns:a16="http://schemas.microsoft.com/office/drawing/2014/main" id="{9C2CF9AD-0EEE-6DFC-144F-9C5DEB3D8998}"/>
              </a:ext>
            </a:extLst>
          </p:cNvPr>
          <p:cNvPicPr>
            <a:picLocks noChangeAspect="1"/>
          </p:cNvPicPr>
          <p:nvPr/>
        </p:nvPicPr>
        <p:blipFill>
          <a:blip r:embed="rId2"/>
          <a:stretch>
            <a:fillRect/>
          </a:stretch>
        </p:blipFill>
        <p:spPr>
          <a:xfrm>
            <a:off x="4134486" y="44176"/>
            <a:ext cx="3663569" cy="3636092"/>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678F5BCB-A692-F66C-1C5A-93965FBF49F6}"/>
              </a:ext>
            </a:extLst>
          </p:cNvPr>
          <p:cNvPicPr>
            <a:picLocks noChangeAspect="1"/>
          </p:cNvPicPr>
          <p:nvPr/>
        </p:nvPicPr>
        <p:blipFill>
          <a:blip r:embed="rId3"/>
          <a:stretch>
            <a:fillRect/>
          </a:stretch>
        </p:blipFill>
        <p:spPr>
          <a:xfrm>
            <a:off x="8057515" y="45907"/>
            <a:ext cx="3713818" cy="3667394"/>
          </a:xfrm>
          <a:prstGeom prst="rect">
            <a:avLst/>
          </a:prstGeom>
        </p:spPr>
      </p:pic>
      <p:pic>
        <p:nvPicPr>
          <p:cNvPr id="9" name="Picture 8">
            <a:extLst>
              <a:ext uri="{FF2B5EF4-FFF2-40B4-BE49-F238E27FC236}">
                <a16:creationId xmlns:a16="http://schemas.microsoft.com/office/drawing/2014/main" id="{A684F85C-775B-B130-A0CB-E1AB0F43159E}"/>
              </a:ext>
            </a:extLst>
          </p:cNvPr>
          <p:cNvPicPr>
            <a:picLocks noChangeAspect="1"/>
          </p:cNvPicPr>
          <p:nvPr/>
        </p:nvPicPr>
        <p:blipFill>
          <a:blip r:embed="rId4"/>
          <a:stretch>
            <a:fillRect/>
          </a:stretch>
        </p:blipFill>
        <p:spPr>
          <a:xfrm>
            <a:off x="7240488" y="4622979"/>
            <a:ext cx="2152419" cy="2157813"/>
          </a:xfrm>
          <a:prstGeom prst="rect">
            <a:avLst/>
          </a:prstGeom>
        </p:spPr>
      </p:pic>
      <p:pic>
        <p:nvPicPr>
          <p:cNvPr id="5" name="Picture 4">
            <a:extLst>
              <a:ext uri="{FF2B5EF4-FFF2-40B4-BE49-F238E27FC236}">
                <a16:creationId xmlns:a16="http://schemas.microsoft.com/office/drawing/2014/main" id="{ED2E5BC8-57CA-93B3-416B-54609FBDAD6C}"/>
              </a:ext>
            </a:extLst>
          </p:cNvPr>
          <p:cNvPicPr>
            <a:picLocks noChangeAspect="1"/>
          </p:cNvPicPr>
          <p:nvPr/>
        </p:nvPicPr>
        <p:blipFill>
          <a:blip r:embed="rId5"/>
          <a:stretch>
            <a:fillRect/>
          </a:stretch>
        </p:blipFill>
        <p:spPr>
          <a:xfrm>
            <a:off x="9619135" y="4644517"/>
            <a:ext cx="2152419" cy="2136275"/>
          </a:xfrm>
          <a:prstGeom prst="rect">
            <a:avLst/>
          </a:prstGeom>
        </p:spPr>
      </p:pic>
      <p:sp>
        <p:nvSpPr>
          <p:cNvPr id="2" name="TextBox 1">
            <a:extLst>
              <a:ext uri="{FF2B5EF4-FFF2-40B4-BE49-F238E27FC236}">
                <a16:creationId xmlns:a16="http://schemas.microsoft.com/office/drawing/2014/main" id="{64776362-998A-FAFC-49DA-FAFEB9C07A4A}"/>
              </a:ext>
            </a:extLst>
          </p:cNvPr>
          <p:cNvSpPr txBox="1"/>
          <p:nvPr/>
        </p:nvSpPr>
        <p:spPr>
          <a:xfrm>
            <a:off x="3001617" y="576470"/>
            <a:ext cx="3260035" cy="5565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2C85A4BB-190A-8B08-0608-BC2F90869E67}"/>
              </a:ext>
            </a:extLst>
          </p:cNvPr>
          <p:cNvPicPr>
            <a:picLocks noChangeAspect="1"/>
          </p:cNvPicPr>
          <p:nvPr/>
        </p:nvPicPr>
        <p:blipFill>
          <a:blip r:embed="rId6"/>
          <a:stretch>
            <a:fillRect/>
          </a:stretch>
        </p:blipFill>
        <p:spPr>
          <a:xfrm>
            <a:off x="505737" y="77208"/>
            <a:ext cx="3445492" cy="3570028"/>
          </a:xfrm>
          <a:prstGeom prst="rect">
            <a:avLst/>
          </a:prstGeom>
        </p:spPr>
      </p:pic>
      <p:pic>
        <p:nvPicPr>
          <p:cNvPr id="17" name="Picture 16">
            <a:extLst>
              <a:ext uri="{FF2B5EF4-FFF2-40B4-BE49-F238E27FC236}">
                <a16:creationId xmlns:a16="http://schemas.microsoft.com/office/drawing/2014/main" id="{18E512F6-CA88-3F8B-299B-6FB4985C2891}"/>
              </a:ext>
            </a:extLst>
          </p:cNvPr>
          <p:cNvPicPr>
            <a:picLocks noChangeAspect="1"/>
          </p:cNvPicPr>
          <p:nvPr/>
        </p:nvPicPr>
        <p:blipFill>
          <a:blip r:embed="rId7"/>
          <a:stretch>
            <a:fillRect/>
          </a:stretch>
        </p:blipFill>
        <p:spPr>
          <a:xfrm>
            <a:off x="3951952" y="3721507"/>
            <a:ext cx="3168121" cy="3136493"/>
          </a:xfrm>
          <a:prstGeom prst="rect">
            <a:avLst/>
          </a:prstGeom>
        </p:spPr>
      </p:pic>
      <p:pic>
        <p:nvPicPr>
          <p:cNvPr id="20" name="Picture 19">
            <a:extLst>
              <a:ext uri="{FF2B5EF4-FFF2-40B4-BE49-F238E27FC236}">
                <a16:creationId xmlns:a16="http://schemas.microsoft.com/office/drawing/2014/main" id="{846CB58D-6896-003D-5D5C-A5D405EEF457}"/>
              </a:ext>
            </a:extLst>
          </p:cNvPr>
          <p:cNvPicPr>
            <a:picLocks noChangeAspect="1"/>
          </p:cNvPicPr>
          <p:nvPr/>
        </p:nvPicPr>
        <p:blipFill>
          <a:blip r:embed="rId8"/>
          <a:stretch>
            <a:fillRect/>
          </a:stretch>
        </p:blipFill>
        <p:spPr>
          <a:xfrm>
            <a:off x="512374" y="3790507"/>
            <a:ext cx="3031487" cy="3098853"/>
          </a:xfrm>
          <a:prstGeom prst="rect">
            <a:avLst/>
          </a:prstGeom>
        </p:spPr>
      </p:pic>
      <p:sp>
        <p:nvSpPr>
          <p:cNvPr id="22" name="Rectangle 21">
            <a:extLst>
              <a:ext uri="{FF2B5EF4-FFF2-40B4-BE49-F238E27FC236}">
                <a16:creationId xmlns:a16="http://schemas.microsoft.com/office/drawing/2014/main" id="{44D4FF72-1E6D-6E42-875D-354D7A76DD84}"/>
              </a:ext>
            </a:extLst>
          </p:cNvPr>
          <p:cNvSpPr/>
          <p:nvPr/>
        </p:nvSpPr>
        <p:spPr>
          <a:xfrm>
            <a:off x="7240488" y="3751905"/>
            <a:ext cx="4651260" cy="83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Society</a:t>
            </a:r>
          </a:p>
        </p:txBody>
      </p:sp>
    </p:spTree>
    <p:extLst>
      <p:ext uri="{BB962C8B-B14F-4D97-AF65-F5344CB8AC3E}">
        <p14:creationId xmlns:p14="http://schemas.microsoft.com/office/powerpoint/2010/main" val="2692632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5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E221488-38B5-8E47-BDB1-E85EBA8EBB64}"/>
              </a:ext>
            </a:extLst>
          </p:cNvPr>
          <p:cNvPicPr>
            <a:picLocks noChangeAspect="1"/>
          </p:cNvPicPr>
          <p:nvPr/>
        </p:nvPicPr>
        <p:blipFill>
          <a:blip r:embed="rId2"/>
          <a:stretch>
            <a:fillRect/>
          </a:stretch>
        </p:blipFill>
        <p:spPr>
          <a:xfrm>
            <a:off x="942691" y="643467"/>
            <a:ext cx="2481858" cy="2475653"/>
          </a:xfrm>
          <a:prstGeom prst="rect">
            <a:avLst/>
          </a:prstGeom>
        </p:spPr>
      </p:pic>
      <p:sp>
        <p:nvSpPr>
          <p:cNvPr id="19" name="Rectangle 18">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1C2FE05-CFF1-1274-0500-0D69B76F3E59}"/>
              </a:ext>
            </a:extLst>
          </p:cNvPr>
          <p:cNvPicPr>
            <a:picLocks noChangeAspect="1"/>
          </p:cNvPicPr>
          <p:nvPr/>
        </p:nvPicPr>
        <p:blipFill>
          <a:blip r:embed="rId3"/>
          <a:stretch>
            <a:fillRect/>
          </a:stretch>
        </p:blipFill>
        <p:spPr>
          <a:xfrm>
            <a:off x="945048" y="3748194"/>
            <a:ext cx="2459945" cy="2471631"/>
          </a:xfrm>
          <a:prstGeom prst="rect">
            <a:avLst/>
          </a:prstGeom>
        </p:spPr>
      </p:pic>
      <p:sp>
        <p:nvSpPr>
          <p:cNvPr id="21" name="Rectangle 20">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5C54528-4F0F-F5FB-C546-E6E9DA35A436}"/>
              </a:ext>
            </a:extLst>
          </p:cNvPr>
          <p:cNvPicPr>
            <a:picLocks noChangeAspect="1"/>
          </p:cNvPicPr>
          <p:nvPr/>
        </p:nvPicPr>
        <p:blipFill>
          <a:blip r:embed="rId4"/>
          <a:stretch>
            <a:fillRect/>
          </a:stretch>
        </p:blipFill>
        <p:spPr>
          <a:xfrm>
            <a:off x="4365215" y="2229493"/>
            <a:ext cx="3252903" cy="3679689"/>
          </a:xfrm>
          <a:prstGeom prst="rect">
            <a:avLst/>
          </a:prstGeom>
        </p:spPr>
      </p:pic>
      <p:sp>
        <p:nvSpPr>
          <p:cNvPr id="23" name="Rectangle 22">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236A61A-2F37-D171-BD64-845703C65F04}"/>
              </a:ext>
            </a:extLst>
          </p:cNvPr>
          <p:cNvPicPr>
            <a:picLocks noChangeAspect="1"/>
          </p:cNvPicPr>
          <p:nvPr/>
        </p:nvPicPr>
        <p:blipFill>
          <a:blip r:embed="rId5"/>
          <a:stretch>
            <a:fillRect/>
          </a:stretch>
        </p:blipFill>
        <p:spPr>
          <a:xfrm>
            <a:off x="8385437" y="2241970"/>
            <a:ext cx="3252903" cy="3667212"/>
          </a:xfrm>
          <a:prstGeom prst="rect">
            <a:avLst/>
          </a:prstGeom>
        </p:spPr>
      </p:pic>
      <p:sp>
        <p:nvSpPr>
          <p:cNvPr id="2" name="TextBox 1">
            <a:extLst>
              <a:ext uri="{FF2B5EF4-FFF2-40B4-BE49-F238E27FC236}">
                <a16:creationId xmlns:a16="http://schemas.microsoft.com/office/drawing/2014/main" id="{4DABC2DE-A0FE-D7AA-2DA4-8FDA48F9B1CB}"/>
              </a:ext>
            </a:extLst>
          </p:cNvPr>
          <p:cNvSpPr txBox="1"/>
          <p:nvPr/>
        </p:nvSpPr>
        <p:spPr>
          <a:xfrm>
            <a:off x="3001617" y="576470"/>
            <a:ext cx="3260035" cy="5565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D7EF8BA-EE5F-E857-9860-BCED836249FC}"/>
              </a:ext>
            </a:extLst>
          </p:cNvPr>
          <p:cNvSpPr/>
          <p:nvPr/>
        </p:nvSpPr>
        <p:spPr>
          <a:xfrm>
            <a:off x="4393252" y="643467"/>
            <a:ext cx="7000788" cy="9766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Environment</a:t>
            </a:r>
          </a:p>
        </p:txBody>
      </p:sp>
    </p:spTree>
    <p:extLst>
      <p:ext uri="{BB962C8B-B14F-4D97-AF65-F5344CB8AC3E}">
        <p14:creationId xmlns:p14="http://schemas.microsoft.com/office/powerpoint/2010/main" val="2007726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1694CA-EC0F-5027-9D91-8C1A7389BAC6}"/>
              </a:ext>
            </a:extLst>
          </p:cNvPr>
          <p:cNvPicPr>
            <a:picLocks noChangeAspect="1"/>
          </p:cNvPicPr>
          <p:nvPr/>
        </p:nvPicPr>
        <p:blipFill>
          <a:blip r:embed="rId3"/>
          <a:stretch>
            <a:fillRect/>
          </a:stretch>
        </p:blipFill>
        <p:spPr>
          <a:xfrm>
            <a:off x="0" y="130391"/>
            <a:ext cx="12192000" cy="6597217"/>
          </a:xfrm>
          <a:prstGeom prst="rect">
            <a:avLst/>
          </a:prstGeom>
        </p:spPr>
      </p:pic>
    </p:spTree>
    <p:extLst>
      <p:ext uri="{BB962C8B-B14F-4D97-AF65-F5344CB8AC3E}">
        <p14:creationId xmlns:p14="http://schemas.microsoft.com/office/powerpoint/2010/main" val="2780575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3B768-1D35-9128-7957-834F56F29CB6}"/>
              </a:ext>
            </a:extLst>
          </p:cNvPr>
          <p:cNvSpPr>
            <a:spLocks noGrp="1"/>
          </p:cNvSpPr>
          <p:nvPr>
            <p:ph type="title"/>
          </p:nvPr>
        </p:nvSpPr>
        <p:spPr/>
        <p:txBody>
          <a:bodyPr/>
          <a:lstStyle/>
          <a:p>
            <a:endParaRPr lang="en-US"/>
          </a:p>
        </p:txBody>
      </p:sp>
      <p:pic>
        <p:nvPicPr>
          <p:cNvPr id="4" name="Online Media 3" title="STEM Education Overview">
            <a:hlinkClick r:id="" action="ppaction://media"/>
            <a:extLst>
              <a:ext uri="{FF2B5EF4-FFF2-40B4-BE49-F238E27FC236}">
                <a16:creationId xmlns:a16="http://schemas.microsoft.com/office/drawing/2014/main" id="{1360BAE5-799D-95FA-F937-2A512CC4AD9F}"/>
              </a:ext>
            </a:extLst>
          </p:cNvPr>
          <p:cNvPicPr>
            <a:picLocks noGrp="1" noRot="1" noChangeAspect="1"/>
          </p:cNvPicPr>
          <p:nvPr>
            <p:ph idx="1"/>
            <a:videoFile r:link="rId1"/>
          </p:nvPr>
        </p:nvPicPr>
        <p:blipFill>
          <a:blip r:embed="rId3"/>
          <a:stretch>
            <a:fillRect/>
          </a:stretch>
        </p:blipFill>
        <p:spPr>
          <a:xfrm>
            <a:off x="628650" y="277304"/>
            <a:ext cx="11155690" cy="6303392"/>
          </a:xfrm>
          <a:prstGeom prst="rect">
            <a:avLst/>
          </a:prstGeom>
        </p:spPr>
      </p:pic>
    </p:spTree>
    <p:extLst>
      <p:ext uri="{BB962C8B-B14F-4D97-AF65-F5344CB8AC3E}">
        <p14:creationId xmlns:p14="http://schemas.microsoft.com/office/powerpoint/2010/main" val="294590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14000" r="-14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FF58AD-592C-0ADA-3B28-DAF1FFD8FDB6}"/>
              </a:ext>
            </a:extLst>
          </p:cNvPr>
          <p:cNvPicPr>
            <a:picLocks noChangeAspect="1"/>
          </p:cNvPicPr>
          <p:nvPr/>
        </p:nvPicPr>
        <p:blipFill>
          <a:blip r:embed="rId3"/>
          <a:stretch>
            <a:fillRect/>
          </a:stretch>
        </p:blipFill>
        <p:spPr>
          <a:xfrm>
            <a:off x="100012" y="4905236"/>
            <a:ext cx="12192001" cy="1952764"/>
          </a:xfrm>
          <a:prstGeom prst="rect">
            <a:avLst/>
          </a:prstGeom>
        </p:spPr>
      </p:pic>
      <p:sp>
        <p:nvSpPr>
          <p:cNvPr id="9" name="Explosion: 8 Points 8">
            <a:extLst>
              <a:ext uri="{FF2B5EF4-FFF2-40B4-BE49-F238E27FC236}">
                <a16:creationId xmlns:a16="http://schemas.microsoft.com/office/drawing/2014/main" id="{ABB4A327-5E9A-0D3B-1DD5-4F82E31907CD}"/>
              </a:ext>
            </a:extLst>
          </p:cNvPr>
          <p:cNvSpPr/>
          <p:nvPr/>
        </p:nvSpPr>
        <p:spPr>
          <a:xfrm>
            <a:off x="3850480" y="3686175"/>
            <a:ext cx="4691064" cy="2943225"/>
          </a:xfrm>
          <a:prstGeom prst="irregularSeal1">
            <a:avLst/>
          </a:prstGeom>
          <a:solidFill>
            <a:srgbClr val="F7FB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Christine Angel Danger M. Ed.</a:t>
            </a:r>
          </a:p>
          <a:p>
            <a:pPr algn="ctr"/>
            <a:r>
              <a:rPr lang="en-US" sz="1400" dirty="0">
                <a:solidFill>
                  <a:schemeClr val="tx1"/>
                </a:solidFill>
              </a:rPr>
              <a:t>Master Teacher Mentor</a:t>
            </a:r>
          </a:p>
          <a:p>
            <a:pPr algn="ctr"/>
            <a:r>
              <a:rPr lang="en-US" sz="1400" dirty="0">
                <a:solidFill>
                  <a:schemeClr val="tx1"/>
                </a:solidFill>
              </a:rPr>
              <a:t>University of South Florida</a:t>
            </a:r>
          </a:p>
          <a:p>
            <a:pPr algn="ctr"/>
            <a:r>
              <a:rPr lang="en-US" sz="1400" dirty="0">
                <a:solidFill>
                  <a:schemeClr val="tx1"/>
                </a:solidFill>
              </a:rPr>
              <a:t>Stavros Center</a:t>
            </a:r>
          </a:p>
        </p:txBody>
      </p:sp>
      <p:sp>
        <p:nvSpPr>
          <p:cNvPr id="10" name="Rectangle 9">
            <a:extLst>
              <a:ext uri="{FF2B5EF4-FFF2-40B4-BE49-F238E27FC236}">
                <a16:creationId xmlns:a16="http://schemas.microsoft.com/office/drawing/2014/main" id="{8DA85949-8298-5F99-79D7-5E731E4146B1}"/>
              </a:ext>
            </a:extLst>
          </p:cNvPr>
          <p:cNvSpPr/>
          <p:nvPr/>
        </p:nvSpPr>
        <p:spPr>
          <a:xfrm>
            <a:off x="2054352" y="0"/>
            <a:ext cx="8083303"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solidFill>
                  <a:schemeClr val="accent6">
                    <a:lumMod val="60000"/>
                    <a:lumOff val="40000"/>
                  </a:schemeClr>
                </a:solidFill>
                <a:effectLst>
                  <a:outerShdw dist="38100" dir="2640000" algn="bl" rotWithShape="0">
                    <a:schemeClr val="tx2">
                      <a:lumMod val="75000"/>
                    </a:schemeClr>
                  </a:outerShdw>
                </a:effectLst>
              </a:rPr>
              <a:t>Saving the World is S.T.E.M.</a:t>
            </a:r>
          </a:p>
        </p:txBody>
      </p:sp>
      <p:pic>
        <p:nvPicPr>
          <p:cNvPr id="12" name="Picture 11">
            <a:extLst>
              <a:ext uri="{FF2B5EF4-FFF2-40B4-BE49-F238E27FC236}">
                <a16:creationId xmlns:a16="http://schemas.microsoft.com/office/drawing/2014/main" id="{C670B24C-A1A9-2999-8D04-7B86DB055FF6}"/>
              </a:ext>
            </a:extLst>
          </p:cNvPr>
          <p:cNvPicPr>
            <a:picLocks noChangeAspect="1"/>
          </p:cNvPicPr>
          <p:nvPr/>
        </p:nvPicPr>
        <p:blipFill>
          <a:blip r:embed="rId4"/>
          <a:stretch>
            <a:fillRect/>
          </a:stretch>
        </p:blipFill>
        <p:spPr>
          <a:xfrm>
            <a:off x="299805" y="3372376"/>
            <a:ext cx="2876686" cy="923330"/>
          </a:xfrm>
          <a:prstGeom prst="rect">
            <a:avLst/>
          </a:prstGeom>
        </p:spPr>
      </p:pic>
    </p:spTree>
    <p:extLst>
      <p:ext uri="{BB962C8B-B14F-4D97-AF65-F5344CB8AC3E}">
        <p14:creationId xmlns:p14="http://schemas.microsoft.com/office/powerpoint/2010/main" val="3779339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93B09-EBB4-BB09-3D90-BEDAE8358B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2F3682-FCF9-43BB-5CD6-093FCD9B165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8AE59A3-1950-C5C7-9F7B-546C37D0C46A}"/>
              </a:ext>
            </a:extLst>
          </p:cNvPr>
          <p:cNvPicPr>
            <a:picLocks noChangeAspect="1"/>
          </p:cNvPicPr>
          <p:nvPr/>
        </p:nvPicPr>
        <p:blipFill>
          <a:blip r:embed="rId2"/>
          <a:stretch>
            <a:fillRect/>
          </a:stretch>
        </p:blipFill>
        <p:spPr>
          <a:xfrm>
            <a:off x="0" y="500117"/>
            <a:ext cx="12192000" cy="5857766"/>
          </a:xfrm>
          <a:prstGeom prst="rect">
            <a:avLst/>
          </a:prstGeom>
        </p:spPr>
      </p:pic>
    </p:spTree>
    <p:extLst>
      <p:ext uri="{BB962C8B-B14F-4D97-AF65-F5344CB8AC3E}">
        <p14:creationId xmlns:p14="http://schemas.microsoft.com/office/powerpoint/2010/main" val="2158992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E3ADCBE7-9330-1CDA-00EB-CDD12DB72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6FE999-FFB1-E4FA-1E77-6C884118D27F}"/>
              </a:ext>
            </a:extLst>
          </p:cNvPr>
          <p:cNvSpPr>
            <a:spLocks noGrp="1"/>
          </p:cNvSpPr>
          <p:nvPr>
            <p:ph type="title"/>
          </p:nvPr>
        </p:nvSpPr>
        <p:spPr>
          <a:xfrm>
            <a:off x="761802" y="240241"/>
            <a:ext cx="10760054" cy="1228299"/>
          </a:xfrm>
        </p:spPr>
        <p:txBody>
          <a:bodyPr>
            <a:normAutofit fontScale="90000"/>
          </a:bodyPr>
          <a:lstStyle/>
          <a:p>
            <a:pPr algn="ctr"/>
            <a:r>
              <a:rPr lang="en-US" sz="8800" dirty="0">
                <a:latin typeface="Franklin Gothic Heavy" panose="020B0903020102020204" pitchFamily="34" charset="0"/>
              </a:rPr>
              <a:t>THE FUTURE IS STEM</a:t>
            </a:r>
          </a:p>
        </p:txBody>
      </p:sp>
      <p:sp>
        <p:nvSpPr>
          <p:cNvPr id="3" name="Content Placeholder 2">
            <a:extLst>
              <a:ext uri="{FF2B5EF4-FFF2-40B4-BE49-F238E27FC236}">
                <a16:creationId xmlns:a16="http://schemas.microsoft.com/office/drawing/2014/main" id="{840A03DC-3708-9D02-9102-5DDD71B85482}"/>
              </a:ext>
            </a:extLst>
          </p:cNvPr>
          <p:cNvSpPr>
            <a:spLocks noGrp="1"/>
          </p:cNvSpPr>
          <p:nvPr>
            <p:ph idx="1"/>
          </p:nvPr>
        </p:nvSpPr>
        <p:spPr>
          <a:xfrm>
            <a:off x="457200" y="2321476"/>
            <a:ext cx="5391151" cy="3850724"/>
          </a:xfrm>
        </p:spPr>
        <p:txBody>
          <a:bodyPr anchor="ctr">
            <a:normAutofit fontScale="92500"/>
          </a:bodyPr>
          <a:lstStyle/>
          <a:p>
            <a:pPr marL="0" indent="0">
              <a:buNone/>
            </a:pPr>
            <a:r>
              <a:rPr lang="en-US" dirty="0"/>
              <a:t>Statistics tell us that there are more than a million STEM job vacancies in the STEM industry while at the same time only about 16% of college students graduate in the STEM fields or subjects. Demand for STEM jobs increased dramatically over the past 20 years. STEM is the key to the careers of the future, and it needs many more participants.</a:t>
            </a:r>
          </a:p>
        </p:txBody>
      </p:sp>
      <p:pic>
        <p:nvPicPr>
          <p:cNvPr id="5" name="Picture 4" descr="A blue text with black text&#10;&#10;Description automatically generated">
            <a:extLst>
              <a:ext uri="{FF2B5EF4-FFF2-40B4-BE49-F238E27FC236}">
                <a16:creationId xmlns:a16="http://schemas.microsoft.com/office/drawing/2014/main" id="{D2FBC26A-1B78-4665-CBC3-F4B36330D294}"/>
              </a:ext>
            </a:extLst>
          </p:cNvPr>
          <p:cNvPicPr>
            <a:picLocks noChangeAspect="1"/>
          </p:cNvPicPr>
          <p:nvPr/>
        </p:nvPicPr>
        <p:blipFill>
          <a:blip r:embed="rId2"/>
          <a:stretch>
            <a:fillRect/>
          </a:stretch>
        </p:blipFill>
        <p:spPr>
          <a:xfrm>
            <a:off x="6343650" y="2391817"/>
            <a:ext cx="5178206" cy="3666729"/>
          </a:xfrm>
          <a:prstGeom prst="rect">
            <a:avLst/>
          </a:prstGeom>
        </p:spPr>
      </p:pic>
    </p:spTree>
    <p:extLst>
      <p:ext uri="{BB962C8B-B14F-4D97-AF65-F5344CB8AC3E}">
        <p14:creationId xmlns:p14="http://schemas.microsoft.com/office/powerpoint/2010/main" val="4209572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BBFE05-2536-72AA-1C8A-FA3335115952}"/>
              </a:ext>
            </a:extLst>
          </p:cNvPr>
          <p:cNvSpPr>
            <a:spLocks noGrp="1"/>
          </p:cNvSpPr>
          <p:nvPr>
            <p:ph type="title"/>
          </p:nvPr>
        </p:nvSpPr>
        <p:spPr>
          <a:xfrm>
            <a:off x="640080" y="325369"/>
            <a:ext cx="4368602" cy="1956841"/>
          </a:xfrm>
        </p:spPr>
        <p:txBody>
          <a:bodyPr anchor="b">
            <a:normAutofit/>
          </a:bodyPr>
          <a:lstStyle/>
          <a:p>
            <a:r>
              <a:rPr lang="en-US" sz="2400" dirty="0">
                <a:hlinkClick r:id="rId2"/>
              </a:rPr>
              <a:t>U.S. Universities Fall Further Behind China In Production Of STEM PhDs (forbes.com)</a:t>
            </a:r>
            <a:endParaRPr lang="en-US" sz="5400" dirty="0"/>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7F01BB-6536-4A3B-B142-AFC84960F3F2}"/>
              </a:ext>
            </a:extLst>
          </p:cNvPr>
          <p:cNvSpPr>
            <a:spLocks noGrp="1"/>
          </p:cNvSpPr>
          <p:nvPr>
            <p:ph idx="1"/>
          </p:nvPr>
        </p:nvSpPr>
        <p:spPr>
          <a:xfrm>
            <a:off x="640080" y="2872899"/>
            <a:ext cx="4243589" cy="3320668"/>
          </a:xfrm>
        </p:spPr>
        <p:txBody>
          <a:bodyPr>
            <a:normAutofit lnSpcReduction="10000"/>
          </a:bodyPr>
          <a:lstStyle/>
          <a:p>
            <a:pPr marL="0" indent="0">
              <a:buNone/>
            </a:pPr>
            <a:r>
              <a:rPr lang="en-US" sz="2000" b="0" i="0" dirty="0">
                <a:solidFill>
                  <a:srgbClr val="333333"/>
                </a:solidFill>
                <a:effectLst/>
                <a:latin typeface="Georgia" panose="02040502050405020303" pitchFamily="18" charset="0"/>
              </a:rPr>
              <a:t> Based on current enrollment patterns, the report projects that by 2025 China’s yearly STEM PhD graduates (77,179) will nearly double those in the United States (39,959).</a:t>
            </a:r>
          </a:p>
          <a:p>
            <a:pPr marL="0" indent="0">
              <a:buNone/>
            </a:pPr>
            <a:endParaRPr lang="en-US" sz="2000" dirty="0">
              <a:solidFill>
                <a:srgbClr val="333333"/>
              </a:solidFill>
              <a:latin typeface="Georgia" panose="02040502050405020303" pitchFamily="18" charset="0"/>
            </a:endParaRPr>
          </a:p>
          <a:p>
            <a:pPr marL="0" indent="0">
              <a:buNone/>
            </a:pPr>
            <a:r>
              <a:rPr lang="en-US" sz="2000" dirty="0">
                <a:solidFill>
                  <a:srgbClr val="333333"/>
                </a:solidFill>
                <a:latin typeface="Georgia" panose="02040502050405020303" pitchFamily="18" charset="0"/>
              </a:rPr>
              <a:t>40% of students working toward  STEM degrees in US universities are foreign students, most of whom will return to their home countries.</a:t>
            </a:r>
            <a:endParaRPr lang="en-US" dirty="0"/>
          </a:p>
        </p:txBody>
      </p:sp>
      <p:pic>
        <p:nvPicPr>
          <p:cNvPr id="5" name="Picture 4" descr="A flag and a flagpole&#10;&#10;Description automatically generated with medium confidence">
            <a:extLst>
              <a:ext uri="{FF2B5EF4-FFF2-40B4-BE49-F238E27FC236}">
                <a16:creationId xmlns:a16="http://schemas.microsoft.com/office/drawing/2014/main" id="{05721D8B-4F15-F346-522E-317390518793}"/>
              </a:ext>
            </a:extLst>
          </p:cNvPr>
          <p:cNvPicPr>
            <a:picLocks noChangeAspect="1"/>
          </p:cNvPicPr>
          <p:nvPr/>
        </p:nvPicPr>
        <p:blipFill rotWithShape="1">
          <a:blip r:embed="rId3"/>
          <a:srcRect l="20734" r="378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98553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aph of a number of people&#10;&#10;Description automatically generated">
            <a:extLst>
              <a:ext uri="{FF2B5EF4-FFF2-40B4-BE49-F238E27FC236}">
                <a16:creationId xmlns:a16="http://schemas.microsoft.com/office/drawing/2014/main" id="{539FEB60-21CD-5A10-4A9F-3C5CDBAF10FF}"/>
              </a:ext>
            </a:extLst>
          </p:cNvPr>
          <p:cNvPicPr>
            <a:picLocks noChangeAspect="1"/>
          </p:cNvPicPr>
          <p:nvPr/>
        </p:nvPicPr>
        <p:blipFill rotWithShape="1">
          <a:blip r:embed="rId2"/>
          <a:srcRect r="-1" b="357"/>
          <a:stretch/>
        </p:blipFill>
        <p:spPr>
          <a:xfrm>
            <a:off x="1162050" y="2147888"/>
            <a:ext cx="4729163" cy="3721100"/>
          </a:xfrm>
          <a:prstGeom prst="rect">
            <a:avLst/>
          </a:prstGeom>
        </p:spPr>
      </p:pic>
      <p:pic>
        <p:nvPicPr>
          <p:cNvPr id="7" name="Content Placeholder 6" descr="A graph of different colored and blue bars&#10;&#10;Description automatically generated with medium confidence">
            <a:extLst>
              <a:ext uri="{FF2B5EF4-FFF2-40B4-BE49-F238E27FC236}">
                <a16:creationId xmlns:a16="http://schemas.microsoft.com/office/drawing/2014/main" id="{FD2BB2A3-BB56-1486-536B-B06AEC6A8161}"/>
              </a:ext>
            </a:extLst>
          </p:cNvPr>
          <p:cNvPicPr>
            <a:picLocks noGrp="1" noChangeAspect="1"/>
          </p:cNvPicPr>
          <p:nvPr>
            <p:ph idx="1"/>
          </p:nvPr>
        </p:nvPicPr>
        <p:blipFill>
          <a:blip r:embed="rId3"/>
          <a:stretch>
            <a:fillRect/>
          </a:stretch>
        </p:blipFill>
        <p:spPr>
          <a:xfrm>
            <a:off x="5957888" y="2147888"/>
            <a:ext cx="5070475" cy="3721100"/>
          </a:xfrm>
        </p:spPr>
      </p:pic>
      <p:sp>
        <p:nvSpPr>
          <p:cNvPr id="2" name="Title 1">
            <a:extLst>
              <a:ext uri="{FF2B5EF4-FFF2-40B4-BE49-F238E27FC236}">
                <a16:creationId xmlns:a16="http://schemas.microsoft.com/office/drawing/2014/main" id="{C6CE9379-2A27-C855-64BC-25DC0863E633}"/>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hlinkClick r:id="rId4"/>
              </a:rPr>
              <a:t>STEM Education Statistics in 2024 - STEM Education Guide</a:t>
            </a:r>
            <a:endParaRPr lang="en-US" kern="1200">
              <a:solidFill>
                <a:schemeClr val="tx1"/>
              </a:solidFill>
              <a:latin typeface="+mj-lt"/>
              <a:ea typeface="+mj-ea"/>
              <a:cs typeface="+mj-cs"/>
            </a:endParaRPr>
          </a:p>
        </p:txBody>
      </p:sp>
    </p:spTree>
    <p:extLst>
      <p:ext uri="{BB962C8B-B14F-4D97-AF65-F5344CB8AC3E}">
        <p14:creationId xmlns:p14="http://schemas.microsoft.com/office/powerpoint/2010/main" val="2031426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438D93-A472-68AB-C0AA-79290B9CDBD1}"/>
              </a:ext>
            </a:extLst>
          </p:cNvPr>
          <p:cNvSpPr txBox="1"/>
          <p:nvPr/>
        </p:nvSpPr>
        <p:spPr>
          <a:xfrm>
            <a:off x="4141076" y="6488668"/>
            <a:ext cx="6096000" cy="369332"/>
          </a:xfrm>
          <a:prstGeom prst="rect">
            <a:avLst/>
          </a:prstGeom>
          <a:noFill/>
        </p:spPr>
        <p:txBody>
          <a:bodyPr wrap="square">
            <a:spAutoFit/>
          </a:bodyPr>
          <a:lstStyle/>
          <a:p>
            <a:r>
              <a:rPr lang="en-US" dirty="0">
                <a:hlinkClick r:id="rId2"/>
              </a:rPr>
              <a:t>Future of Work | Get There FL</a:t>
            </a:r>
            <a:endParaRPr lang="en-US" dirty="0"/>
          </a:p>
        </p:txBody>
      </p:sp>
      <p:pic>
        <p:nvPicPr>
          <p:cNvPr id="5" name="Picture 4">
            <a:extLst>
              <a:ext uri="{FF2B5EF4-FFF2-40B4-BE49-F238E27FC236}">
                <a16:creationId xmlns:a16="http://schemas.microsoft.com/office/drawing/2014/main" id="{31F7B02A-1FBD-4486-AF6B-C0B7D04BE2A2}"/>
              </a:ext>
            </a:extLst>
          </p:cNvPr>
          <p:cNvPicPr>
            <a:picLocks noChangeAspect="1"/>
          </p:cNvPicPr>
          <p:nvPr/>
        </p:nvPicPr>
        <p:blipFill>
          <a:blip r:embed="rId3"/>
          <a:stretch>
            <a:fillRect/>
          </a:stretch>
        </p:blipFill>
        <p:spPr>
          <a:xfrm>
            <a:off x="115614" y="928658"/>
            <a:ext cx="9736838" cy="4799480"/>
          </a:xfrm>
          <a:prstGeom prst="rect">
            <a:avLst/>
          </a:prstGeom>
        </p:spPr>
      </p:pic>
      <p:pic>
        <p:nvPicPr>
          <p:cNvPr id="7" name="Picture 6">
            <a:extLst>
              <a:ext uri="{FF2B5EF4-FFF2-40B4-BE49-F238E27FC236}">
                <a16:creationId xmlns:a16="http://schemas.microsoft.com/office/drawing/2014/main" id="{E81D59C9-CAA3-8F95-A09F-A0F5DE2E0E78}"/>
              </a:ext>
            </a:extLst>
          </p:cNvPr>
          <p:cNvPicPr>
            <a:picLocks noChangeAspect="1"/>
          </p:cNvPicPr>
          <p:nvPr/>
        </p:nvPicPr>
        <p:blipFill>
          <a:blip r:embed="rId4"/>
          <a:stretch>
            <a:fillRect/>
          </a:stretch>
        </p:blipFill>
        <p:spPr>
          <a:xfrm flipH="1">
            <a:off x="8930246" y="709367"/>
            <a:ext cx="3146140" cy="3183684"/>
          </a:xfrm>
          <a:prstGeom prst="rect">
            <a:avLst/>
          </a:prstGeom>
        </p:spPr>
      </p:pic>
    </p:spTree>
    <p:extLst>
      <p:ext uri="{BB962C8B-B14F-4D97-AF65-F5344CB8AC3E}">
        <p14:creationId xmlns:p14="http://schemas.microsoft.com/office/powerpoint/2010/main" val="2984331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B09B3-F638-DDE8-D880-09A485B8AA7C}"/>
              </a:ext>
            </a:extLst>
          </p:cNvPr>
          <p:cNvSpPr>
            <a:spLocks noGrp="1"/>
          </p:cNvSpPr>
          <p:nvPr>
            <p:ph type="title"/>
          </p:nvPr>
        </p:nvSpPr>
        <p:spPr/>
        <p:txBody>
          <a:bodyPr/>
          <a:lstStyle/>
          <a:p>
            <a:pPr algn="ctr"/>
            <a:r>
              <a:rPr lang="en-US" dirty="0"/>
              <a:t>Quiz</a:t>
            </a:r>
          </a:p>
        </p:txBody>
      </p:sp>
      <p:pic>
        <p:nvPicPr>
          <p:cNvPr id="7" name="Content Placeholder 6">
            <a:extLst>
              <a:ext uri="{FF2B5EF4-FFF2-40B4-BE49-F238E27FC236}">
                <a16:creationId xmlns:a16="http://schemas.microsoft.com/office/drawing/2014/main" id="{3ED4A920-F913-FBBA-9BF5-E36D51F108B4}"/>
              </a:ext>
            </a:extLst>
          </p:cNvPr>
          <p:cNvPicPr>
            <a:picLocks noGrp="1" noChangeAspect="1"/>
          </p:cNvPicPr>
          <p:nvPr>
            <p:ph idx="1"/>
          </p:nvPr>
        </p:nvPicPr>
        <p:blipFill>
          <a:blip r:embed="rId3"/>
          <a:stretch>
            <a:fillRect/>
          </a:stretch>
        </p:blipFill>
        <p:spPr>
          <a:xfrm>
            <a:off x="4496934" y="1690688"/>
            <a:ext cx="3664966" cy="4351338"/>
          </a:xfrm>
        </p:spPr>
      </p:pic>
      <p:sp>
        <p:nvSpPr>
          <p:cNvPr id="4" name="TextBox 3">
            <a:extLst>
              <a:ext uri="{FF2B5EF4-FFF2-40B4-BE49-F238E27FC236}">
                <a16:creationId xmlns:a16="http://schemas.microsoft.com/office/drawing/2014/main" id="{CADECF6D-1E72-1587-D108-AEF60BBE9845}"/>
              </a:ext>
            </a:extLst>
          </p:cNvPr>
          <p:cNvSpPr txBox="1"/>
          <p:nvPr/>
        </p:nvSpPr>
        <p:spPr>
          <a:xfrm>
            <a:off x="3130589" y="6308209"/>
            <a:ext cx="6927812" cy="369332"/>
          </a:xfrm>
          <a:prstGeom prst="rect">
            <a:avLst/>
          </a:prstGeom>
          <a:noFill/>
        </p:spPr>
        <p:txBody>
          <a:bodyPr wrap="square">
            <a:spAutoFit/>
          </a:bodyPr>
          <a:lstStyle/>
          <a:p>
            <a:r>
              <a:rPr lang="en-US" dirty="0">
                <a:hlinkClick r:id="rId4"/>
              </a:rPr>
              <a:t>Australia's top FREE student STEM careers guides - Careers With STEM</a:t>
            </a:r>
            <a:endParaRPr lang="en-US" dirty="0"/>
          </a:p>
        </p:txBody>
      </p:sp>
      <p:pic>
        <p:nvPicPr>
          <p:cNvPr id="8" name="Picture 7">
            <a:extLst>
              <a:ext uri="{FF2B5EF4-FFF2-40B4-BE49-F238E27FC236}">
                <a16:creationId xmlns:a16="http://schemas.microsoft.com/office/drawing/2014/main" id="{5DB9EBD0-A29F-17D3-C135-369703545B5C}"/>
              </a:ext>
            </a:extLst>
          </p:cNvPr>
          <p:cNvPicPr>
            <a:picLocks noChangeAspect="1"/>
          </p:cNvPicPr>
          <p:nvPr/>
        </p:nvPicPr>
        <p:blipFill>
          <a:blip r:embed="rId5"/>
          <a:stretch>
            <a:fillRect/>
          </a:stretch>
        </p:blipFill>
        <p:spPr>
          <a:xfrm>
            <a:off x="8397766" y="1163911"/>
            <a:ext cx="3523154" cy="3489278"/>
          </a:xfrm>
          <a:prstGeom prst="rect">
            <a:avLst/>
          </a:prstGeom>
        </p:spPr>
      </p:pic>
    </p:spTree>
    <p:extLst>
      <p:ext uri="{BB962C8B-B14F-4D97-AF65-F5344CB8AC3E}">
        <p14:creationId xmlns:p14="http://schemas.microsoft.com/office/powerpoint/2010/main" val="193997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FF705-EB78-3E7E-382C-33D78DDF1B20}"/>
              </a:ext>
            </a:extLst>
          </p:cNvPr>
          <p:cNvSpPr>
            <a:spLocks noGrp="1"/>
          </p:cNvSpPr>
          <p:nvPr>
            <p:ph type="title"/>
          </p:nvPr>
        </p:nvSpPr>
        <p:spPr>
          <a:xfrm>
            <a:off x="271463" y="65087"/>
            <a:ext cx="11787187" cy="1325563"/>
          </a:xfrm>
        </p:spPr>
        <p:txBody>
          <a:bodyPr>
            <a:noAutofit/>
          </a:bodyPr>
          <a:lstStyle/>
          <a:p>
            <a:r>
              <a:rPr lang="en-US" sz="2800" b="1" dirty="0"/>
              <a:t>A green transition</a:t>
            </a:r>
            <a:r>
              <a:rPr lang="en-US" sz="2800" dirty="0"/>
              <a:t>, including a shift to renewable energy, the manufacturing of electric vehicles and construction of energy-efficient buildings, </a:t>
            </a:r>
            <a:r>
              <a:rPr lang="en-US" sz="2800" b="1" dirty="0"/>
              <a:t>will create 24 million jobs by 2030</a:t>
            </a:r>
            <a:r>
              <a:rPr lang="en-US" sz="2800" dirty="0"/>
              <a:t>, far more than the 6 million that could be lost.</a:t>
            </a:r>
          </a:p>
        </p:txBody>
      </p:sp>
      <p:sp>
        <p:nvSpPr>
          <p:cNvPr id="3" name="Content Placeholder 2">
            <a:extLst>
              <a:ext uri="{FF2B5EF4-FFF2-40B4-BE49-F238E27FC236}">
                <a16:creationId xmlns:a16="http://schemas.microsoft.com/office/drawing/2014/main" id="{BDE67430-06DE-6EDC-8901-6FFBD2E0339C}"/>
              </a:ext>
            </a:extLst>
          </p:cNvPr>
          <p:cNvSpPr>
            <a:spLocks noGrp="1"/>
          </p:cNvSpPr>
          <p:nvPr>
            <p:ph idx="1"/>
          </p:nvPr>
        </p:nvSpPr>
        <p:spPr>
          <a:xfrm>
            <a:off x="271463" y="1390650"/>
            <a:ext cx="11787187" cy="5098018"/>
          </a:xfrm>
        </p:spPr>
        <p:txBody>
          <a:bodyPr>
            <a:normAutofit fontScale="25000" lnSpcReduction="20000"/>
          </a:bodyPr>
          <a:lstStyle/>
          <a:p>
            <a:pPr marL="0" indent="0">
              <a:buNone/>
            </a:pPr>
            <a:r>
              <a:rPr lang="en-US" sz="8800" dirty="0"/>
              <a:t>By 2030, among 163 economic sectors, only 14 are predicted to have employment losses of more than 10,000 jobs worldwide, and only two, refining and extracting petroleum, show losses of 1 million or more jobs.</a:t>
            </a:r>
          </a:p>
          <a:p>
            <a:pPr marL="0" indent="0">
              <a:buNone/>
            </a:pPr>
            <a:r>
              <a:rPr lang="en-US" sz="8800" dirty="0"/>
              <a:t>If cities in 21 emerging markets prioritize climate-smart growth in their recovery plans, they stand to gain as much as $7 trillion in investments and could create 144 million new jobs by 2030.</a:t>
            </a:r>
          </a:p>
          <a:p>
            <a:pPr marL="0" indent="0">
              <a:buNone/>
            </a:pPr>
            <a:r>
              <a:rPr lang="en-US" sz="8800" dirty="0"/>
              <a:t>Jobs created by the renewable energy industry could total 42 million worldwide by 2050 – more than enough to offset jobs lost in fossil fuel industries, with more people able to find employment in manufacturing, installing, operating and maintaining renewable energy systems.</a:t>
            </a:r>
          </a:p>
          <a:p>
            <a:pPr marL="0" indent="0">
              <a:buNone/>
            </a:pPr>
            <a:r>
              <a:rPr lang="en-US" sz="8800" dirty="0"/>
              <a:t>Jobs in renewable energy reached 11.5 million globally in 2019.</a:t>
            </a:r>
          </a:p>
          <a:p>
            <a:pPr marL="0" indent="0">
              <a:buNone/>
            </a:pPr>
            <a:r>
              <a:rPr lang="en-US" sz="8800" dirty="0"/>
              <a:t>A circular economy, based on the principles of reduce, reuse and recycle, could create around 6 million new jobs in recycling and waste management.</a:t>
            </a:r>
          </a:p>
          <a:p>
            <a:pPr marL="0" indent="0" algn="l">
              <a:buNone/>
            </a:pPr>
            <a:r>
              <a:rPr lang="en-US" sz="8800" dirty="0"/>
              <a:t>Solar photovoltaic industries created some 3.8 million jobs in 2019. Other large generators of new jobs in renewable energy were biofuels at 2.5 million jobs, hydropower at close to 2 </a:t>
            </a:r>
            <a:r>
              <a:rPr lang="en-US" sz="8800" b="0" i="0" dirty="0">
                <a:solidFill>
                  <a:srgbClr val="333333"/>
                </a:solidFill>
                <a:effectLst/>
                <a:latin typeface="Roboto" panose="02000000000000000000" pitchFamily="2" charset="0"/>
              </a:rPr>
              <a:t>million jobs and wind at 1.2 million jobs.</a:t>
            </a:r>
          </a:p>
          <a:p>
            <a:pPr marL="0" indent="0" algn="l">
              <a:buNone/>
            </a:pPr>
            <a:r>
              <a:rPr lang="en-US" sz="8800" b="0" i="0" dirty="0">
                <a:solidFill>
                  <a:srgbClr val="333333"/>
                </a:solidFill>
                <a:effectLst/>
                <a:latin typeface="Roboto" panose="02000000000000000000" pitchFamily="2" charset="0"/>
              </a:rPr>
              <a:t>Jobs in renewables are more gender balanced than in the broader energy field, with women holding 32 per cent of the total in 2019. In fossil fuels, they have only 21 per cent.</a:t>
            </a:r>
          </a:p>
          <a:p>
            <a:pPr marL="0" indent="0">
              <a:buNone/>
            </a:pPr>
            <a:endParaRPr lang="en-US" dirty="0"/>
          </a:p>
        </p:txBody>
      </p:sp>
      <p:sp>
        <p:nvSpPr>
          <p:cNvPr id="5" name="TextBox 4">
            <a:extLst>
              <a:ext uri="{FF2B5EF4-FFF2-40B4-BE49-F238E27FC236}">
                <a16:creationId xmlns:a16="http://schemas.microsoft.com/office/drawing/2014/main" id="{FFD00B58-BC3A-C6DA-7561-991F39D58819}"/>
              </a:ext>
            </a:extLst>
          </p:cNvPr>
          <p:cNvSpPr txBox="1"/>
          <p:nvPr/>
        </p:nvSpPr>
        <p:spPr>
          <a:xfrm>
            <a:off x="3049191" y="6488668"/>
            <a:ext cx="6093618" cy="369332"/>
          </a:xfrm>
          <a:prstGeom prst="rect">
            <a:avLst/>
          </a:prstGeom>
          <a:noFill/>
        </p:spPr>
        <p:txBody>
          <a:bodyPr wrap="square">
            <a:spAutoFit/>
          </a:bodyPr>
          <a:lstStyle/>
          <a:p>
            <a:r>
              <a:rPr lang="en-US" dirty="0">
                <a:hlinkClick r:id="rId3"/>
              </a:rPr>
              <a:t>Key Findings | United Nations</a:t>
            </a:r>
            <a:endParaRPr lang="en-US" dirty="0"/>
          </a:p>
        </p:txBody>
      </p:sp>
    </p:spTree>
    <p:extLst>
      <p:ext uri="{BB962C8B-B14F-4D97-AF65-F5344CB8AC3E}">
        <p14:creationId xmlns:p14="http://schemas.microsoft.com/office/powerpoint/2010/main" val="1790025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Flowchart: Document 1032">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D41F62-7F14-3511-9C16-314CD1D65F7C}"/>
              </a:ext>
            </a:extLst>
          </p:cNvPr>
          <p:cNvSpPr>
            <a:spLocks noGrp="1"/>
          </p:cNvSpPr>
          <p:nvPr>
            <p:ph type="title"/>
          </p:nvPr>
        </p:nvSpPr>
        <p:spPr>
          <a:xfrm>
            <a:off x="838200" y="171162"/>
            <a:ext cx="2840182" cy="2371148"/>
          </a:xfrm>
        </p:spPr>
        <p:txBody>
          <a:bodyPr vert="horz" lIns="91440" tIns="45720" rIns="91440" bIns="45720" rtlCol="0" anchor="ctr">
            <a:normAutofit fontScale="90000"/>
          </a:bodyPr>
          <a:lstStyle/>
          <a:p>
            <a:pPr>
              <a:spcBef>
                <a:spcPct val="0"/>
              </a:spcBef>
            </a:pPr>
            <a:r>
              <a:rPr lang="en-US" sz="3200" b="1" kern="1200" dirty="0">
                <a:solidFill>
                  <a:srgbClr val="FFFFFF"/>
                </a:solidFill>
                <a:latin typeface="+mj-lt"/>
                <a:ea typeface="+mj-ea"/>
                <a:cs typeface="+mj-cs"/>
              </a:rPr>
              <a:t>      </a:t>
            </a:r>
            <a:r>
              <a:rPr lang="en-US" sz="4000" b="1" kern="1200" dirty="0">
                <a:solidFill>
                  <a:srgbClr val="FFFFFF"/>
                </a:solidFill>
                <a:latin typeface="+mj-lt"/>
                <a:ea typeface="+mj-ea"/>
                <a:cs typeface="+mj-cs"/>
              </a:rPr>
              <a:t>Padlet</a:t>
            </a:r>
            <a:br>
              <a:rPr lang="en-US" sz="3200" b="1" kern="1200" dirty="0">
                <a:solidFill>
                  <a:srgbClr val="FFFFFF"/>
                </a:solidFill>
                <a:latin typeface="+mj-lt"/>
                <a:ea typeface="+mj-ea"/>
                <a:cs typeface="+mj-cs"/>
              </a:rPr>
            </a:br>
            <a:r>
              <a:rPr lang="en-US" sz="3200" b="1" kern="1200" dirty="0">
                <a:solidFill>
                  <a:srgbClr val="FFFFFF"/>
                </a:solidFill>
                <a:latin typeface="+mj-lt"/>
                <a:ea typeface="+mj-ea"/>
                <a:cs typeface="+mj-cs"/>
              </a:rPr>
              <a:t>Scan with your phone and add to the conversation.</a:t>
            </a:r>
          </a:p>
        </p:txBody>
      </p:sp>
      <p:pic>
        <p:nvPicPr>
          <p:cNvPr id="1028" name="Picture 4" descr="QR code for this padlet">
            <a:extLst>
              <a:ext uri="{FF2B5EF4-FFF2-40B4-BE49-F238E27FC236}">
                <a16:creationId xmlns:a16="http://schemas.microsoft.com/office/drawing/2014/main" id="{5688CD5B-6F3E-7DAD-AA9F-0014C0A2062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75810" y="639592"/>
            <a:ext cx="5578816" cy="55788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9CDF7C7-F080-4DEE-9162-0011A21655D6}"/>
              </a:ext>
            </a:extLst>
          </p:cNvPr>
          <p:cNvSpPr txBox="1"/>
          <p:nvPr/>
        </p:nvSpPr>
        <p:spPr>
          <a:xfrm>
            <a:off x="346472" y="3705910"/>
            <a:ext cx="3996928" cy="2308324"/>
          </a:xfrm>
          <a:prstGeom prst="rect">
            <a:avLst/>
          </a:prstGeom>
          <a:noFill/>
        </p:spPr>
        <p:txBody>
          <a:bodyPr wrap="square">
            <a:spAutoFit/>
          </a:bodyPr>
          <a:lstStyle/>
          <a:p>
            <a:r>
              <a:rPr lang="en-US" sz="3600" b="1" dirty="0"/>
              <a:t>Why should we make sure our students are getting STEM Educations?</a:t>
            </a:r>
            <a:endParaRPr lang="en-US" sz="3600" dirty="0"/>
          </a:p>
        </p:txBody>
      </p:sp>
      <p:sp>
        <p:nvSpPr>
          <p:cNvPr id="7" name="TextBox 6">
            <a:extLst>
              <a:ext uri="{FF2B5EF4-FFF2-40B4-BE49-F238E27FC236}">
                <a16:creationId xmlns:a16="http://schemas.microsoft.com/office/drawing/2014/main" id="{4C652F72-D98F-3545-BDEF-17B3DFABF748}"/>
              </a:ext>
            </a:extLst>
          </p:cNvPr>
          <p:cNvSpPr txBox="1"/>
          <p:nvPr/>
        </p:nvSpPr>
        <p:spPr>
          <a:xfrm>
            <a:off x="4075509" y="6319718"/>
            <a:ext cx="8116491" cy="369332"/>
          </a:xfrm>
          <a:prstGeom prst="rect">
            <a:avLst/>
          </a:prstGeom>
          <a:noFill/>
        </p:spPr>
        <p:txBody>
          <a:bodyPr wrap="square">
            <a:spAutoFit/>
          </a:bodyPr>
          <a:lstStyle/>
          <a:p>
            <a:r>
              <a:rPr lang="en-US" dirty="0">
                <a:hlinkClick r:id="rId3"/>
              </a:rPr>
              <a:t>Why should we make sure our students are getting STEM Educations? (padlet.com)</a:t>
            </a:r>
            <a:endParaRPr lang="en-US" dirty="0"/>
          </a:p>
        </p:txBody>
      </p:sp>
      <p:pic>
        <p:nvPicPr>
          <p:cNvPr id="4" name="Picture 3">
            <a:extLst>
              <a:ext uri="{FF2B5EF4-FFF2-40B4-BE49-F238E27FC236}">
                <a16:creationId xmlns:a16="http://schemas.microsoft.com/office/drawing/2014/main" id="{209C6D3E-FC02-929C-0672-9A9C5109C56C}"/>
              </a:ext>
            </a:extLst>
          </p:cNvPr>
          <p:cNvPicPr>
            <a:picLocks noChangeAspect="1"/>
          </p:cNvPicPr>
          <p:nvPr/>
        </p:nvPicPr>
        <p:blipFill>
          <a:blip r:embed="rId4"/>
          <a:stretch>
            <a:fillRect/>
          </a:stretch>
        </p:blipFill>
        <p:spPr>
          <a:xfrm>
            <a:off x="10587036" y="3780008"/>
            <a:ext cx="1533525" cy="2438400"/>
          </a:xfrm>
          <a:prstGeom prst="rect">
            <a:avLst/>
          </a:prstGeom>
        </p:spPr>
      </p:pic>
    </p:spTree>
    <p:extLst>
      <p:ext uri="{BB962C8B-B14F-4D97-AF65-F5344CB8AC3E}">
        <p14:creationId xmlns:p14="http://schemas.microsoft.com/office/powerpoint/2010/main" val="2469881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person in a lab setting performs analysis with a microscope nearby.">
            <a:extLst>
              <a:ext uri="{FF2B5EF4-FFF2-40B4-BE49-F238E27FC236}">
                <a16:creationId xmlns:a16="http://schemas.microsoft.com/office/drawing/2014/main" id="{C670478A-46E4-1B08-F3EF-FDCBB1C8D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9738" y="2273"/>
            <a:ext cx="2905124" cy="19367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423FE6-B55B-FCFB-55A2-A198DD5DBC82}"/>
              </a:ext>
            </a:extLst>
          </p:cNvPr>
          <p:cNvSpPr txBox="1"/>
          <p:nvPr/>
        </p:nvSpPr>
        <p:spPr>
          <a:xfrm>
            <a:off x="100012" y="2274853"/>
            <a:ext cx="11991975" cy="4247317"/>
          </a:xfrm>
          <a:prstGeom prst="rect">
            <a:avLst/>
          </a:prstGeom>
          <a:noFill/>
        </p:spPr>
        <p:txBody>
          <a:bodyPr wrap="square">
            <a:spAutoFit/>
          </a:bodyPr>
          <a:lstStyle/>
          <a:p>
            <a:pPr algn="l"/>
            <a:r>
              <a:rPr lang="en-US" b="1" i="0" dirty="0">
                <a:solidFill>
                  <a:srgbClr val="2D2D2D"/>
                </a:solidFill>
                <a:effectLst/>
                <a:latin typeface="Noto Sans" panose="020B0502040504020204" pitchFamily="34" charset="0"/>
              </a:rPr>
              <a:t>What does a chemical engineer do?</a:t>
            </a:r>
          </a:p>
          <a:p>
            <a:pPr algn="l"/>
            <a:r>
              <a:rPr lang="en-US" b="0" i="0" dirty="0">
                <a:solidFill>
                  <a:srgbClr val="2D2D2D"/>
                </a:solidFill>
                <a:effectLst/>
                <a:latin typeface="Noto Sans" panose="020B0502040504020204" pitchFamily="34" charset="0"/>
              </a:rPr>
              <a:t>Chemical engineers use math and science to address problems involving chemicals, food, fuel and other products. They develop manufacturing equipment, materials and processes and oversee production methods. Chemical engineers commonly perform the following tasks:</a:t>
            </a:r>
          </a:p>
          <a:p>
            <a:r>
              <a:rPr lang="en-US" b="1" i="0" dirty="0">
                <a:solidFill>
                  <a:srgbClr val="2D2D2D"/>
                </a:solidFill>
                <a:effectLst/>
                <a:latin typeface="Noto Sans" panose="020B0502040504020204" pitchFamily="34" charset="0"/>
              </a:rPr>
              <a:t>Collaborating with engineering team</a:t>
            </a:r>
            <a:endParaRPr lang="en-US" b="0" i="0" dirty="0">
              <a:solidFill>
                <a:srgbClr val="2D2D2D"/>
              </a:solidFill>
              <a:effectLst/>
              <a:latin typeface="Noto Sans" panose="020B0502040504020204" pitchFamily="34" charset="0"/>
            </a:endParaRPr>
          </a:p>
          <a:p>
            <a:r>
              <a:rPr lang="en-US" b="1" i="0" dirty="0">
                <a:solidFill>
                  <a:srgbClr val="2D2D2D"/>
                </a:solidFill>
                <a:effectLst/>
                <a:latin typeface="Noto Sans" panose="020B0502040504020204" pitchFamily="34" charset="0"/>
              </a:rPr>
              <a:t>Researching existing manufacturing processes:</a:t>
            </a:r>
            <a:br>
              <a:rPr lang="en-US" b="0" i="0" dirty="0">
                <a:solidFill>
                  <a:srgbClr val="2D2D2D"/>
                </a:solidFill>
                <a:effectLst/>
                <a:latin typeface="Noto Sans" panose="020B0502040504020204" pitchFamily="34" charset="0"/>
              </a:rPr>
            </a:br>
            <a:r>
              <a:rPr lang="en-US" b="0" i="0" dirty="0">
                <a:solidFill>
                  <a:srgbClr val="2D2D2D"/>
                </a:solidFill>
                <a:effectLst/>
                <a:latin typeface="Noto Sans" panose="020B0502040504020204" pitchFamily="34" charset="0"/>
              </a:rPr>
              <a:t>Chemical engineers meet with teams or clients to determine manufacturing needs and goals. They research existing processes and consider methods for improving </a:t>
            </a:r>
            <a:r>
              <a:rPr lang="en-US" b="0" i="0" u="none" strike="noStrike" dirty="0">
                <a:solidFill>
                  <a:srgbClr val="2557A7"/>
                </a:solidFill>
                <a:effectLst/>
                <a:latin typeface="Noto Sans" panose="020B0502040504020204" pitchFamily="34" charset="0"/>
                <a:hlinkClick r:id="rId3"/>
              </a:rPr>
              <a:t>manufacturing productivity</a:t>
            </a:r>
            <a:r>
              <a:rPr lang="en-US" b="0" i="0" dirty="0">
                <a:solidFill>
                  <a:srgbClr val="2D2D2D"/>
                </a:solidFill>
                <a:effectLst/>
                <a:latin typeface="Noto Sans" panose="020B0502040504020204" pitchFamily="34" charset="0"/>
              </a:rPr>
              <a:t>, lowering costs or meeting other objectives.</a:t>
            </a:r>
          </a:p>
          <a:p>
            <a:pPr algn="l"/>
            <a:r>
              <a:rPr lang="en-US" b="1" i="0" dirty="0">
                <a:solidFill>
                  <a:srgbClr val="2D2D2D"/>
                </a:solidFill>
                <a:effectLst/>
                <a:latin typeface="Noto Sans" panose="020B0502040504020204" pitchFamily="34" charset="0"/>
              </a:rPr>
              <a:t>Designing new equipment and processes:</a:t>
            </a:r>
            <a:r>
              <a:rPr lang="en-US" b="0" i="0" dirty="0">
                <a:solidFill>
                  <a:srgbClr val="2D2D2D"/>
                </a:solidFill>
                <a:effectLst/>
                <a:latin typeface="Noto Sans" panose="020B0502040504020204" pitchFamily="34" charset="0"/>
              </a:rPr>
              <a:t> After conducting research, chemical engineers use chemical reactions to develop new ways to separate the basic components of elements like liquids and gases. They also design and use equipment to perform these processes.</a:t>
            </a:r>
            <a:br>
              <a:rPr lang="en-US" dirty="0"/>
            </a:br>
            <a:r>
              <a:rPr lang="en-US" b="1" i="0" dirty="0">
                <a:solidFill>
                  <a:srgbClr val="2D2D2D"/>
                </a:solidFill>
                <a:effectLst/>
                <a:latin typeface="Noto Sans" panose="020B0502040504020204" pitchFamily="34" charset="0"/>
              </a:rPr>
              <a:t>Testing and troubleshooting manufacturing designs:</a:t>
            </a:r>
            <a:r>
              <a:rPr lang="en-US" b="0" i="0" dirty="0">
                <a:solidFill>
                  <a:srgbClr val="2D2D2D"/>
                </a:solidFill>
                <a:effectLst/>
                <a:latin typeface="Noto Sans" panose="020B0502040504020204" pitchFamily="34" charset="0"/>
              </a:rPr>
              <a:t> Once they complete the </a:t>
            </a:r>
            <a:r>
              <a:rPr lang="en-US" b="0" i="0" u="none" strike="noStrike" dirty="0">
                <a:solidFill>
                  <a:srgbClr val="2557A7"/>
                </a:solidFill>
                <a:effectLst/>
                <a:latin typeface="Noto Sans" panose="020B0502040504020204" pitchFamily="34" charset="0"/>
                <a:hlinkClick r:id="rId4"/>
              </a:rPr>
              <a:t>research and development</a:t>
            </a:r>
            <a:r>
              <a:rPr lang="en-US" b="0" i="0" dirty="0">
                <a:solidFill>
                  <a:srgbClr val="2D2D2D"/>
                </a:solidFill>
                <a:effectLst/>
                <a:latin typeface="Noto Sans" panose="020B0502040504020204" pitchFamily="34" charset="0"/>
              </a:rPr>
              <a:t> phases, chemical engineers build prototypes and test their designs. They resolve problems with the processes or equipment and develop modified designs.</a:t>
            </a:r>
          </a:p>
        </p:txBody>
      </p:sp>
      <p:sp>
        <p:nvSpPr>
          <p:cNvPr id="4" name="TextBox 3">
            <a:extLst>
              <a:ext uri="{FF2B5EF4-FFF2-40B4-BE49-F238E27FC236}">
                <a16:creationId xmlns:a16="http://schemas.microsoft.com/office/drawing/2014/main" id="{9B482F03-E121-4502-4D4B-DD6711DC58F7}"/>
              </a:ext>
            </a:extLst>
          </p:cNvPr>
          <p:cNvSpPr txBox="1"/>
          <p:nvPr/>
        </p:nvSpPr>
        <p:spPr>
          <a:xfrm>
            <a:off x="100011" y="-141193"/>
            <a:ext cx="9229727" cy="2416046"/>
          </a:xfrm>
          <a:prstGeom prst="rect">
            <a:avLst/>
          </a:prstGeom>
          <a:noFill/>
        </p:spPr>
        <p:txBody>
          <a:bodyPr wrap="square" rtlCol="0">
            <a:spAutoFit/>
          </a:bodyPr>
          <a:lstStyle/>
          <a:p>
            <a:r>
              <a:rPr lang="en-US" sz="4000" b="1" dirty="0"/>
              <a:t>Problem:</a:t>
            </a:r>
          </a:p>
          <a:p>
            <a:r>
              <a:rPr lang="en-US" sz="2800" dirty="0"/>
              <a:t>Manufacturing of many products is polluting our air and water.</a:t>
            </a:r>
          </a:p>
          <a:p>
            <a:endParaRPr lang="en-US" sz="1100" dirty="0"/>
          </a:p>
          <a:p>
            <a:r>
              <a:rPr lang="en-US" sz="4400" b="1" dirty="0"/>
              <a:t>Solution:</a:t>
            </a:r>
          </a:p>
          <a:p>
            <a:r>
              <a:rPr lang="en-US" sz="2800" dirty="0"/>
              <a:t>Become a chemical engineer </a:t>
            </a:r>
          </a:p>
        </p:txBody>
      </p:sp>
      <p:sp>
        <p:nvSpPr>
          <p:cNvPr id="6" name="TextBox 5">
            <a:extLst>
              <a:ext uri="{FF2B5EF4-FFF2-40B4-BE49-F238E27FC236}">
                <a16:creationId xmlns:a16="http://schemas.microsoft.com/office/drawing/2014/main" id="{461B0545-7DFF-7BB1-AEC7-9C03BC1E0529}"/>
              </a:ext>
            </a:extLst>
          </p:cNvPr>
          <p:cNvSpPr txBox="1"/>
          <p:nvPr/>
        </p:nvSpPr>
        <p:spPr>
          <a:xfrm>
            <a:off x="383975" y="6488668"/>
            <a:ext cx="8661797" cy="369332"/>
          </a:xfrm>
          <a:prstGeom prst="rect">
            <a:avLst/>
          </a:prstGeom>
          <a:noFill/>
        </p:spPr>
        <p:txBody>
          <a:bodyPr wrap="square">
            <a:spAutoFit/>
          </a:bodyPr>
          <a:lstStyle/>
          <a:p>
            <a:r>
              <a:rPr lang="en-US" dirty="0">
                <a:hlinkClick r:id="rId5"/>
              </a:rPr>
              <a:t>What Does a Chemical Engineer Do? (With Average Salary) | Indeed.com</a:t>
            </a:r>
            <a:endParaRPr lang="en-US" dirty="0"/>
          </a:p>
        </p:txBody>
      </p:sp>
      <p:sp>
        <p:nvSpPr>
          <p:cNvPr id="7" name="Rectangle 6">
            <a:extLst>
              <a:ext uri="{FF2B5EF4-FFF2-40B4-BE49-F238E27FC236}">
                <a16:creationId xmlns:a16="http://schemas.microsoft.com/office/drawing/2014/main" id="{15F03E1E-0E49-C1D8-91B8-9EBCE5E656C9}"/>
              </a:ext>
            </a:extLst>
          </p:cNvPr>
          <p:cNvSpPr/>
          <p:nvPr/>
        </p:nvSpPr>
        <p:spPr>
          <a:xfrm>
            <a:off x="4986338" y="1066830"/>
            <a:ext cx="3486150" cy="1208023"/>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dirty="0">
                <a:solidFill>
                  <a:srgbClr val="2D2D2D"/>
                </a:solidFill>
                <a:effectLst/>
                <a:latin typeface="Noto Sans" panose="020B0502040504020204" pitchFamily="34" charset="0"/>
              </a:rPr>
              <a:t>average salary </a:t>
            </a:r>
            <a:r>
              <a:rPr lang="en-US" b="0" i="0" u="none" strike="noStrike" dirty="0">
                <a:solidFill>
                  <a:srgbClr val="164081"/>
                </a:solidFill>
                <a:effectLst/>
                <a:latin typeface="Noto Sans" panose="020B0502040504020204" pitchFamily="34" charset="0"/>
                <a:hlinkClick r:id="rId6"/>
              </a:rPr>
              <a:t>$91,581 per year</a:t>
            </a:r>
            <a:endParaRPr lang="en-US" b="0" i="0" u="none" strike="noStrike" dirty="0">
              <a:solidFill>
                <a:srgbClr val="164081"/>
              </a:solidFill>
              <a:effectLst/>
              <a:latin typeface="Noto Sans" panose="020B0502040504020204" pitchFamily="34" charset="0"/>
            </a:endParaRPr>
          </a:p>
          <a:p>
            <a:pPr algn="ctr"/>
            <a:r>
              <a:rPr lang="en-US" dirty="0">
                <a:solidFill>
                  <a:srgbClr val="164081"/>
                </a:solidFill>
                <a:latin typeface="Noto Sans" panose="020B0502040504020204" pitchFamily="34" charset="0"/>
              </a:rPr>
              <a:t>As of 9/23</a:t>
            </a:r>
            <a:endParaRPr lang="en-US" dirty="0"/>
          </a:p>
        </p:txBody>
      </p:sp>
    </p:spTree>
    <p:extLst>
      <p:ext uri="{BB962C8B-B14F-4D97-AF65-F5344CB8AC3E}">
        <p14:creationId xmlns:p14="http://schemas.microsoft.com/office/powerpoint/2010/main" val="3635580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9C559-6875-2E14-F474-BE8F2490CE02}"/>
              </a:ext>
            </a:extLst>
          </p:cNvPr>
          <p:cNvSpPr>
            <a:spLocks noGrp="1"/>
          </p:cNvSpPr>
          <p:nvPr>
            <p:ph type="title"/>
          </p:nvPr>
        </p:nvSpPr>
        <p:spPr/>
        <p:txBody>
          <a:bodyPr>
            <a:normAutofit fontScale="90000"/>
          </a:bodyPr>
          <a:lstStyle/>
          <a:p>
            <a:pPr algn="ctr"/>
            <a:r>
              <a:rPr lang="en-US" b="1" i="0" dirty="0">
                <a:solidFill>
                  <a:srgbClr val="2D2D2D"/>
                </a:solidFill>
                <a:effectLst/>
                <a:latin typeface="Noto Sans" panose="020B0502040204020203" pitchFamily="34" charset="0"/>
              </a:rPr>
              <a:t>40 Careers in STEM</a:t>
            </a:r>
            <a:br>
              <a:rPr lang="en-US" b="1" i="0" dirty="0">
                <a:solidFill>
                  <a:srgbClr val="2D2D2D"/>
                </a:solidFill>
                <a:effectLst/>
                <a:latin typeface="Noto Sans" panose="020B0502040204020203" pitchFamily="34" charset="0"/>
              </a:rPr>
            </a:br>
            <a:r>
              <a:rPr lang="en-US" b="1" i="0" dirty="0">
                <a:solidFill>
                  <a:srgbClr val="2D2D2D"/>
                </a:solidFill>
                <a:effectLst/>
                <a:latin typeface="Noto Sans" panose="020B0502040204020203" pitchFamily="34" charset="0"/>
              </a:rPr>
              <a:t> (Plus Average Salary And Job Duties)</a:t>
            </a:r>
            <a:br>
              <a:rPr lang="en-US" b="1" i="0" dirty="0">
                <a:solidFill>
                  <a:srgbClr val="2D2D2D"/>
                </a:solidFill>
                <a:effectLst/>
                <a:latin typeface="Noto Sans" panose="020B0502040204020203" pitchFamily="34" charset="0"/>
              </a:rPr>
            </a:br>
            <a:endParaRPr lang="en-US" dirty="0"/>
          </a:p>
        </p:txBody>
      </p:sp>
      <p:sp>
        <p:nvSpPr>
          <p:cNvPr id="3" name="Content Placeholder 2">
            <a:extLst>
              <a:ext uri="{FF2B5EF4-FFF2-40B4-BE49-F238E27FC236}">
                <a16:creationId xmlns:a16="http://schemas.microsoft.com/office/drawing/2014/main" id="{5F8B09E8-9FEE-EED8-6FA7-044B18FCBC21}"/>
              </a:ext>
            </a:extLst>
          </p:cNvPr>
          <p:cNvSpPr>
            <a:spLocks noGrp="1"/>
          </p:cNvSpPr>
          <p:nvPr>
            <p:ph idx="1"/>
          </p:nvPr>
        </p:nvSpPr>
        <p:spPr/>
        <p:txBody>
          <a:bodyPr>
            <a:normAutofit fontScale="92500" lnSpcReduction="20000"/>
          </a:bodyPr>
          <a:lstStyle/>
          <a:p>
            <a:endParaRPr lang="en-US"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endParaRPr>
          </a:p>
          <a:p>
            <a:endParaRPr lang="en-US" sz="1800" u="sng" kern="100"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2"/>
            </a:endParaRPr>
          </a:p>
          <a:p>
            <a:endParaRPr lang="en-US"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endParaRPr>
          </a:p>
          <a:p>
            <a:endParaRPr lang="en-US" sz="1800" u="sng" kern="100"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2"/>
            </a:endParaRPr>
          </a:p>
          <a:p>
            <a:endParaRPr lang="en-US"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endParaRPr>
          </a:p>
          <a:p>
            <a:endParaRPr lang="en-US" sz="1800" u="sng" kern="100"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2"/>
            </a:endParaRPr>
          </a:p>
          <a:p>
            <a:endParaRPr lang="en-US"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endParaRPr>
          </a:p>
          <a:p>
            <a:endParaRPr lang="en-US" sz="1800" u="sng" kern="100"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2"/>
            </a:endParaRPr>
          </a:p>
          <a:p>
            <a:endParaRPr lang="en-US"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endParaRPr>
          </a:p>
          <a:p>
            <a:endParaRPr lang="en-US" sz="1800" u="sng" kern="100"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2"/>
            </a:endParaRPr>
          </a:p>
          <a:p>
            <a:endParaRPr lang="en-US"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endParaRPr>
          </a:p>
          <a:p>
            <a:endParaRPr lang="en-US"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endParaRPr>
          </a:p>
          <a:p>
            <a:endParaRPr lang="en-US"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endParaRPr>
          </a:p>
          <a:p>
            <a:r>
              <a:rPr lang="en-US" sz="18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40 Careers in STEM (Plus Average Salary And Job Duties) | Indeed.com</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5" name="Picture 4">
            <a:extLst>
              <a:ext uri="{FF2B5EF4-FFF2-40B4-BE49-F238E27FC236}">
                <a16:creationId xmlns:a16="http://schemas.microsoft.com/office/drawing/2014/main" id="{01E76FA4-7A78-8C44-3674-15990B684A81}"/>
              </a:ext>
            </a:extLst>
          </p:cNvPr>
          <p:cNvPicPr>
            <a:picLocks noChangeAspect="1"/>
          </p:cNvPicPr>
          <p:nvPr/>
        </p:nvPicPr>
        <p:blipFill>
          <a:blip r:embed="rId3"/>
          <a:stretch>
            <a:fillRect/>
          </a:stretch>
        </p:blipFill>
        <p:spPr>
          <a:xfrm>
            <a:off x="232863" y="1399892"/>
            <a:ext cx="7154273" cy="4058216"/>
          </a:xfrm>
          <a:prstGeom prst="rect">
            <a:avLst/>
          </a:prstGeom>
        </p:spPr>
      </p:pic>
      <p:sp>
        <p:nvSpPr>
          <p:cNvPr id="6" name="TextBox 5">
            <a:extLst>
              <a:ext uri="{FF2B5EF4-FFF2-40B4-BE49-F238E27FC236}">
                <a16:creationId xmlns:a16="http://schemas.microsoft.com/office/drawing/2014/main" id="{E4185D88-2E4A-5784-B686-F7A6947CEF1F}"/>
              </a:ext>
            </a:extLst>
          </p:cNvPr>
          <p:cNvSpPr txBox="1"/>
          <p:nvPr/>
        </p:nvSpPr>
        <p:spPr>
          <a:xfrm>
            <a:off x="7752522" y="1391478"/>
            <a:ext cx="4055165" cy="5601533"/>
          </a:xfrm>
          <a:prstGeom prst="rect">
            <a:avLst/>
          </a:prstGeom>
          <a:noFill/>
        </p:spPr>
        <p:txBody>
          <a:bodyPr wrap="square" rtlCol="0">
            <a:spAutoFit/>
          </a:bodyPr>
          <a:lstStyle/>
          <a:p>
            <a:pPr algn="l"/>
            <a:r>
              <a:rPr lang="en-US" sz="2000" b="0" i="0" dirty="0">
                <a:solidFill>
                  <a:srgbClr val="2D2D2D"/>
                </a:solidFill>
                <a:effectLst/>
                <a:latin typeface="Noto Sans" panose="020B0502040504020204" pitchFamily="34" charset="0"/>
              </a:rPr>
              <a:t>The science, technology, engineering and mathematics (STEM) field has numerous career options, including lucrative opportunities in medicine, research, robotics, biochemistry, aeronautics and other in-demand disciplines. Reviewing the details of some potential STEM careers can help you determine which best aligns with your skill set and interests. </a:t>
            </a:r>
          </a:p>
          <a:p>
            <a:pPr algn="l"/>
            <a:r>
              <a:rPr lang="en-US" sz="2000" b="0" i="0" dirty="0">
                <a:solidFill>
                  <a:srgbClr val="2D2D2D"/>
                </a:solidFill>
                <a:effectLst/>
                <a:latin typeface="Noto Sans" panose="020B0502040504020204" pitchFamily="34" charset="0"/>
              </a:rPr>
              <a:t>In this article, we explore 40 different careers in STEM, including their national average salaries and their primary job duties. </a:t>
            </a:r>
          </a:p>
          <a:p>
            <a:endParaRPr lang="en-US" dirty="0"/>
          </a:p>
        </p:txBody>
      </p:sp>
    </p:spTree>
    <p:extLst>
      <p:ext uri="{BB962C8B-B14F-4D97-AF65-F5344CB8AC3E}">
        <p14:creationId xmlns:p14="http://schemas.microsoft.com/office/powerpoint/2010/main" val="289239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orld Without Waste">
            <a:hlinkClick r:id="" action="ppaction://media"/>
            <a:extLst>
              <a:ext uri="{FF2B5EF4-FFF2-40B4-BE49-F238E27FC236}">
                <a16:creationId xmlns:a16="http://schemas.microsoft.com/office/drawing/2014/main" id="{05572797-94AB-3B76-23DA-E68B13112C28}"/>
              </a:ext>
            </a:extLst>
          </p:cNvPr>
          <p:cNvPicPr>
            <a:picLocks noRot="1" noChangeAspect="1"/>
          </p:cNvPicPr>
          <p:nvPr>
            <a:videoFile r:link="rId1"/>
          </p:nvPr>
        </p:nvPicPr>
        <p:blipFill>
          <a:blip r:embed="rId3"/>
          <a:stretch>
            <a:fillRect/>
          </a:stretch>
        </p:blipFill>
        <p:spPr>
          <a:xfrm>
            <a:off x="531925" y="285297"/>
            <a:ext cx="11128149" cy="6287405"/>
          </a:xfrm>
          <a:prstGeom prst="rect">
            <a:avLst/>
          </a:prstGeom>
        </p:spPr>
      </p:pic>
    </p:spTree>
    <p:extLst>
      <p:ext uri="{BB962C8B-B14F-4D97-AF65-F5344CB8AC3E}">
        <p14:creationId xmlns:p14="http://schemas.microsoft.com/office/powerpoint/2010/main" val="272930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11000" b="-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24814-8635-65E4-EA81-CBE411736171}"/>
              </a:ext>
            </a:extLst>
          </p:cNvPr>
          <p:cNvSpPr>
            <a:spLocks noGrp="1"/>
          </p:cNvSpPr>
          <p:nvPr>
            <p:ph type="title"/>
          </p:nvPr>
        </p:nvSpPr>
        <p:spPr>
          <a:xfrm>
            <a:off x="0" y="222250"/>
            <a:ext cx="12192000" cy="1325563"/>
          </a:xfrm>
        </p:spPr>
        <p:txBody>
          <a:bodyPr>
            <a:normAutofit fontScale="90000"/>
          </a:bodyPr>
          <a:lstStyle/>
          <a:p>
            <a:pPr algn="ctr"/>
            <a:r>
              <a:rPr lang="en-US" b="1" dirty="0"/>
              <a:t>What kind of superhero will you be?</a:t>
            </a:r>
            <a:br>
              <a:rPr lang="en-US" b="1" dirty="0"/>
            </a:br>
            <a:r>
              <a:rPr lang="en-US" b="1" dirty="0"/>
              <a:t>Explore STEM careers</a:t>
            </a:r>
            <a:br>
              <a:rPr lang="en-US" b="1" dirty="0"/>
            </a:br>
            <a:r>
              <a:rPr lang="en-US" sz="4000" b="1" dirty="0"/>
              <a:t>Which STEM career will solve the problem you chose to solve?</a:t>
            </a:r>
            <a:endParaRPr lang="en-US" b="1" dirty="0"/>
          </a:p>
        </p:txBody>
      </p:sp>
      <p:pic>
        <p:nvPicPr>
          <p:cNvPr id="5" name="Content Placeholder 4">
            <a:extLst>
              <a:ext uri="{FF2B5EF4-FFF2-40B4-BE49-F238E27FC236}">
                <a16:creationId xmlns:a16="http://schemas.microsoft.com/office/drawing/2014/main" id="{E2AB9C5E-C607-5B01-7EC4-CF6221B37AE1}"/>
              </a:ext>
            </a:extLst>
          </p:cNvPr>
          <p:cNvPicPr>
            <a:picLocks noGrp="1" noChangeAspect="1"/>
          </p:cNvPicPr>
          <p:nvPr>
            <p:ph idx="1"/>
          </p:nvPr>
        </p:nvPicPr>
        <p:blipFill>
          <a:blip r:embed="rId3"/>
          <a:stretch>
            <a:fillRect/>
          </a:stretch>
        </p:blipFill>
        <p:spPr>
          <a:xfrm>
            <a:off x="4143375" y="3014663"/>
            <a:ext cx="3254958" cy="3263900"/>
          </a:xfrm>
        </p:spPr>
      </p:pic>
      <p:sp>
        <p:nvSpPr>
          <p:cNvPr id="8" name="TextBox 7">
            <a:extLst>
              <a:ext uri="{FF2B5EF4-FFF2-40B4-BE49-F238E27FC236}">
                <a16:creationId xmlns:a16="http://schemas.microsoft.com/office/drawing/2014/main" id="{70134599-838D-8B4A-1917-76D3E0AAC38A}"/>
              </a:ext>
            </a:extLst>
          </p:cNvPr>
          <p:cNvSpPr txBox="1"/>
          <p:nvPr/>
        </p:nvSpPr>
        <p:spPr>
          <a:xfrm>
            <a:off x="2799160" y="6278563"/>
            <a:ext cx="8554640" cy="369332"/>
          </a:xfrm>
          <a:prstGeom prst="rect">
            <a:avLst/>
          </a:prstGeom>
          <a:noFill/>
        </p:spPr>
        <p:txBody>
          <a:bodyPr wrap="square">
            <a:spAutoFit/>
          </a:bodyPr>
          <a:lstStyle/>
          <a:p>
            <a:r>
              <a:rPr lang="en-US" dirty="0">
                <a:hlinkClick r:id="rId4"/>
              </a:rPr>
              <a:t>40 Careers in STEM (Plus Average Salary And Job Duties) | Indeed.com</a:t>
            </a:r>
            <a:endParaRPr lang="en-US" dirty="0"/>
          </a:p>
        </p:txBody>
      </p:sp>
      <p:sp>
        <p:nvSpPr>
          <p:cNvPr id="9" name="TextBox 8">
            <a:extLst>
              <a:ext uri="{FF2B5EF4-FFF2-40B4-BE49-F238E27FC236}">
                <a16:creationId xmlns:a16="http://schemas.microsoft.com/office/drawing/2014/main" id="{6D4C1457-AE22-976C-1096-38AEAAA97C81}"/>
              </a:ext>
            </a:extLst>
          </p:cNvPr>
          <p:cNvSpPr txBox="1"/>
          <p:nvPr/>
        </p:nvSpPr>
        <p:spPr>
          <a:xfrm>
            <a:off x="214313" y="2019300"/>
            <a:ext cx="4071937" cy="4154984"/>
          </a:xfrm>
          <a:prstGeom prst="rect">
            <a:avLst/>
          </a:prstGeom>
          <a:noFill/>
        </p:spPr>
        <p:txBody>
          <a:bodyPr wrap="square" rtlCol="0">
            <a:spAutoFit/>
          </a:bodyPr>
          <a:lstStyle/>
          <a:p>
            <a:r>
              <a:rPr lang="en-US" sz="2400" b="1" dirty="0"/>
              <a:t>Exploration Options:</a:t>
            </a:r>
          </a:p>
          <a:p>
            <a:endParaRPr lang="en-US" sz="2400" dirty="0"/>
          </a:p>
          <a:p>
            <a:r>
              <a:rPr lang="en-US" sz="2400" dirty="0"/>
              <a:t>Watch the video about outdoor careers.</a:t>
            </a:r>
          </a:p>
          <a:p>
            <a:endParaRPr lang="en-US" sz="2400" dirty="0"/>
          </a:p>
          <a:p>
            <a:r>
              <a:rPr lang="en-US" sz="2400" dirty="0"/>
              <a:t>Use the QR code.</a:t>
            </a:r>
          </a:p>
          <a:p>
            <a:endParaRPr lang="en-US" sz="2400" dirty="0"/>
          </a:p>
          <a:p>
            <a:r>
              <a:rPr lang="en-US" sz="2400" dirty="0"/>
              <a:t>Take a walk and read the posters.</a:t>
            </a:r>
          </a:p>
          <a:p>
            <a:endParaRPr lang="en-US" sz="2400" dirty="0"/>
          </a:p>
          <a:p>
            <a:r>
              <a:rPr lang="en-US" sz="2400" dirty="0"/>
              <a:t>Read the text on your table.</a:t>
            </a:r>
          </a:p>
        </p:txBody>
      </p:sp>
      <p:sp>
        <p:nvSpPr>
          <p:cNvPr id="10" name="TextBox 9">
            <a:extLst>
              <a:ext uri="{FF2B5EF4-FFF2-40B4-BE49-F238E27FC236}">
                <a16:creationId xmlns:a16="http://schemas.microsoft.com/office/drawing/2014/main" id="{6896153C-B831-6924-D009-4B5E9F829E23}"/>
              </a:ext>
            </a:extLst>
          </p:cNvPr>
          <p:cNvSpPr txBox="1"/>
          <p:nvPr/>
        </p:nvSpPr>
        <p:spPr>
          <a:xfrm>
            <a:off x="8072438" y="2019300"/>
            <a:ext cx="3905249" cy="4401205"/>
          </a:xfrm>
          <a:prstGeom prst="rect">
            <a:avLst/>
          </a:prstGeom>
          <a:noFill/>
        </p:spPr>
        <p:txBody>
          <a:bodyPr wrap="square" rtlCol="0">
            <a:spAutoFit/>
          </a:bodyPr>
          <a:lstStyle/>
          <a:p>
            <a:r>
              <a:rPr lang="en-US" sz="2800" b="1" dirty="0"/>
              <a:t>Record Information:</a:t>
            </a:r>
          </a:p>
          <a:p>
            <a:endParaRPr lang="en-US" sz="2800" dirty="0"/>
          </a:p>
          <a:p>
            <a:r>
              <a:rPr lang="en-US" sz="2800" dirty="0"/>
              <a:t>What career will turn you into the superhero that can solve the problem you chose?</a:t>
            </a:r>
          </a:p>
          <a:p>
            <a:endParaRPr lang="en-US" sz="2800" dirty="0"/>
          </a:p>
          <a:p>
            <a:r>
              <a:rPr lang="en-US" sz="2800" dirty="0"/>
              <a:t>What skills (superpowers) will you need?</a:t>
            </a:r>
          </a:p>
        </p:txBody>
      </p:sp>
    </p:spTree>
    <p:extLst>
      <p:ext uri="{BB962C8B-B14F-4D97-AF65-F5344CB8AC3E}">
        <p14:creationId xmlns:p14="http://schemas.microsoft.com/office/powerpoint/2010/main" val="2156021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9" name="Rectangle 1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D29D93-B242-8758-0153-BE8ABB4FB5CA}"/>
              </a:ext>
            </a:extLst>
          </p:cNvPr>
          <p:cNvSpPr>
            <a:spLocks noGrp="1"/>
          </p:cNvSpPr>
          <p:nvPr>
            <p:ph type="title"/>
          </p:nvPr>
        </p:nvSpPr>
        <p:spPr>
          <a:xfrm>
            <a:off x="761803" y="350196"/>
            <a:ext cx="4646904" cy="1624520"/>
          </a:xfrm>
        </p:spPr>
        <p:txBody>
          <a:bodyPr anchor="ctr">
            <a:normAutofit/>
          </a:bodyPr>
          <a:lstStyle/>
          <a:p>
            <a:r>
              <a:rPr lang="en-US" sz="4800" b="1" dirty="0">
                <a:solidFill>
                  <a:srgbClr val="FF0000"/>
                </a:solidFill>
              </a:rPr>
              <a:t>Design Your Cape</a:t>
            </a:r>
          </a:p>
        </p:txBody>
      </p:sp>
      <p:sp>
        <p:nvSpPr>
          <p:cNvPr id="3" name="Content Placeholder 2">
            <a:extLst>
              <a:ext uri="{FF2B5EF4-FFF2-40B4-BE49-F238E27FC236}">
                <a16:creationId xmlns:a16="http://schemas.microsoft.com/office/drawing/2014/main" id="{51ADBA81-0960-6198-8D91-380B99764830}"/>
              </a:ext>
            </a:extLst>
          </p:cNvPr>
          <p:cNvSpPr>
            <a:spLocks noGrp="1"/>
          </p:cNvSpPr>
          <p:nvPr>
            <p:ph idx="1"/>
          </p:nvPr>
        </p:nvSpPr>
        <p:spPr>
          <a:xfrm>
            <a:off x="761802" y="2743200"/>
            <a:ext cx="4646905" cy="3613149"/>
          </a:xfrm>
        </p:spPr>
        <p:txBody>
          <a:bodyPr anchor="ctr">
            <a:normAutofit fontScale="92500" lnSpcReduction="20000"/>
          </a:bodyPr>
          <a:lstStyle/>
          <a:p>
            <a:pPr marL="0" indent="0">
              <a:buNone/>
            </a:pPr>
            <a:r>
              <a:rPr lang="en-US" sz="3200" dirty="0">
                <a:solidFill>
                  <a:srgbClr val="0070C0"/>
                </a:solidFill>
              </a:rPr>
              <a:t>You are going to play the role of a Superhero in Training.</a:t>
            </a:r>
          </a:p>
          <a:p>
            <a:pPr marL="0" indent="0">
              <a:buNone/>
            </a:pPr>
            <a:r>
              <a:rPr lang="en-US" sz="3200" dirty="0">
                <a:solidFill>
                  <a:srgbClr val="0070C0"/>
                </a:solidFill>
              </a:rPr>
              <a:t>We will explore the world’s problems </a:t>
            </a:r>
          </a:p>
          <a:p>
            <a:pPr marL="0" indent="0">
              <a:buNone/>
            </a:pPr>
            <a:r>
              <a:rPr lang="en-US" sz="3200" dirty="0">
                <a:solidFill>
                  <a:srgbClr val="0070C0"/>
                </a:solidFill>
              </a:rPr>
              <a:t>As a Superhero Trainee you will first need to choose a problem that you want to solve. </a:t>
            </a:r>
          </a:p>
        </p:txBody>
      </p:sp>
      <p:pic>
        <p:nvPicPr>
          <p:cNvPr id="5" name="Picture 4" descr="A drawing of a dress&#10;&#10;Description automatically generated">
            <a:extLst>
              <a:ext uri="{FF2B5EF4-FFF2-40B4-BE49-F238E27FC236}">
                <a16:creationId xmlns:a16="http://schemas.microsoft.com/office/drawing/2014/main" id="{E3211B83-220A-8B4A-48C5-25EB5B063592}"/>
              </a:ext>
            </a:extLst>
          </p:cNvPr>
          <p:cNvPicPr>
            <a:picLocks noChangeAspect="1"/>
          </p:cNvPicPr>
          <p:nvPr/>
        </p:nvPicPr>
        <p:blipFill rotWithShape="1">
          <a:blip r:embed="rId2"/>
          <a:srcRect t="5606" r="-1" b="-1"/>
          <a:stretch/>
        </p:blipFill>
        <p:spPr>
          <a:xfrm>
            <a:off x="5811267" y="-142875"/>
            <a:ext cx="6102825" cy="6858000"/>
          </a:xfrm>
          <a:prstGeom prst="rect">
            <a:avLst/>
          </a:prstGeom>
        </p:spPr>
      </p:pic>
    </p:spTree>
    <p:extLst>
      <p:ext uri="{BB962C8B-B14F-4D97-AF65-F5344CB8AC3E}">
        <p14:creationId xmlns:p14="http://schemas.microsoft.com/office/powerpoint/2010/main" val="3603449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2788E-F0E1-9F86-430D-7359B530C7DE}"/>
              </a:ext>
            </a:extLst>
          </p:cNvPr>
          <p:cNvSpPr>
            <a:spLocks noGrp="1"/>
          </p:cNvSpPr>
          <p:nvPr>
            <p:ph type="title"/>
          </p:nvPr>
        </p:nvSpPr>
        <p:spPr>
          <a:xfrm>
            <a:off x="171450" y="232033"/>
            <a:ext cx="11772900" cy="1325563"/>
          </a:xfrm>
        </p:spPr>
        <p:txBody>
          <a:bodyPr>
            <a:normAutofit/>
          </a:bodyPr>
          <a:lstStyle/>
          <a:p>
            <a:pPr algn="ctr"/>
            <a:r>
              <a:rPr lang="en-US" dirty="0"/>
              <a:t>Search for a S.T.E.M. Career that will </a:t>
            </a:r>
            <a:br>
              <a:rPr lang="en-US" dirty="0"/>
            </a:br>
            <a:r>
              <a:rPr lang="en-US" dirty="0"/>
              <a:t>solve the problem you identified.  </a:t>
            </a:r>
          </a:p>
        </p:txBody>
      </p:sp>
      <p:pic>
        <p:nvPicPr>
          <p:cNvPr id="4" name="Online Media 3" title="Here's 5 Outdoor Jobs if You Just Can't Bear a Desk Job">
            <a:hlinkClick r:id="" action="ppaction://media"/>
            <a:extLst>
              <a:ext uri="{FF2B5EF4-FFF2-40B4-BE49-F238E27FC236}">
                <a16:creationId xmlns:a16="http://schemas.microsoft.com/office/drawing/2014/main" id="{8650DBBD-D9C7-AB09-DE37-5B2D3EA137A7}"/>
              </a:ext>
            </a:extLst>
          </p:cNvPr>
          <p:cNvPicPr>
            <a:picLocks noGrp="1" noRot="1" noChangeAspect="1"/>
          </p:cNvPicPr>
          <p:nvPr>
            <p:ph idx="1"/>
            <a:videoFile r:link="rId1"/>
          </p:nvPr>
        </p:nvPicPr>
        <p:blipFill>
          <a:blip r:embed="rId3"/>
          <a:stretch>
            <a:fillRect/>
          </a:stretch>
        </p:blipFill>
        <p:spPr>
          <a:xfrm>
            <a:off x="2243138" y="1690688"/>
            <a:ext cx="7700962" cy="4351338"/>
          </a:xfrm>
          <a:prstGeom prst="rect">
            <a:avLst/>
          </a:prstGeom>
        </p:spPr>
      </p:pic>
      <p:sp>
        <p:nvSpPr>
          <p:cNvPr id="6" name="TextBox 5">
            <a:extLst>
              <a:ext uri="{FF2B5EF4-FFF2-40B4-BE49-F238E27FC236}">
                <a16:creationId xmlns:a16="http://schemas.microsoft.com/office/drawing/2014/main" id="{1AB22D8D-B827-7019-72A8-9F808A88640A}"/>
              </a:ext>
            </a:extLst>
          </p:cNvPr>
          <p:cNvSpPr txBox="1"/>
          <p:nvPr/>
        </p:nvSpPr>
        <p:spPr>
          <a:xfrm>
            <a:off x="317897" y="6308209"/>
            <a:ext cx="12112228" cy="369332"/>
          </a:xfrm>
          <a:prstGeom prst="rect">
            <a:avLst/>
          </a:prstGeom>
          <a:noFill/>
        </p:spPr>
        <p:txBody>
          <a:bodyPr wrap="square">
            <a:spAutoFit/>
          </a:bodyPr>
          <a:lstStyle/>
          <a:p>
            <a:r>
              <a:rPr lang="en-US" dirty="0">
                <a:hlinkClick r:id="rId4"/>
              </a:rPr>
              <a:t>Try These 5 Adventurous Outdoor Jobs if You Just Can't Bear a Desk Job (careerswithstem.com.au)</a:t>
            </a:r>
            <a:endParaRPr lang="en-US" dirty="0"/>
          </a:p>
        </p:txBody>
      </p:sp>
    </p:spTree>
    <p:extLst>
      <p:ext uri="{BB962C8B-B14F-4D97-AF65-F5344CB8AC3E}">
        <p14:creationId xmlns:p14="http://schemas.microsoft.com/office/powerpoint/2010/main" val="383761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black and white drawing of a dress&#10;&#10;Description automatically generated">
            <a:extLst>
              <a:ext uri="{FF2B5EF4-FFF2-40B4-BE49-F238E27FC236}">
                <a16:creationId xmlns:a16="http://schemas.microsoft.com/office/drawing/2014/main" id="{587E43D9-F061-35E0-E451-FC89C5209B96}"/>
              </a:ext>
            </a:extLst>
          </p:cNvPr>
          <p:cNvPicPr>
            <a:picLocks noChangeAspect="1"/>
          </p:cNvPicPr>
          <p:nvPr/>
        </p:nvPicPr>
        <p:blipFill rotWithShape="1">
          <a:blip r:embed="rId2"/>
          <a:srcRect l="2792" r="7650" b="1"/>
          <a:stretch/>
        </p:blipFill>
        <p:spPr>
          <a:xfrm>
            <a:off x="6103027" y="10"/>
            <a:ext cx="6088971" cy="6857990"/>
          </a:xfrm>
          <a:prstGeom prst="rect">
            <a:avLst/>
          </a:prstGeom>
        </p:spPr>
      </p:pic>
      <p:sp useBgFill="1">
        <p:nvSpPr>
          <p:cNvPr id="13" name="Rectangle 12">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ADB4A6-458C-1370-CD68-AC05460E71E2}"/>
              </a:ext>
            </a:extLst>
          </p:cNvPr>
          <p:cNvSpPr>
            <a:spLocks noGrp="1"/>
          </p:cNvSpPr>
          <p:nvPr>
            <p:ph type="title"/>
          </p:nvPr>
        </p:nvSpPr>
        <p:spPr>
          <a:xfrm>
            <a:off x="761801" y="328512"/>
            <a:ext cx="4778387" cy="1628970"/>
          </a:xfrm>
        </p:spPr>
        <p:txBody>
          <a:bodyPr anchor="ctr">
            <a:normAutofit/>
          </a:bodyPr>
          <a:lstStyle/>
          <a:p>
            <a:pPr algn="ctr"/>
            <a:r>
              <a:rPr lang="en-US" sz="4000" b="1" dirty="0">
                <a:solidFill>
                  <a:srgbClr val="FF0000"/>
                </a:solidFill>
              </a:rPr>
              <a:t>Share Your Cape</a:t>
            </a:r>
          </a:p>
        </p:txBody>
      </p:sp>
      <p:sp>
        <p:nvSpPr>
          <p:cNvPr id="8" name="Content Placeholder 7">
            <a:extLst>
              <a:ext uri="{FF2B5EF4-FFF2-40B4-BE49-F238E27FC236}">
                <a16:creationId xmlns:a16="http://schemas.microsoft.com/office/drawing/2014/main" id="{28F2630A-B40D-720E-71C2-9D96E65DD8EF}"/>
              </a:ext>
            </a:extLst>
          </p:cNvPr>
          <p:cNvSpPr>
            <a:spLocks noGrp="1"/>
          </p:cNvSpPr>
          <p:nvPr>
            <p:ph idx="1"/>
          </p:nvPr>
        </p:nvSpPr>
        <p:spPr>
          <a:xfrm>
            <a:off x="271463" y="2413547"/>
            <a:ext cx="5700712" cy="4115941"/>
          </a:xfrm>
        </p:spPr>
        <p:txBody>
          <a:bodyPr anchor="ctr">
            <a:normAutofit/>
          </a:bodyPr>
          <a:lstStyle/>
          <a:p>
            <a:pPr marL="0" marR="0" lvl="0" indent="0">
              <a:lnSpc>
                <a:spcPct val="107000"/>
              </a:lnSpc>
              <a:spcBef>
                <a:spcPts val="0"/>
              </a:spcBef>
              <a:spcAft>
                <a:spcPts val="0"/>
              </a:spcAft>
              <a:buNone/>
            </a:pPr>
            <a:r>
              <a:rPr lang="en-US" sz="30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Make sure your cape includes:</a:t>
            </a:r>
          </a:p>
          <a:p>
            <a:pPr marL="0" marR="0" lvl="0" indent="0">
              <a:lnSpc>
                <a:spcPct val="107000"/>
              </a:lnSpc>
              <a:spcBef>
                <a:spcPts val="0"/>
              </a:spcBef>
              <a:spcAft>
                <a:spcPts val="0"/>
              </a:spcAft>
              <a:buNone/>
            </a:pPr>
            <a:endParaRPr lang="en-US" sz="30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 problem you are going to solve.</a:t>
            </a:r>
          </a:p>
          <a:p>
            <a:pPr marL="342900" marR="0" lvl="0" indent="-342900">
              <a:lnSpc>
                <a:spcPct val="107000"/>
              </a:lnSpc>
              <a:spcBef>
                <a:spcPts val="0"/>
              </a:spcBef>
              <a:spcAft>
                <a:spcPts val="0"/>
              </a:spcAft>
              <a:buFont typeface="Symbol" panose="05050102010706020507" pitchFamily="18" charset="2"/>
              <a:buChar char=""/>
            </a:pPr>
            <a:r>
              <a:rPr lang="en-US" sz="30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STEM career you will use to solve the problem.</a:t>
            </a:r>
          </a:p>
          <a:p>
            <a:pPr marL="342900" marR="0" lvl="0" indent="-342900">
              <a:lnSpc>
                <a:spcPct val="107000"/>
              </a:lnSpc>
              <a:spcBef>
                <a:spcPts val="0"/>
              </a:spcBef>
              <a:spcAft>
                <a:spcPts val="800"/>
              </a:spcAft>
              <a:buFont typeface="Symbol" panose="05050102010706020507" pitchFamily="18" charset="2"/>
              <a:buChar char=""/>
            </a:pPr>
            <a:r>
              <a:rPr lang="en-US" sz="30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Special powers (STEM sills) you will need to solve the problem.</a:t>
            </a:r>
          </a:p>
          <a:p>
            <a:pPr marL="0" indent="0">
              <a:buNone/>
            </a:pPr>
            <a:endParaRPr lang="en-US" sz="2000" dirty="0"/>
          </a:p>
        </p:txBody>
      </p:sp>
    </p:spTree>
    <p:extLst>
      <p:ext uri="{BB962C8B-B14F-4D97-AF65-F5344CB8AC3E}">
        <p14:creationId xmlns:p14="http://schemas.microsoft.com/office/powerpoint/2010/main" val="1682064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0346A-3DBA-1C71-85BF-D2A96BE7198B}"/>
              </a:ext>
            </a:extLst>
          </p:cNvPr>
          <p:cNvSpPr>
            <a:spLocks noGrp="1"/>
          </p:cNvSpPr>
          <p:nvPr>
            <p:ph type="title"/>
          </p:nvPr>
        </p:nvSpPr>
        <p:spPr>
          <a:xfrm>
            <a:off x="-42863" y="-362492"/>
            <a:ext cx="10515600" cy="1325563"/>
          </a:xfrm>
        </p:spPr>
        <p:txBody>
          <a:bodyPr/>
          <a:lstStyle/>
          <a:p>
            <a:r>
              <a:rPr lang="en-US" dirty="0"/>
              <a:t>Text Resources</a:t>
            </a:r>
          </a:p>
        </p:txBody>
      </p:sp>
      <p:sp>
        <p:nvSpPr>
          <p:cNvPr id="3" name="Content Placeholder 2">
            <a:extLst>
              <a:ext uri="{FF2B5EF4-FFF2-40B4-BE49-F238E27FC236}">
                <a16:creationId xmlns:a16="http://schemas.microsoft.com/office/drawing/2014/main" id="{456FB660-D725-DE58-7F83-784665676CD0}"/>
              </a:ext>
            </a:extLst>
          </p:cNvPr>
          <p:cNvSpPr>
            <a:spLocks noGrp="1"/>
          </p:cNvSpPr>
          <p:nvPr>
            <p:ph idx="1"/>
          </p:nvPr>
        </p:nvSpPr>
        <p:spPr>
          <a:xfrm>
            <a:off x="238125" y="715730"/>
            <a:ext cx="10515600" cy="527283"/>
          </a:xfrm>
        </p:spPr>
        <p:txBody>
          <a:bodyPr>
            <a:normAutofit fontScale="47500" lnSpcReduction="20000"/>
          </a:bodyPr>
          <a:lstStyle/>
          <a:p>
            <a:pPr marL="0" indent="0">
              <a:buNone/>
            </a:pPr>
            <a:r>
              <a:rPr lang="en-US" dirty="0">
                <a:hlinkClick r:id="rId3"/>
              </a:rPr>
              <a:t>Careers with Science by Refraction Media – </a:t>
            </a:r>
            <a:r>
              <a:rPr lang="en-US" dirty="0" err="1">
                <a:hlinkClick r:id="rId3"/>
              </a:rPr>
              <a:t>Issuu</a:t>
            </a:r>
            <a:endParaRPr lang="en-US" dirty="0"/>
          </a:p>
          <a:p>
            <a:pPr marL="0" indent="0">
              <a:buNone/>
            </a:pPr>
            <a:r>
              <a:rPr lang="en-US" dirty="0">
                <a:hlinkClick r:id="rId4"/>
              </a:rPr>
              <a:t>What's that STEM job? Download free Careers with STEM Job Kits</a:t>
            </a:r>
            <a:endParaRPr lang="en-US" dirty="0"/>
          </a:p>
          <a:p>
            <a:pPr marL="0" indent="0">
              <a:buNone/>
            </a:pPr>
            <a:endParaRPr lang="en-US" dirty="0"/>
          </a:p>
        </p:txBody>
      </p:sp>
      <p:pic>
        <p:nvPicPr>
          <p:cNvPr id="5" name="Picture 4">
            <a:extLst>
              <a:ext uri="{FF2B5EF4-FFF2-40B4-BE49-F238E27FC236}">
                <a16:creationId xmlns:a16="http://schemas.microsoft.com/office/drawing/2014/main" id="{5927B256-0B24-8972-926E-9CC986476EB2}"/>
              </a:ext>
            </a:extLst>
          </p:cNvPr>
          <p:cNvPicPr>
            <a:picLocks noChangeAspect="1"/>
          </p:cNvPicPr>
          <p:nvPr/>
        </p:nvPicPr>
        <p:blipFill>
          <a:blip r:embed="rId5"/>
          <a:stretch>
            <a:fillRect/>
          </a:stretch>
        </p:blipFill>
        <p:spPr>
          <a:xfrm>
            <a:off x="0" y="1243013"/>
            <a:ext cx="12192000" cy="3100401"/>
          </a:xfrm>
          <a:prstGeom prst="rect">
            <a:avLst/>
          </a:prstGeom>
        </p:spPr>
      </p:pic>
      <p:sp>
        <p:nvSpPr>
          <p:cNvPr id="7" name="TextBox 6">
            <a:extLst>
              <a:ext uri="{FF2B5EF4-FFF2-40B4-BE49-F238E27FC236}">
                <a16:creationId xmlns:a16="http://schemas.microsoft.com/office/drawing/2014/main" id="{5EE0FD18-AA7A-FF93-2DED-226706676561}"/>
              </a:ext>
            </a:extLst>
          </p:cNvPr>
          <p:cNvSpPr txBox="1"/>
          <p:nvPr/>
        </p:nvSpPr>
        <p:spPr>
          <a:xfrm>
            <a:off x="238125" y="5188519"/>
            <a:ext cx="6115050" cy="369332"/>
          </a:xfrm>
          <a:prstGeom prst="rect">
            <a:avLst/>
          </a:prstGeom>
          <a:noFill/>
        </p:spPr>
        <p:txBody>
          <a:bodyPr wrap="square">
            <a:spAutoFit/>
          </a:bodyPr>
          <a:lstStyle/>
          <a:p>
            <a:r>
              <a:rPr lang="en-US" dirty="0">
                <a:hlinkClick r:id="rId6"/>
              </a:rPr>
              <a:t>Saving the Planet is STEM - </a:t>
            </a:r>
            <a:r>
              <a:rPr lang="en-US" dirty="0" err="1">
                <a:hlinkClick r:id="rId6"/>
              </a:rPr>
              <a:t>STEMconnector</a:t>
            </a:r>
            <a:endParaRPr lang="en-US" dirty="0"/>
          </a:p>
        </p:txBody>
      </p:sp>
      <p:pic>
        <p:nvPicPr>
          <p:cNvPr id="9" name="Picture 8">
            <a:extLst>
              <a:ext uri="{FF2B5EF4-FFF2-40B4-BE49-F238E27FC236}">
                <a16:creationId xmlns:a16="http://schemas.microsoft.com/office/drawing/2014/main" id="{9EEAD321-EC65-C7D2-DE6B-2EB715679596}"/>
              </a:ext>
            </a:extLst>
          </p:cNvPr>
          <p:cNvPicPr>
            <a:picLocks noChangeAspect="1"/>
          </p:cNvPicPr>
          <p:nvPr/>
        </p:nvPicPr>
        <p:blipFill>
          <a:blip r:embed="rId7"/>
          <a:stretch>
            <a:fillRect/>
          </a:stretch>
        </p:blipFill>
        <p:spPr>
          <a:xfrm>
            <a:off x="4796209" y="4217499"/>
            <a:ext cx="1904630" cy="2497957"/>
          </a:xfrm>
          <a:prstGeom prst="rect">
            <a:avLst/>
          </a:prstGeom>
        </p:spPr>
      </p:pic>
    </p:spTree>
    <p:extLst>
      <p:ext uri="{BB962C8B-B14F-4D97-AF65-F5344CB8AC3E}">
        <p14:creationId xmlns:p14="http://schemas.microsoft.com/office/powerpoint/2010/main" val="1391504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2952E8-279F-47DE-4C48-1F0D12048D08}"/>
              </a:ext>
            </a:extLst>
          </p:cNvPr>
          <p:cNvPicPr>
            <a:picLocks noChangeAspect="1"/>
          </p:cNvPicPr>
          <p:nvPr/>
        </p:nvPicPr>
        <p:blipFill>
          <a:blip r:embed="rId2"/>
          <a:stretch>
            <a:fillRect/>
          </a:stretch>
        </p:blipFill>
        <p:spPr>
          <a:xfrm>
            <a:off x="4195602" y="271464"/>
            <a:ext cx="7996398" cy="5517514"/>
          </a:xfrm>
          <a:prstGeom prst="rect">
            <a:avLst/>
          </a:prstGeom>
        </p:spPr>
      </p:pic>
      <p:pic>
        <p:nvPicPr>
          <p:cNvPr id="2" name="Content Placeholder 4">
            <a:extLst>
              <a:ext uri="{FF2B5EF4-FFF2-40B4-BE49-F238E27FC236}">
                <a16:creationId xmlns:a16="http://schemas.microsoft.com/office/drawing/2014/main" id="{64B416E6-C4B0-8899-E3DC-C0089E146150}"/>
              </a:ext>
            </a:extLst>
          </p:cNvPr>
          <p:cNvPicPr>
            <a:picLocks noChangeAspect="1"/>
          </p:cNvPicPr>
          <p:nvPr/>
        </p:nvPicPr>
        <p:blipFill>
          <a:blip r:embed="rId3"/>
          <a:stretch>
            <a:fillRect/>
          </a:stretch>
        </p:blipFill>
        <p:spPr>
          <a:xfrm>
            <a:off x="0" y="3171827"/>
            <a:ext cx="4060453" cy="3583348"/>
          </a:xfrm>
          <a:prstGeom prst="rect">
            <a:avLst/>
          </a:prstGeom>
        </p:spPr>
      </p:pic>
      <p:sp>
        <p:nvSpPr>
          <p:cNvPr id="6" name="TextBox 5">
            <a:extLst>
              <a:ext uri="{FF2B5EF4-FFF2-40B4-BE49-F238E27FC236}">
                <a16:creationId xmlns:a16="http://schemas.microsoft.com/office/drawing/2014/main" id="{FB5EF394-8082-83FA-1659-7A6384D7D042}"/>
              </a:ext>
            </a:extLst>
          </p:cNvPr>
          <p:cNvSpPr txBox="1"/>
          <p:nvPr/>
        </p:nvSpPr>
        <p:spPr>
          <a:xfrm>
            <a:off x="246460" y="699690"/>
            <a:ext cx="3525440" cy="1938992"/>
          </a:xfrm>
          <a:prstGeom prst="rect">
            <a:avLst/>
          </a:prstGeom>
          <a:noFill/>
        </p:spPr>
        <p:txBody>
          <a:bodyPr wrap="square">
            <a:spAutoFit/>
          </a:bodyPr>
          <a:lstStyle/>
          <a:p>
            <a:pPr algn="ctr"/>
            <a:r>
              <a:rPr lang="en-US" sz="4000" b="0" i="0" dirty="0">
                <a:solidFill>
                  <a:srgbClr val="0070C0"/>
                </a:solidFill>
                <a:effectLst/>
                <a:latin typeface="open sans" panose="020B0606030504020204" pitchFamily="34" charset="0"/>
              </a:rPr>
              <a:t>Why Teach Engineering in K-12?</a:t>
            </a:r>
            <a:endParaRPr lang="en-US" sz="4000" dirty="0">
              <a:solidFill>
                <a:srgbClr val="0070C0"/>
              </a:solidFill>
            </a:endParaRPr>
          </a:p>
        </p:txBody>
      </p:sp>
      <p:sp>
        <p:nvSpPr>
          <p:cNvPr id="8" name="TextBox 7">
            <a:extLst>
              <a:ext uri="{FF2B5EF4-FFF2-40B4-BE49-F238E27FC236}">
                <a16:creationId xmlns:a16="http://schemas.microsoft.com/office/drawing/2014/main" id="{3CB86B22-C5DA-FE2B-7E9D-40EFF15AA7DB}"/>
              </a:ext>
            </a:extLst>
          </p:cNvPr>
          <p:cNvSpPr txBox="1"/>
          <p:nvPr/>
        </p:nvSpPr>
        <p:spPr>
          <a:xfrm>
            <a:off x="5461398" y="6101834"/>
            <a:ext cx="6093618" cy="369332"/>
          </a:xfrm>
          <a:prstGeom prst="rect">
            <a:avLst/>
          </a:prstGeom>
          <a:noFill/>
        </p:spPr>
        <p:txBody>
          <a:bodyPr wrap="square">
            <a:spAutoFit/>
          </a:bodyPr>
          <a:lstStyle/>
          <a:p>
            <a:r>
              <a:rPr lang="en-US" dirty="0">
                <a:hlinkClick r:id="rId4"/>
              </a:rPr>
              <a:t>Why Teach Engineering in K-12? - </a:t>
            </a:r>
            <a:r>
              <a:rPr lang="en-US" dirty="0" err="1">
                <a:hlinkClick r:id="rId4"/>
              </a:rPr>
              <a:t>TeachEngineering</a:t>
            </a:r>
            <a:endParaRPr lang="en-US" dirty="0"/>
          </a:p>
        </p:txBody>
      </p:sp>
    </p:spTree>
    <p:extLst>
      <p:ext uri="{BB962C8B-B14F-4D97-AF65-F5344CB8AC3E}">
        <p14:creationId xmlns:p14="http://schemas.microsoft.com/office/powerpoint/2010/main" val="342382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DC6C0-9B4E-076C-A262-F508145ECDC6}"/>
              </a:ext>
            </a:extLst>
          </p:cNvPr>
          <p:cNvSpPr>
            <a:spLocks noGrp="1"/>
          </p:cNvSpPr>
          <p:nvPr>
            <p:ph type="title"/>
          </p:nvPr>
        </p:nvSpPr>
        <p:spPr/>
        <p:txBody>
          <a:bodyPr/>
          <a:lstStyle/>
          <a:p>
            <a:endParaRPr lang="en-US"/>
          </a:p>
        </p:txBody>
      </p:sp>
      <p:pic>
        <p:nvPicPr>
          <p:cNvPr id="4" name="Online Media 3" title="Recycling ocean plastic to help clean up our oceans.">
            <a:hlinkClick r:id="" action="ppaction://media"/>
            <a:extLst>
              <a:ext uri="{FF2B5EF4-FFF2-40B4-BE49-F238E27FC236}">
                <a16:creationId xmlns:a16="http://schemas.microsoft.com/office/drawing/2014/main" id="{44AC3476-91E1-CA24-0485-02A296A4FDEF}"/>
              </a:ext>
            </a:extLst>
          </p:cNvPr>
          <p:cNvPicPr>
            <a:picLocks noGrp="1" noRot="1" noChangeAspect="1"/>
          </p:cNvPicPr>
          <p:nvPr>
            <p:ph idx="1"/>
            <a:videoFile r:link="rId1"/>
          </p:nvPr>
        </p:nvPicPr>
        <p:blipFill>
          <a:blip r:embed="rId3"/>
          <a:stretch>
            <a:fillRect/>
          </a:stretch>
        </p:blipFill>
        <p:spPr>
          <a:xfrm>
            <a:off x="591172" y="271998"/>
            <a:ext cx="11009656" cy="6220877"/>
          </a:xfrm>
          <a:prstGeom prst="rect">
            <a:avLst/>
          </a:prstGeom>
        </p:spPr>
      </p:pic>
    </p:spTree>
    <p:extLst>
      <p:ext uri="{BB962C8B-B14F-4D97-AF65-F5344CB8AC3E}">
        <p14:creationId xmlns:p14="http://schemas.microsoft.com/office/powerpoint/2010/main" val="387593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13BA8-E091-A956-D1B1-4BFDB6FEE667}"/>
              </a:ext>
            </a:extLst>
          </p:cNvPr>
          <p:cNvSpPr>
            <a:spLocks noGrp="1"/>
          </p:cNvSpPr>
          <p:nvPr>
            <p:ph type="title"/>
          </p:nvPr>
        </p:nvSpPr>
        <p:spPr/>
        <p:txBody>
          <a:bodyPr/>
          <a:lstStyle/>
          <a:p>
            <a:endParaRPr lang="en-US"/>
          </a:p>
        </p:txBody>
      </p:sp>
      <p:pic>
        <p:nvPicPr>
          <p:cNvPr id="4" name="Online Media 3" title="Waterhaul | Intercepted from oceans, Redesigned for adventure.">
            <a:hlinkClick r:id="" action="ppaction://media"/>
            <a:extLst>
              <a:ext uri="{FF2B5EF4-FFF2-40B4-BE49-F238E27FC236}">
                <a16:creationId xmlns:a16="http://schemas.microsoft.com/office/drawing/2014/main" id="{BD48D378-A2E1-B90C-A32C-2CA9C5906DF4}"/>
              </a:ext>
            </a:extLst>
          </p:cNvPr>
          <p:cNvPicPr>
            <a:picLocks noGrp="1" noRot="1" noChangeAspect="1"/>
          </p:cNvPicPr>
          <p:nvPr>
            <p:ph idx="1"/>
            <a:videoFile r:link="rId1"/>
          </p:nvPr>
        </p:nvPicPr>
        <p:blipFill>
          <a:blip r:embed="rId3"/>
          <a:stretch>
            <a:fillRect/>
          </a:stretch>
        </p:blipFill>
        <p:spPr>
          <a:xfrm>
            <a:off x="328178" y="169960"/>
            <a:ext cx="11535644" cy="6518080"/>
          </a:xfrm>
          <a:prstGeom prst="rect">
            <a:avLst/>
          </a:prstGeom>
        </p:spPr>
      </p:pic>
    </p:spTree>
    <p:extLst>
      <p:ext uri="{BB962C8B-B14F-4D97-AF65-F5344CB8AC3E}">
        <p14:creationId xmlns:p14="http://schemas.microsoft.com/office/powerpoint/2010/main" val="88281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F4462-485A-AFC9-07AB-5A0F3EEB4188}"/>
              </a:ext>
            </a:extLst>
          </p:cNvPr>
          <p:cNvSpPr>
            <a:spLocks noGrp="1"/>
          </p:cNvSpPr>
          <p:nvPr>
            <p:ph type="title"/>
          </p:nvPr>
        </p:nvSpPr>
        <p:spPr/>
        <p:txBody>
          <a:bodyPr/>
          <a:lstStyle/>
          <a:p>
            <a:r>
              <a:rPr lang="en-US" dirty="0">
                <a:hlinkClick r:id="rId3"/>
              </a:rPr>
              <a:t>13 Stunning Recycled Ocean Plastic Products (lazyenvironmentalist.com)</a:t>
            </a:r>
            <a:endParaRPr lang="en-US" dirty="0"/>
          </a:p>
        </p:txBody>
      </p:sp>
      <p:pic>
        <p:nvPicPr>
          <p:cNvPr id="5" name="Content Placeholder 4">
            <a:extLst>
              <a:ext uri="{FF2B5EF4-FFF2-40B4-BE49-F238E27FC236}">
                <a16:creationId xmlns:a16="http://schemas.microsoft.com/office/drawing/2014/main" id="{03A9585F-A599-15D8-1D30-525A9CEEEACB}"/>
              </a:ext>
            </a:extLst>
          </p:cNvPr>
          <p:cNvPicPr>
            <a:picLocks noGrp="1" noChangeAspect="1"/>
          </p:cNvPicPr>
          <p:nvPr>
            <p:ph idx="1"/>
          </p:nvPr>
        </p:nvPicPr>
        <p:blipFill>
          <a:blip r:embed="rId4"/>
          <a:stretch>
            <a:fillRect/>
          </a:stretch>
        </p:blipFill>
        <p:spPr>
          <a:xfrm>
            <a:off x="9679400" y="1291655"/>
            <a:ext cx="1674400" cy="2713845"/>
          </a:xfrm>
        </p:spPr>
      </p:pic>
      <p:pic>
        <p:nvPicPr>
          <p:cNvPr id="7" name="Picture 6">
            <a:extLst>
              <a:ext uri="{FF2B5EF4-FFF2-40B4-BE49-F238E27FC236}">
                <a16:creationId xmlns:a16="http://schemas.microsoft.com/office/drawing/2014/main" id="{15B4069E-604E-FD8C-A759-6C80A90DEF92}"/>
              </a:ext>
            </a:extLst>
          </p:cNvPr>
          <p:cNvPicPr>
            <a:picLocks noChangeAspect="1"/>
          </p:cNvPicPr>
          <p:nvPr/>
        </p:nvPicPr>
        <p:blipFill>
          <a:blip r:embed="rId5"/>
          <a:stretch>
            <a:fillRect/>
          </a:stretch>
        </p:blipFill>
        <p:spPr>
          <a:xfrm>
            <a:off x="6568297" y="4225387"/>
            <a:ext cx="2684707" cy="2491733"/>
          </a:xfrm>
          <a:prstGeom prst="rect">
            <a:avLst/>
          </a:prstGeom>
        </p:spPr>
      </p:pic>
      <p:pic>
        <p:nvPicPr>
          <p:cNvPr id="9" name="Picture 8">
            <a:extLst>
              <a:ext uri="{FF2B5EF4-FFF2-40B4-BE49-F238E27FC236}">
                <a16:creationId xmlns:a16="http://schemas.microsoft.com/office/drawing/2014/main" id="{BD2AE648-FDFB-FDC6-3BCC-F90B8A1DC19A}"/>
              </a:ext>
            </a:extLst>
          </p:cNvPr>
          <p:cNvPicPr>
            <a:picLocks noChangeAspect="1"/>
          </p:cNvPicPr>
          <p:nvPr/>
        </p:nvPicPr>
        <p:blipFill>
          <a:blip r:embed="rId6"/>
          <a:stretch>
            <a:fillRect/>
          </a:stretch>
        </p:blipFill>
        <p:spPr>
          <a:xfrm>
            <a:off x="6668801" y="1802333"/>
            <a:ext cx="2042419" cy="2071424"/>
          </a:xfrm>
          <a:prstGeom prst="rect">
            <a:avLst/>
          </a:prstGeom>
        </p:spPr>
      </p:pic>
      <p:pic>
        <p:nvPicPr>
          <p:cNvPr id="11" name="Picture 10">
            <a:extLst>
              <a:ext uri="{FF2B5EF4-FFF2-40B4-BE49-F238E27FC236}">
                <a16:creationId xmlns:a16="http://schemas.microsoft.com/office/drawing/2014/main" id="{B873D245-AB3C-EB38-8CF0-828E0CA98119}"/>
              </a:ext>
            </a:extLst>
          </p:cNvPr>
          <p:cNvPicPr>
            <a:picLocks noChangeAspect="1"/>
          </p:cNvPicPr>
          <p:nvPr/>
        </p:nvPicPr>
        <p:blipFill>
          <a:blip r:embed="rId7"/>
          <a:stretch>
            <a:fillRect/>
          </a:stretch>
        </p:blipFill>
        <p:spPr>
          <a:xfrm>
            <a:off x="180965" y="1609086"/>
            <a:ext cx="2828531" cy="2691188"/>
          </a:xfrm>
          <a:prstGeom prst="rect">
            <a:avLst/>
          </a:prstGeom>
        </p:spPr>
      </p:pic>
      <p:pic>
        <p:nvPicPr>
          <p:cNvPr id="13" name="Picture 12">
            <a:extLst>
              <a:ext uri="{FF2B5EF4-FFF2-40B4-BE49-F238E27FC236}">
                <a16:creationId xmlns:a16="http://schemas.microsoft.com/office/drawing/2014/main" id="{25543E31-417E-E4CF-0A9A-DD030C5E16C2}"/>
              </a:ext>
            </a:extLst>
          </p:cNvPr>
          <p:cNvPicPr>
            <a:picLocks noChangeAspect="1"/>
          </p:cNvPicPr>
          <p:nvPr/>
        </p:nvPicPr>
        <p:blipFill>
          <a:blip r:embed="rId8"/>
          <a:stretch>
            <a:fillRect/>
          </a:stretch>
        </p:blipFill>
        <p:spPr>
          <a:xfrm>
            <a:off x="3568416" y="4388754"/>
            <a:ext cx="2684707" cy="2328366"/>
          </a:xfrm>
          <a:prstGeom prst="rect">
            <a:avLst/>
          </a:prstGeom>
        </p:spPr>
      </p:pic>
      <p:pic>
        <p:nvPicPr>
          <p:cNvPr id="15" name="Picture 14">
            <a:extLst>
              <a:ext uri="{FF2B5EF4-FFF2-40B4-BE49-F238E27FC236}">
                <a16:creationId xmlns:a16="http://schemas.microsoft.com/office/drawing/2014/main" id="{CB7E03A4-4AFC-481F-F0DA-D42AB6390F36}"/>
              </a:ext>
            </a:extLst>
          </p:cNvPr>
          <p:cNvPicPr>
            <a:picLocks noChangeAspect="1"/>
          </p:cNvPicPr>
          <p:nvPr/>
        </p:nvPicPr>
        <p:blipFill>
          <a:blip r:embed="rId9"/>
          <a:stretch>
            <a:fillRect/>
          </a:stretch>
        </p:blipFill>
        <p:spPr>
          <a:xfrm>
            <a:off x="3174423" y="2171500"/>
            <a:ext cx="3329451" cy="1662344"/>
          </a:xfrm>
          <a:prstGeom prst="rect">
            <a:avLst/>
          </a:prstGeom>
        </p:spPr>
      </p:pic>
      <p:pic>
        <p:nvPicPr>
          <p:cNvPr id="17" name="Picture 16">
            <a:extLst>
              <a:ext uri="{FF2B5EF4-FFF2-40B4-BE49-F238E27FC236}">
                <a16:creationId xmlns:a16="http://schemas.microsoft.com/office/drawing/2014/main" id="{610D161F-81F1-9498-C21B-938AF75175FE}"/>
              </a:ext>
            </a:extLst>
          </p:cNvPr>
          <p:cNvPicPr>
            <a:picLocks noChangeAspect="1"/>
          </p:cNvPicPr>
          <p:nvPr/>
        </p:nvPicPr>
        <p:blipFill>
          <a:blip r:embed="rId10"/>
          <a:stretch>
            <a:fillRect/>
          </a:stretch>
        </p:blipFill>
        <p:spPr>
          <a:xfrm>
            <a:off x="77252" y="4631635"/>
            <a:ext cx="3097171" cy="2160372"/>
          </a:xfrm>
          <a:prstGeom prst="rect">
            <a:avLst/>
          </a:prstGeom>
        </p:spPr>
      </p:pic>
      <p:pic>
        <p:nvPicPr>
          <p:cNvPr id="20" name="Picture 19">
            <a:extLst>
              <a:ext uri="{FF2B5EF4-FFF2-40B4-BE49-F238E27FC236}">
                <a16:creationId xmlns:a16="http://schemas.microsoft.com/office/drawing/2014/main" id="{1743DA49-8725-76FF-4D79-12DB2F13F8C8}"/>
              </a:ext>
            </a:extLst>
          </p:cNvPr>
          <p:cNvPicPr>
            <a:picLocks noChangeAspect="1"/>
          </p:cNvPicPr>
          <p:nvPr/>
        </p:nvPicPr>
        <p:blipFill>
          <a:blip r:embed="rId11"/>
          <a:stretch>
            <a:fillRect/>
          </a:stretch>
        </p:blipFill>
        <p:spPr>
          <a:xfrm>
            <a:off x="9568178" y="4209422"/>
            <a:ext cx="2546569" cy="2648578"/>
          </a:xfrm>
          <a:prstGeom prst="rect">
            <a:avLst/>
          </a:prstGeom>
        </p:spPr>
      </p:pic>
    </p:spTree>
    <p:extLst>
      <p:ext uri="{BB962C8B-B14F-4D97-AF65-F5344CB8AC3E}">
        <p14:creationId xmlns:p14="http://schemas.microsoft.com/office/powerpoint/2010/main" val="928014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AAAA3-B796-5A3D-7010-5B14FD3A694D}"/>
              </a:ext>
            </a:extLst>
          </p:cNvPr>
          <p:cNvSpPr>
            <a:spLocks noGrp="1"/>
          </p:cNvSpPr>
          <p:nvPr>
            <p:ph type="title"/>
          </p:nvPr>
        </p:nvSpPr>
        <p:spPr>
          <a:xfrm>
            <a:off x="2845904" y="-244929"/>
            <a:ext cx="10515600" cy="1325563"/>
          </a:xfrm>
        </p:spPr>
        <p:txBody>
          <a:bodyPr/>
          <a:lstStyle/>
          <a:p>
            <a:r>
              <a:rPr lang="en-US" dirty="0"/>
              <a:t>Engineering Design </a:t>
            </a:r>
          </a:p>
        </p:txBody>
      </p:sp>
      <p:sp>
        <p:nvSpPr>
          <p:cNvPr id="3" name="Content Placeholder 2">
            <a:extLst>
              <a:ext uri="{FF2B5EF4-FFF2-40B4-BE49-F238E27FC236}">
                <a16:creationId xmlns:a16="http://schemas.microsoft.com/office/drawing/2014/main" id="{90D1736A-E250-121E-4344-3127614ADF8D}"/>
              </a:ext>
            </a:extLst>
          </p:cNvPr>
          <p:cNvSpPr>
            <a:spLocks noGrp="1"/>
          </p:cNvSpPr>
          <p:nvPr>
            <p:ph idx="1"/>
          </p:nvPr>
        </p:nvSpPr>
        <p:spPr>
          <a:xfrm>
            <a:off x="400877" y="775252"/>
            <a:ext cx="11247783" cy="3260036"/>
          </a:xfrm>
          <a:solidFill>
            <a:schemeClr val="accent5">
              <a:lumMod val="20000"/>
              <a:lumOff val="80000"/>
            </a:schemeClr>
          </a:solidFill>
        </p:spPr>
        <p:txBody>
          <a:bodyPr>
            <a:normAutofit fontScale="92500" lnSpcReduction="10000"/>
          </a:bodyPr>
          <a:lstStyle/>
          <a:p>
            <a:pPr marL="0" marR="0">
              <a:lnSpc>
                <a:spcPct val="107000"/>
              </a:lnSpc>
              <a:spcBef>
                <a:spcPts val="0"/>
              </a:spcBef>
              <a:spcAft>
                <a:spcPts val="800"/>
              </a:spcAft>
            </a:pPr>
            <a:r>
              <a:rPr lang="en-US" b="1" kern="100" dirty="0">
                <a:effectLst/>
                <a:latin typeface="Calibri" panose="020F0502020204030204" pitchFamily="34" charset="0"/>
                <a:ea typeface="Calibri" panose="020F0502020204030204" pitchFamily="34" charset="0"/>
                <a:cs typeface="Times New Roman" panose="02020603050405020304" pitchFamily="18" charset="0"/>
              </a:rPr>
              <a:t>Plastic Upcycling Challenge</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Objective: In this engineering design challenge, your goal is to repurpose discarded plastic materials to create something useful or artistic. By doing this, you'll learn about recycling and the importance of reducing plastic waste.</a:t>
            </a:r>
          </a:p>
          <a:p>
            <a:r>
              <a:rPr lang="en-US" kern="100" dirty="0">
                <a:effectLst/>
                <a:latin typeface="Calibri" panose="020F0502020204030204" pitchFamily="34" charset="0"/>
                <a:ea typeface="Calibri" panose="020F0502020204030204" pitchFamily="34" charset="0"/>
                <a:cs typeface="Times New Roman" panose="02020603050405020304" pitchFamily="18" charset="0"/>
              </a:rPr>
              <a:t>This engineering design challenge not only encourages creativity and problem-solving but also instills a sense of environmental responsibility by demonstrating how discarded plastics can be transformed into something useful or beautiful instead of ending up in landfills or polluting the environment.</a:t>
            </a:r>
          </a:p>
          <a:p>
            <a:endParaRPr lang="en-US" dirty="0"/>
          </a:p>
        </p:txBody>
      </p:sp>
      <p:sp>
        <p:nvSpPr>
          <p:cNvPr id="6" name="TextBox 5">
            <a:extLst>
              <a:ext uri="{FF2B5EF4-FFF2-40B4-BE49-F238E27FC236}">
                <a16:creationId xmlns:a16="http://schemas.microsoft.com/office/drawing/2014/main" id="{91C25CE6-AB69-5F0B-3026-8DF5F236D506}"/>
              </a:ext>
            </a:extLst>
          </p:cNvPr>
          <p:cNvSpPr txBox="1"/>
          <p:nvPr/>
        </p:nvSpPr>
        <p:spPr>
          <a:xfrm>
            <a:off x="178904" y="4225010"/>
            <a:ext cx="5466521" cy="2215991"/>
          </a:xfrm>
          <a:prstGeom prst="rect">
            <a:avLst/>
          </a:prstGeom>
          <a:solidFill>
            <a:schemeClr val="accent6">
              <a:lumMod val="20000"/>
              <a:lumOff val="80000"/>
            </a:schemeClr>
          </a:solidFill>
        </p:spPr>
        <p:txBody>
          <a:bodyPr wrap="square" rtlCol="0">
            <a:spAutoFit/>
          </a:bodyPr>
          <a:lstStyle/>
          <a:p>
            <a:r>
              <a:rPr lang="en-US" sz="2400" b="1" i="0" dirty="0">
                <a:effectLst/>
                <a:latin typeface="Söhne"/>
              </a:rPr>
              <a:t>Environmental Science and Sustainability</a:t>
            </a:r>
            <a:r>
              <a:rPr lang="en-US" sz="2400" b="0" i="0" dirty="0">
                <a:solidFill>
                  <a:srgbClr val="374151"/>
                </a:solidFill>
                <a:effectLst/>
                <a:latin typeface="Söhne"/>
              </a:rPr>
              <a:t>: As concerns about climate change and sustainability grow, expertise in environmental science, renewable energy, and green technologies will be in demand.</a:t>
            </a:r>
            <a:endParaRPr lang="en-US" sz="2400" dirty="0"/>
          </a:p>
          <a:p>
            <a:endParaRPr lang="en-US" dirty="0"/>
          </a:p>
        </p:txBody>
      </p:sp>
      <p:sp>
        <p:nvSpPr>
          <p:cNvPr id="7" name="TextBox 6">
            <a:extLst>
              <a:ext uri="{FF2B5EF4-FFF2-40B4-BE49-F238E27FC236}">
                <a16:creationId xmlns:a16="http://schemas.microsoft.com/office/drawing/2014/main" id="{70F34FDC-398A-2E4F-0243-0F08BCA6E90C}"/>
              </a:ext>
            </a:extLst>
          </p:cNvPr>
          <p:cNvSpPr txBox="1"/>
          <p:nvPr/>
        </p:nvSpPr>
        <p:spPr>
          <a:xfrm>
            <a:off x="6024768" y="4225010"/>
            <a:ext cx="5824331" cy="2677656"/>
          </a:xfrm>
          <a:prstGeom prst="rect">
            <a:avLst/>
          </a:prstGeom>
          <a:solidFill>
            <a:schemeClr val="accent4">
              <a:lumMod val="20000"/>
              <a:lumOff val="80000"/>
            </a:schemeClr>
          </a:solidFill>
        </p:spPr>
        <p:txBody>
          <a:bodyPr wrap="square" rtlCol="0">
            <a:spAutoFit/>
          </a:bodyPr>
          <a:lstStyle/>
          <a:p>
            <a:r>
              <a:rPr lang="en-US" sz="2800" b="1" i="0" dirty="0">
                <a:effectLst/>
                <a:latin typeface="Söhne"/>
              </a:rPr>
              <a:t>Soft Skills</a:t>
            </a:r>
            <a:r>
              <a:rPr lang="en-US" sz="2800" b="0" i="0" dirty="0">
                <a:solidFill>
                  <a:srgbClr val="374151"/>
                </a:solidFill>
                <a:effectLst/>
                <a:latin typeface="Söhne"/>
              </a:rPr>
              <a:t>: In addition to technical skills, soft skills like problem-solving, critical thinking, communication, and adaptability will continue to be highly valued as they are essential for collaboration and creativity.</a:t>
            </a:r>
            <a:endParaRPr lang="en-US" sz="2800" dirty="0"/>
          </a:p>
        </p:txBody>
      </p:sp>
    </p:spTree>
    <p:extLst>
      <p:ext uri="{BB962C8B-B14F-4D97-AF65-F5344CB8AC3E}">
        <p14:creationId xmlns:p14="http://schemas.microsoft.com/office/powerpoint/2010/main" val="315036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4000" r="-14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FF58AD-592C-0ADA-3B28-DAF1FFD8FDB6}"/>
              </a:ext>
            </a:extLst>
          </p:cNvPr>
          <p:cNvPicPr>
            <a:picLocks noChangeAspect="1"/>
          </p:cNvPicPr>
          <p:nvPr/>
        </p:nvPicPr>
        <p:blipFill>
          <a:blip r:embed="rId4"/>
          <a:stretch>
            <a:fillRect/>
          </a:stretch>
        </p:blipFill>
        <p:spPr>
          <a:xfrm>
            <a:off x="100012" y="4905236"/>
            <a:ext cx="12192001" cy="1952764"/>
          </a:xfrm>
          <a:prstGeom prst="rect">
            <a:avLst/>
          </a:prstGeom>
        </p:spPr>
      </p:pic>
      <p:sp>
        <p:nvSpPr>
          <p:cNvPr id="10" name="Rectangle 9">
            <a:extLst>
              <a:ext uri="{FF2B5EF4-FFF2-40B4-BE49-F238E27FC236}">
                <a16:creationId xmlns:a16="http://schemas.microsoft.com/office/drawing/2014/main" id="{8DA85949-8298-5F99-79D7-5E731E4146B1}"/>
              </a:ext>
            </a:extLst>
          </p:cNvPr>
          <p:cNvSpPr/>
          <p:nvPr/>
        </p:nvSpPr>
        <p:spPr>
          <a:xfrm>
            <a:off x="2054352" y="0"/>
            <a:ext cx="8083303"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solidFill>
                  <a:schemeClr val="accent6">
                    <a:lumMod val="60000"/>
                    <a:lumOff val="40000"/>
                  </a:schemeClr>
                </a:solidFill>
                <a:effectLst>
                  <a:outerShdw dist="38100" dir="2640000" algn="bl" rotWithShape="0">
                    <a:schemeClr val="tx2">
                      <a:lumMod val="75000"/>
                    </a:schemeClr>
                  </a:outerShdw>
                </a:effectLst>
              </a:rPr>
              <a:t>Saving the World is S.T.E.M.</a:t>
            </a:r>
          </a:p>
        </p:txBody>
      </p:sp>
      <p:pic>
        <p:nvPicPr>
          <p:cNvPr id="12" name="Picture 11">
            <a:extLst>
              <a:ext uri="{FF2B5EF4-FFF2-40B4-BE49-F238E27FC236}">
                <a16:creationId xmlns:a16="http://schemas.microsoft.com/office/drawing/2014/main" id="{C670B24C-A1A9-2999-8D04-7B86DB055FF6}"/>
              </a:ext>
            </a:extLst>
          </p:cNvPr>
          <p:cNvPicPr>
            <a:picLocks noChangeAspect="1"/>
          </p:cNvPicPr>
          <p:nvPr/>
        </p:nvPicPr>
        <p:blipFill>
          <a:blip r:embed="rId5"/>
          <a:stretch>
            <a:fillRect/>
          </a:stretch>
        </p:blipFill>
        <p:spPr>
          <a:xfrm>
            <a:off x="299805" y="3372376"/>
            <a:ext cx="2876686" cy="923330"/>
          </a:xfrm>
          <a:prstGeom prst="rect">
            <a:avLst/>
          </a:prstGeom>
        </p:spPr>
      </p:pic>
    </p:spTree>
    <p:extLst>
      <p:ext uri="{BB962C8B-B14F-4D97-AF65-F5344CB8AC3E}">
        <p14:creationId xmlns:p14="http://schemas.microsoft.com/office/powerpoint/2010/main" val="2006106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E3C62-76D7-6966-BE54-C855C79B2302}"/>
              </a:ext>
            </a:extLst>
          </p:cNvPr>
          <p:cNvSpPr>
            <a:spLocks noGrp="1"/>
          </p:cNvSpPr>
          <p:nvPr>
            <p:ph type="title"/>
          </p:nvPr>
        </p:nvSpPr>
        <p:spPr/>
        <p:txBody>
          <a:bodyPr/>
          <a:lstStyle/>
          <a:p>
            <a:r>
              <a:rPr lang="en-US" dirty="0"/>
              <a:t>What would you make out of ocean plastics?</a:t>
            </a:r>
          </a:p>
        </p:txBody>
      </p:sp>
      <p:pic>
        <p:nvPicPr>
          <p:cNvPr id="5" name="Content Placeholder 4">
            <a:extLst>
              <a:ext uri="{FF2B5EF4-FFF2-40B4-BE49-F238E27FC236}">
                <a16:creationId xmlns:a16="http://schemas.microsoft.com/office/drawing/2014/main" id="{5DD67FCB-9026-6FDA-2D67-00DDA0B64F54}"/>
              </a:ext>
            </a:extLst>
          </p:cNvPr>
          <p:cNvPicPr>
            <a:picLocks noGrp="1" noChangeAspect="1"/>
          </p:cNvPicPr>
          <p:nvPr>
            <p:ph idx="1"/>
          </p:nvPr>
        </p:nvPicPr>
        <p:blipFill>
          <a:blip r:embed="rId3"/>
          <a:stretch>
            <a:fillRect/>
          </a:stretch>
        </p:blipFill>
        <p:spPr>
          <a:xfrm>
            <a:off x="105176" y="1564841"/>
            <a:ext cx="5990824" cy="5293159"/>
          </a:xfrm>
        </p:spPr>
      </p:pic>
      <p:sp>
        <p:nvSpPr>
          <p:cNvPr id="8" name="TextBox 7">
            <a:extLst>
              <a:ext uri="{FF2B5EF4-FFF2-40B4-BE49-F238E27FC236}">
                <a16:creationId xmlns:a16="http://schemas.microsoft.com/office/drawing/2014/main" id="{DD609D0A-AC1B-9593-0A20-5CE9E943D383}"/>
              </a:ext>
            </a:extLst>
          </p:cNvPr>
          <p:cNvSpPr txBox="1"/>
          <p:nvPr/>
        </p:nvSpPr>
        <p:spPr>
          <a:xfrm>
            <a:off x="6679096" y="1564841"/>
            <a:ext cx="5108713" cy="3170099"/>
          </a:xfrm>
          <a:prstGeom prst="rect">
            <a:avLst/>
          </a:prstGeom>
          <a:solidFill>
            <a:schemeClr val="accent6">
              <a:lumMod val="20000"/>
              <a:lumOff val="80000"/>
            </a:schemeClr>
          </a:solidFill>
        </p:spPr>
        <p:txBody>
          <a:bodyPr wrap="square" rtlCol="0">
            <a:spAutoFit/>
          </a:bodyPr>
          <a:lstStyle/>
          <a:p>
            <a:r>
              <a:rPr lang="en-US" sz="4000" dirty="0"/>
              <a:t>Write an advertisement or create a video explaining why people should buy your product.</a:t>
            </a:r>
          </a:p>
        </p:txBody>
      </p:sp>
    </p:spTree>
    <p:extLst>
      <p:ext uri="{BB962C8B-B14F-4D97-AF65-F5344CB8AC3E}">
        <p14:creationId xmlns:p14="http://schemas.microsoft.com/office/powerpoint/2010/main" val="2269877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et disaster relief trailer">
            <a:hlinkClick r:id="" action="ppaction://media"/>
            <a:extLst>
              <a:ext uri="{FF2B5EF4-FFF2-40B4-BE49-F238E27FC236}">
                <a16:creationId xmlns:a16="http://schemas.microsoft.com/office/drawing/2014/main" id="{6DDD5968-7343-27D2-3972-0C5D143B90A5}"/>
              </a:ext>
            </a:extLst>
          </p:cNvPr>
          <p:cNvPicPr>
            <a:picLocks noRot="1" noChangeAspect="1"/>
          </p:cNvPicPr>
          <p:nvPr>
            <a:videoFile r:link="rId1"/>
          </p:nvPr>
        </p:nvPicPr>
        <p:blipFill>
          <a:blip r:embed="rId3"/>
          <a:stretch>
            <a:fillRect/>
          </a:stretch>
        </p:blipFill>
        <p:spPr>
          <a:xfrm>
            <a:off x="239843" y="1674591"/>
            <a:ext cx="8649194" cy="4886794"/>
          </a:xfrm>
          <a:prstGeom prst="rect">
            <a:avLst/>
          </a:prstGeom>
        </p:spPr>
      </p:pic>
      <p:sp>
        <p:nvSpPr>
          <p:cNvPr id="5" name="TextBox 4">
            <a:extLst>
              <a:ext uri="{FF2B5EF4-FFF2-40B4-BE49-F238E27FC236}">
                <a16:creationId xmlns:a16="http://schemas.microsoft.com/office/drawing/2014/main" id="{C1BCB4F5-E228-5720-427F-98DF49E94C36}"/>
              </a:ext>
            </a:extLst>
          </p:cNvPr>
          <p:cNvSpPr txBox="1"/>
          <p:nvPr/>
        </p:nvSpPr>
        <p:spPr>
          <a:xfrm>
            <a:off x="239843" y="104931"/>
            <a:ext cx="11797259" cy="1569660"/>
          </a:xfrm>
          <a:prstGeom prst="rect">
            <a:avLst/>
          </a:prstGeom>
          <a:noFill/>
        </p:spPr>
        <p:txBody>
          <a:bodyPr wrap="square" rtlCol="0">
            <a:spAutoFit/>
          </a:bodyPr>
          <a:lstStyle/>
          <a:p>
            <a:r>
              <a:rPr lang="en-US" sz="3200" dirty="0"/>
              <a:t>Problem:  Natural disasters like floods and fires cause people to have to leave their homes for safer locations.  Many people will not leave because they have nowhere to take their pets.</a:t>
            </a:r>
          </a:p>
        </p:txBody>
      </p:sp>
      <p:sp>
        <p:nvSpPr>
          <p:cNvPr id="6" name="TextBox 5">
            <a:extLst>
              <a:ext uri="{FF2B5EF4-FFF2-40B4-BE49-F238E27FC236}">
                <a16:creationId xmlns:a16="http://schemas.microsoft.com/office/drawing/2014/main" id="{37A2A2B3-CB2F-6174-E270-8049F4E5B300}"/>
              </a:ext>
            </a:extLst>
          </p:cNvPr>
          <p:cNvSpPr txBox="1"/>
          <p:nvPr/>
        </p:nvSpPr>
        <p:spPr>
          <a:xfrm>
            <a:off x="9248931" y="1674591"/>
            <a:ext cx="2703226" cy="1754326"/>
          </a:xfrm>
          <a:prstGeom prst="rect">
            <a:avLst/>
          </a:prstGeom>
          <a:noFill/>
        </p:spPr>
        <p:txBody>
          <a:bodyPr wrap="square" rtlCol="0">
            <a:spAutoFit/>
          </a:bodyPr>
          <a:lstStyle/>
          <a:p>
            <a:r>
              <a:rPr lang="en-US" sz="3600" dirty="0"/>
              <a:t>What solution did they create?</a:t>
            </a:r>
          </a:p>
        </p:txBody>
      </p:sp>
    </p:spTree>
    <p:extLst>
      <p:ext uri="{BB962C8B-B14F-4D97-AF65-F5344CB8AC3E}">
        <p14:creationId xmlns:p14="http://schemas.microsoft.com/office/powerpoint/2010/main" val="129828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t="-29000" b="-2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BB070-CFBB-45B8-206E-3694F1845639}"/>
              </a:ext>
            </a:extLst>
          </p:cNvPr>
          <p:cNvSpPr>
            <a:spLocks noGrp="1"/>
          </p:cNvSpPr>
          <p:nvPr>
            <p:ph type="title"/>
          </p:nvPr>
        </p:nvSpPr>
        <p:spPr>
          <a:xfrm>
            <a:off x="0" y="185243"/>
            <a:ext cx="10515600" cy="1325563"/>
          </a:xfrm>
        </p:spPr>
        <p:txBody>
          <a:bodyPr>
            <a:normAutofit fontScale="90000"/>
          </a:bodyPr>
          <a:lstStyle/>
          <a:p>
            <a:r>
              <a:rPr lang="en-US" b="0" i="0" dirty="0">
                <a:solidFill>
                  <a:srgbClr val="2D2D2D"/>
                </a:solidFill>
                <a:effectLst/>
                <a:latin typeface="Open Sans" panose="020B0606030504020204" pitchFamily="34" charset="0"/>
              </a:rPr>
              <a:t>Animal Sanctuary </a:t>
            </a:r>
            <a:br>
              <a:rPr lang="en-US" b="0" i="0" dirty="0">
                <a:solidFill>
                  <a:srgbClr val="2D2D2D"/>
                </a:solidFill>
                <a:effectLst/>
                <a:latin typeface="Open Sans" panose="020B0606030504020204" pitchFamily="34" charset="0"/>
              </a:rPr>
            </a:br>
            <a:r>
              <a:rPr lang="en-US" b="0" i="0" dirty="0">
                <a:solidFill>
                  <a:srgbClr val="2D2D2D"/>
                </a:solidFill>
                <a:effectLst/>
                <a:latin typeface="Open Sans" panose="020B0606030504020204" pitchFamily="34" charset="0"/>
              </a:rPr>
              <a:t>Engineering Design Challenge</a:t>
            </a:r>
            <a:br>
              <a:rPr lang="en-US" b="0" i="0" dirty="0">
                <a:solidFill>
                  <a:srgbClr val="2D2D2D"/>
                </a:solidFill>
                <a:effectLst/>
                <a:latin typeface="Open Sans" panose="020B0606030504020204" pitchFamily="34" charset="0"/>
              </a:rPr>
            </a:br>
            <a:endParaRPr lang="en-US" dirty="0"/>
          </a:p>
        </p:txBody>
      </p:sp>
      <p:sp>
        <p:nvSpPr>
          <p:cNvPr id="3" name="Content Placeholder 2">
            <a:extLst>
              <a:ext uri="{FF2B5EF4-FFF2-40B4-BE49-F238E27FC236}">
                <a16:creationId xmlns:a16="http://schemas.microsoft.com/office/drawing/2014/main" id="{006A2CED-5F92-4C07-F8B7-9F220D9E3AAC}"/>
              </a:ext>
            </a:extLst>
          </p:cNvPr>
          <p:cNvSpPr>
            <a:spLocks noGrp="1"/>
          </p:cNvSpPr>
          <p:nvPr>
            <p:ph idx="1"/>
          </p:nvPr>
        </p:nvSpPr>
        <p:spPr>
          <a:xfrm>
            <a:off x="0" y="3684405"/>
            <a:ext cx="12007120" cy="4351338"/>
          </a:xfrm>
        </p:spPr>
        <p:txBody>
          <a:bodyPr/>
          <a:lstStyle/>
          <a:p>
            <a:pPr marL="0" indent="0">
              <a:buNone/>
            </a:pPr>
            <a:r>
              <a:rPr lang="en-US" b="0" i="0" dirty="0">
                <a:solidFill>
                  <a:srgbClr val="2D2D2D"/>
                </a:solidFill>
                <a:effectLst/>
                <a:latin typeface="segoe_uiregular"/>
              </a:rPr>
              <a:t>  This Engineering Design Challenge is a hands-on investigation in both math and science. Students will be able to use prior knowledge and problem-solving skills to solve non-routine problems and real-world situations, using mathematical and scientific models. It is a great way to introduce your students to real-world problem solving. Students will be engaged in hands-on learning by designing and creating an enclosure for animals. Both math and science standards have been incorporated for an integrated lesson.</a:t>
            </a:r>
            <a:endParaRPr lang="en-US" dirty="0"/>
          </a:p>
        </p:txBody>
      </p:sp>
    </p:spTree>
    <p:extLst>
      <p:ext uri="{BB962C8B-B14F-4D97-AF65-F5344CB8AC3E}">
        <p14:creationId xmlns:p14="http://schemas.microsoft.com/office/powerpoint/2010/main" val="166121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image child and pet">
            <a:extLst>
              <a:ext uri="{FF2B5EF4-FFF2-40B4-BE49-F238E27FC236}">
                <a16:creationId xmlns:a16="http://schemas.microsoft.com/office/drawing/2014/main" id="{06F63238-EE51-567E-7CDD-36A8DF1F4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6" y="335845"/>
            <a:ext cx="4054413" cy="32827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8B9696-30BC-3952-3BF3-6F1339EEFE84}"/>
              </a:ext>
            </a:extLst>
          </p:cNvPr>
          <p:cNvSpPr txBox="1"/>
          <p:nvPr/>
        </p:nvSpPr>
        <p:spPr>
          <a:xfrm>
            <a:off x="4291913" y="335845"/>
            <a:ext cx="7814871" cy="6463308"/>
          </a:xfrm>
          <a:prstGeom prst="rect">
            <a:avLst/>
          </a:prstGeom>
          <a:noFill/>
        </p:spPr>
        <p:txBody>
          <a:bodyPr wrap="square">
            <a:spAutoFit/>
          </a:bodyPr>
          <a:lstStyle/>
          <a:p>
            <a:pPr algn="l">
              <a:buFont typeface="Arial" panose="020B0604020202020204" pitchFamily="34" charset="0"/>
              <a:buChar char="•"/>
            </a:pPr>
            <a:r>
              <a:rPr lang="en-US" b="0" i="0" dirty="0">
                <a:solidFill>
                  <a:srgbClr val="2D2D2D"/>
                </a:solidFill>
                <a:effectLst/>
                <a:latin typeface="segoe_uiregular"/>
              </a:rPr>
              <a:t>Future engineers, today you will be designing an animal enclosure for a local animal sanctuary. Animal Crackers will represent the animals in your task. You will have the following materials to choose from when planning and constructing your animal enclosure: large and small marshmallows, toothpicks, rulers, engineering consultations (where you can ask an engineer up to 3 questions). There are also criteria ("must haves") and constraints ("can't dos") for this challenge. Your criteria and constraints will be written on your paper, but I will also read them now.</a:t>
            </a:r>
          </a:p>
          <a:p>
            <a:pPr algn="l"/>
            <a:r>
              <a:rPr lang="en-US" b="0" i="0" dirty="0">
                <a:solidFill>
                  <a:srgbClr val="2D2D2D"/>
                </a:solidFill>
                <a:effectLst/>
                <a:latin typeface="segoe_uiregular"/>
              </a:rPr>
              <a:t>Criteria:</a:t>
            </a:r>
          </a:p>
          <a:p>
            <a:pPr marL="742950" lvl="1" indent="-285750" algn="l">
              <a:buFont typeface="Arial" panose="020B0604020202020204" pitchFamily="34" charset="0"/>
              <a:buChar char="•"/>
            </a:pPr>
            <a:r>
              <a:rPr lang="en-US" b="0" i="0" dirty="0">
                <a:solidFill>
                  <a:srgbClr val="2D2D2D"/>
                </a:solidFill>
                <a:effectLst/>
                <a:latin typeface="segoe_uiregular"/>
              </a:rPr>
              <a:t>Your enclosure </a:t>
            </a:r>
            <a:r>
              <a:rPr lang="en-US" b="0" i="1" dirty="0">
                <a:solidFill>
                  <a:srgbClr val="2D2D2D"/>
                </a:solidFill>
                <a:effectLst/>
                <a:latin typeface="segoe_uiitalic"/>
              </a:rPr>
              <a:t>must</a:t>
            </a:r>
            <a:r>
              <a:rPr lang="en-US" b="0" i="0" dirty="0">
                <a:solidFill>
                  <a:srgbClr val="2D2D2D"/>
                </a:solidFill>
                <a:effectLst/>
                <a:latin typeface="segoe_uiregular"/>
              </a:rPr>
              <a:t> have a door that opens and closes.</a:t>
            </a:r>
          </a:p>
          <a:p>
            <a:pPr marL="742950" lvl="1" indent="-285750" algn="l">
              <a:buFont typeface="Arial" panose="020B0604020202020204" pitchFamily="34" charset="0"/>
              <a:buChar char="•"/>
            </a:pPr>
            <a:r>
              <a:rPr lang="en-US" b="0" i="0" dirty="0">
                <a:solidFill>
                  <a:srgbClr val="2D2D2D"/>
                </a:solidFill>
                <a:effectLst/>
                <a:latin typeface="segoe_uiregular"/>
              </a:rPr>
              <a:t>Your enclosure </a:t>
            </a:r>
            <a:r>
              <a:rPr lang="en-US" b="0" i="1" dirty="0">
                <a:solidFill>
                  <a:srgbClr val="2D2D2D"/>
                </a:solidFill>
                <a:effectLst/>
                <a:latin typeface="segoe_uiitalic"/>
              </a:rPr>
              <a:t>must</a:t>
            </a:r>
            <a:r>
              <a:rPr lang="en-US" b="0" i="0" dirty="0">
                <a:solidFill>
                  <a:srgbClr val="2D2D2D"/>
                </a:solidFill>
                <a:effectLst/>
                <a:latin typeface="segoe_uiregular"/>
              </a:rPr>
              <a:t> be a 3-D shape that you can name and justify.</a:t>
            </a:r>
          </a:p>
          <a:p>
            <a:pPr marL="742950" lvl="1" indent="-285750" algn="l">
              <a:buFont typeface="Arial" panose="020B0604020202020204" pitchFamily="34" charset="0"/>
              <a:buChar char="•"/>
            </a:pPr>
            <a:r>
              <a:rPr lang="en-US" b="0" i="0" dirty="0">
                <a:solidFill>
                  <a:srgbClr val="2D2D2D"/>
                </a:solidFill>
                <a:effectLst/>
                <a:latin typeface="segoe_uiregular"/>
              </a:rPr>
              <a:t>Your enclosure </a:t>
            </a:r>
            <a:r>
              <a:rPr lang="en-US" b="0" i="1" dirty="0">
                <a:solidFill>
                  <a:srgbClr val="2D2D2D"/>
                </a:solidFill>
                <a:effectLst/>
                <a:latin typeface="segoe_uiitalic"/>
              </a:rPr>
              <a:t>must</a:t>
            </a:r>
            <a:r>
              <a:rPr lang="en-US" b="0" i="0" dirty="0">
                <a:solidFill>
                  <a:srgbClr val="2D2D2D"/>
                </a:solidFill>
                <a:effectLst/>
                <a:latin typeface="segoe_uiregular"/>
              </a:rPr>
              <a:t> hold more than one animal with enough space for both animals.</a:t>
            </a:r>
          </a:p>
          <a:p>
            <a:pPr marL="742950" lvl="1" indent="-285750" algn="l">
              <a:buFont typeface="Arial" panose="020B0604020202020204" pitchFamily="34" charset="0"/>
              <a:buChar char="•"/>
            </a:pPr>
            <a:r>
              <a:rPr lang="en-US" b="0" i="0" dirty="0">
                <a:solidFill>
                  <a:srgbClr val="2D2D2D"/>
                </a:solidFill>
                <a:effectLst/>
                <a:latin typeface="segoe_uiregular"/>
              </a:rPr>
              <a:t>Your enclosure </a:t>
            </a:r>
            <a:r>
              <a:rPr lang="en-US" b="0" i="1" dirty="0">
                <a:solidFill>
                  <a:srgbClr val="2D2D2D"/>
                </a:solidFill>
                <a:effectLst/>
                <a:latin typeface="segoe_uiitalic"/>
              </a:rPr>
              <a:t>must</a:t>
            </a:r>
            <a:r>
              <a:rPr lang="en-US" b="0" i="0" dirty="0">
                <a:solidFill>
                  <a:srgbClr val="2D2D2D"/>
                </a:solidFill>
                <a:effectLst/>
                <a:latin typeface="segoe_uiregular"/>
              </a:rPr>
              <a:t> be at least 6 inches tall.</a:t>
            </a:r>
          </a:p>
          <a:p>
            <a:pPr marL="742950" lvl="1" indent="-285750" algn="l">
              <a:buFont typeface="Arial" panose="020B0604020202020204" pitchFamily="34" charset="0"/>
              <a:buChar char="•"/>
            </a:pPr>
            <a:r>
              <a:rPr lang="en-US" b="0" i="0" dirty="0">
                <a:solidFill>
                  <a:srgbClr val="2D2D2D"/>
                </a:solidFill>
                <a:effectLst/>
                <a:latin typeface="segoe_uiregular"/>
              </a:rPr>
              <a:t>Your enclosure </a:t>
            </a:r>
            <a:r>
              <a:rPr lang="en-US" b="0" i="1" dirty="0">
                <a:solidFill>
                  <a:srgbClr val="2D2D2D"/>
                </a:solidFill>
                <a:effectLst/>
                <a:latin typeface="segoe_uiitalic"/>
              </a:rPr>
              <a:t>must</a:t>
            </a:r>
            <a:r>
              <a:rPr lang="en-US" b="0" i="0" dirty="0">
                <a:solidFill>
                  <a:srgbClr val="2D2D2D"/>
                </a:solidFill>
                <a:effectLst/>
                <a:latin typeface="segoe_uiregular"/>
              </a:rPr>
              <a:t> be able to stand on its own.</a:t>
            </a:r>
          </a:p>
          <a:p>
            <a:pPr marL="742950" lvl="1" indent="-285750" algn="l">
              <a:buFont typeface="Arial" panose="020B0604020202020204" pitchFamily="34" charset="0"/>
              <a:buChar char="•"/>
            </a:pPr>
            <a:r>
              <a:rPr lang="en-US" b="0" i="0" dirty="0">
                <a:solidFill>
                  <a:srgbClr val="2D2D2D"/>
                </a:solidFill>
                <a:effectLst/>
                <a:latin typeface="segoe_uiregular"/>
              </a:rPr>
              <a:t>Spend as little money as you can to achie</a:t>
            </a:r>
            <a:r>
              <a:rPr lang="en-US" dirty="0">
                <a:solidFill>
                  <a:srgbClr val="2D2D2D"/>
                </a:solidFill>
                <a:latin typeface="segoe_uiregular"/>
              </a:rPr>
              <a:t>ve your goal.</a:t>
            </a:r>
            <a:endParaRPr lang="en-US" b="0" i="0" dirty="0">
              <a:solidFill>
                <a:srgbClr val="2D2D2D"/>
              </a:solidFill>
              <a:effectLst/>
              <a:latin typeface="segoe_uiregular"/>
            </a:endParaRPr>
          </a:p>
          <a:p>
            <a:pPr algn="l"/>
            <a:r>
              <a:rPr lang="en-US" b="0" i="0" dirty="0">
                <a:solidFill>
                  <a:srgbClr val="2D2D2D"/>
                </a:solidFill>
                <a:effectLst/>
                <a:latin typeface="segoe_uiregular"/>
              </a:rPr>
              <a:t>Constraints:</a:t>
            </a:r>
          </a:p>
          <a:p>
            <a:pPr marL="742950" lvl="1" indent="-285750" algn="l">
              <a:buFont typeface="Arial" panose="020B0604020202020204" pitchFamily="34" charset="0"/>
              <a:buChar char="•"/>
            </a:pPr>
            <a:r>
              <a:rPr lang="en-US" b="0" i="0" dirty="0">
                <a:solidFill>
                  <a:srgbClr val="2D2D2D"/>
                </a:solidFill>
                <a:effectLst/>
                <a:latin typeface="segoe_uiregular"/>
              </a:rPr>
              <a:t>The enclosure </a:t>
            </a:r>
            <a:r>
              <a:rPr lang="en-US" b="0" i="1" dirty="0">
                <a:solidFill>
                  <a:srgbClr val="2D2D2D"/>
                </a:solidFill>
                <a:effectLst/>
                <a:latin typeface="segoe_uiitalic"/>
              </a:rPr>
              <a:t>cannot</a:t>
            </a:r>
            <a:r>
              <a:rPr lang="en-US" b="0" i="0" dirty="0">
                <a:solidFill>
                  <a:srgbClr val="2D2D2D"/>
                </a:solidFill>
                <a:effectLst/>
                <a:latin typeface="segoe_uiregular"/>
              </a:rPr>
              <a:t> be created with materials that are not found on the price list.</a:t>
            </a:r>
          </a:p>
          <a:p>
            <a:pPr marL="742950" lvl="1" indent="-285750" algn="l">
              <a:buFont typeface="Arial" panose="020B0604020202020204" pitchFamily="34" charset="0"/>
              <a:buChar char="•"/>
            </a:pPr>
            <a:r>
              <a:rPr lang="en-US" b="0" i="0" dirty="0">
                <a:solidFill>
                  <a:srgbClr val="2D2D2D"/>
                </a:solidFill>
                <a:effectLst/>
                <a:latin typeface="segoe_uiregular"/>
              </a:rPr>
              <a:t>You </a:t>
            </a:r>
            <a:r>
              <a:rPr lang="en-US" b="0" i="1" dirty="0">
                <a:solidFill>
                  <a:srgbClr val="2D2D2D"/>
                </a:solidFill>
                <a:effectLst/>
                <a:latin typeface="segoe_uiitalic"/>
              </a:rPr>
              <a:t>cannot</a:t>
            </a:r>
            <a:r>
              <a:rPr lang="en-US" b="0" i="0" dirty="0">
                <a:solidFill>
                  <a:srgbClr val="2D2D2D"/>
                </a:solidFill>
                <a:effectLst/>
                <a:latin typeface="segoe_uiregular"/>
              </a:rPr>
              <a:t> split the marshmallows (marshmallows </a:t>
            </a:r>
            <a:r>
              <a:rPr lang="en-US" b="0" i="1" dirty="0">
                <a:solidFill>
                  <a:srgbClr val="2D2D2D"/>
                </a:solidFill>
                <a:effectLst/>
                <a:latin typeface="segoe_uiitalic"/>
              </a:rPr>
              <a:t>must</a:t>
            </a:r>
            <a:r>
              <a:rPr lang="en-US" b="0" i="0" dirty="0">
                <a:solidFill>
                  <a:srgbClr val="2D2D2D"/>
                </a:solidFill>
                <a:effectLst/>
                <a:latin typeface="segoe_uiregular"/>
              </a:rPr>
              <a:t> be used as whole items).</a:t>
            </a:r>
          </a:p>
          <a:p>
            <a:pPr marL="742950" lvl="1" indent="-285750" algn="l">
              <a:buFont typeface="Arial" panose="020B0604020202020204" pitchFamily="34" charset="0"/>
              <a:buChar char="•"/>
            </a:pPr>
            <a:r>
              <a:rPr lang="en-US" b="0" i="0" dirty="0">
                <a:solidFill>
                  <a:srgbClr val="2D2D2D"/>
                </a:solidFill>
                <a:effectLst/>
                <a:latin typeface="segoe_uiregular"/>
              </a:rPr>
              <a:t>You </a:t>
            </a:r>
            <a:r>
              <a:rPr lang="en-US" b="0" i="1" dirty="0">
                <a:solidFill>
                  <a:srgbClr val="2D2D2D"/>
                </a:solidFill>
                <a:effectLst/>
                <a:latin typeface="segoe_uiitalic"/>
              </a:rPr>
              <a:t>cannot</a:t>
            </a:r>
            <a:r>
              <a:rPr lang="en-US" b="0" i="0" dirty="0">
                <a:solidFill>
                  <a:srgbClr val="2D2D2D"/>
                </a:solidFill>
                <a:effectLst/>
                <a:latin typeface="segoe_uiregular"/>
              </a:rPr>
              <a:t> re-visit the store after your purchase is made; there are no returns.</a:t>
            </a:r>
          </a:p>
        </p:txBody>
      </p:sp>
      <p:sp>
        <p:nvSpPr>
          <p:cNvPr id="5" name="TextBox 4">
            <a:extLst>
              <a:ext uri="{FF2B5EF4-FFF2-40B4-BE49-F238E27FC236}">
                <a16:creationId xmlns:a16="http://schemas.microsoft.com/office/drawing/2014/main" id="{FA3E328B-F4CA-36E0-6A45-40F1DCCE1F23}"/>
              </a:ext>
            </a:extLst>
          </p:cNvPr>
          <p:cNvSpPr txBox="1"/>
          <p:nvPr/>
        </p:nvSpPr>
        <p:spPr>
          <a:xfrm>
            <a:off x="319732" y="3945762"/>
            <a:ext cx="3896039" cy="2308324"/>
          </a:xfrm>
          <a:prstGeom prst="rect">
            <a:avLst/>
          </a:prstGeom>
          <a:noFill/>
        </p:spPr>
        <p:txBody>
          <a:bodyPr wrap="square">
            <a:spAutoFit/>
          </a:bodyPr>
          <a:lstStyle/>
          <a:p>
            <a:pPr algn="ctr"/>
            <a:r>
              <a:rPr lang="en-US" b="1" i="0" dirty="0">
                <a:solidFill>
                  <a:srgbClr val="2D2D2D"/>
                </a:solidFill>
                <a:effectLst/>
                <a:latin typeface="segoe_uiregular"/>
              </a:rPr>
              <a:t>Materials</a:t>
            </a:r>
          </a:p>
          <a:p>
            <a:pPr algn="l">
              <a:buFont typeface="Arial" panose="020B0604020202020204" pitchFamily="34" charset="0"/>
              <a:buChar char="•"/>
            </a:pPr>
            <a:endParaRPr lang="en-US" dirty="0">
              <a:solidFill>
                <a:srgbClr val="2D2D2D"/>
              </a:solidFill>
              <a:latin typeface="segoe_uiregular"/>
            </a:endParaRPr>
          </a:p>
          <a:p>
            <a:pPr algn="l">
              <a:buFont typeface="Arial" panose="020B0604020202020204" pitchFamily="34" charset="0"/>
              <a:buChar char="•"/>
            </a:pPr>
            <a:r>
              <a:rPr lang="en-US" b="0" i="0" dirty="0">
                <a:solidFill>
                  <a:srgbClr val="2D2D2D"/>
                </a:solidFill>
                <a:effectLst/>
                <a:latin typeface="segoe_uiregular"/>
              </a:rPr>
              <a:t>Large marshmallows</a:t>
            </a:r>
          </a:p>
          <a:p>
            <a:pPr algn="l">
              <a:buFont typeface="Arial" panose="020B0604020202020204" pitchFamily="34" charset="0"/>
              <a:buChar char="•"/>
            </a:pPr>
            <a:r>
              <a:rPr lang="en-US" b="0" i="0" dirty="0">
                <a:solidFill>
                  <a:srgbClr val="2D2D2D"/>
                </a:solidFill>
                <a:effectLst/>
                <a:latin typeface="segoe_uiregular"/>
              </a:rPr>
              <a:t>Small marshmallows</a:t>
            </a:r>
          </a:p>
          <a:p>
            <a:pPr algn="l">
              <a:buFont typeface="Arial" panose="020B0604020202020204" pitchFamily="34" charset="0"/>
              <a:buChar char="•"/>
            </a:pPr>
            <a:r>
              <a:rPr lang="en-US" b="0" i="0" dirty="0">
                <a:solidFill>
                  <a:srgbClr val="2D2D2D"/>
                </a:solidFill>
                <a:effectLst/>
                <a:latin typeface="segoe_uiregular"/>
              </a:rPr>
              <a:t>Toothpicks</a:t>
            </a:r>
          </a:p>
          <a:p>
            <a:pPr algn="l">
              <a:buFont typeface="Arial" panose="020B0604020202020204" pitchFamily="34" charset="0"/>
              <a:buChar char="•"/>
            </a:pPr>
            <a:r>
              <a:rPr lang="en-US" b="0" i="0" dirty="0">
                <a:solidFill>
                  <a:srgbClr val="2D2D2D"/>
                </a:solidFill>
                <a:effectLst/>
                <a:latin typeface="segoe_uiregular"/>
              </a:rPr>
              <a:t>Rulers (with both inches and centimeters)</a:t>
            </a:r>
          </a:p>
          <a:p>
            <a:pPr algn="l">
              <a:buFont typeface="Arial" panose="020B0604020202020204" pitchFamily="34" charset="0"/>
              <a:buChar char="•"/>
            </a:pPr>
            <a:r>
              <a:rPr lang="en-US" b="0" i="0" dirty="0">
                <a:solidFill>
                  <a:srgbClr val="2D2D2D"/>
                </a:solidFill>
                <a:effectLst/>
                <a:latin typeface="segoe_uiregular"/>
              </a:rPr>
              <a:t>Animal crackers</a:t>
            </a:r>
          </a:p>
        </p:txBody>
      </p:sp>
    </p:spTree>
    <p:extLst>
      <p:ext uri="{BB962C8B-B14F-4D97-AF65-F5344CB8AC3E}">
        <p14:creationId xmlns:p14="http://schemas.microsoft.com/office/powerpoint/2010/main" val="16732339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8A5E77-AE2B-DD11-D935-099DE595901C}"/>
              </a:ext>
            </a:extLst>
          </p:cNvPr>
          <p:cNvPicPr>
            <a:picLocks noChangeAspect="1"/>
          </p:cNvPicPr>
          <p:nvPr/>
        </p:nvPicPr>
        <p:blipFill>
          <a:blip r:embed="rId2"/>
          <a:stretch>
            <a:fillRect/>
          </a:stretch>
        </p:blipFill>
        <p:spPr>
          <a:xfrm>
            <a:off x="377687" y="317308"/>
            <a:ext cx="11325670" cy="6163005"/>
          </a:xfrm>
          <a:prstGeom prst="rect">
            <a:avLst/>
          </a:prstGeom>
        </p:spPr>
      </p:pic>
    </p:spTree>
    <p:extLst>
      <p:ext uri="{BB962C8B-B14F-4D97-AF65-F5344CB8AC3E}">
        <p14:creationId xmlns:p14="http://schemas.microsoft.com/office/powerpoint/2010/main" val="408806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38D669-1D02-14F3-7A65-44257D2FD9C2}"/>
              </a:ext>
            </a:extLst>
          </p:cNvPr>
          <p:cNvPicPr>
            <a:picLocks noChangeAspect="1"/>
          </p:cNvPicPr>
          <p:nvPr/>
        </p:nvPicPr>
        <p:blipFill>
          <a:blip r:embed="rId2"/>
          <a:stretch>
            <a:fillRect/>
          </a:stretch>
        </p:blipFill>
        <p:spPr>
          <a:xfrm>
            <a:off x="103088" y="1182311"/>
            <a:ext cx="3896269" cy="3419952"/>
          </a:xfrm>
          <a:prstGeom prst="rect">
            <a:avLst/>
          </a:prstGeom>
        </p:spPr>
      </p:pic>
      <p:pic>
        <p:nvPicPr>
          <p:cNvPr id="5" name="Picture 4">
            <a:extLst>
              <a:ext uri="{FF2B5EF4-FFF2-40B4-BE49-F238E27FC236}">
                <a16:creationId xmlns:a16="http://schemas.microsoft.com/office/drawing/2014/main" id="{172CCA3C-5440-F877-AEEF-9C064913D473}"/>
              </a:ext>
            </a:extLst>
          </p:cNvPr>
          <p:cNvPicPr>
            <a:picLocks noChangeAspect="1"/>
          </p:cNvPicPr>
          <p:nvPr/>
        </p:nvPicPr>
        <p:blipFill>
          <a:blip r:embed="rId3"/>
          <a:stretch>
            <a:fillRect/>
          </a:stretch>
        </p:blipFill>
        <p:spPr>
          <a:xfrm>
            <a:off x="3999357" y="267783"/>
            <a:ext cx="8192643" cy="5249008"/>
          </a:xfrm>
          <a:prstGeom prst="rect">
            <a:avLst/>
          </a:prstGeom>
        </p:spPr>
      </p:pic>
      <p:pic>
        <p:nvPicPr>
          <p:cNvPr id="7" name="Picture 6">
            <a:extLst>
              <a:ext uri="{FF2B5EF4-FFF2-40B4-BE49-F238E27FC236}">
                <a16:creationId xmlns:a16="http://schemas.microsoft.com/office/drawing/2014/main" id="{60D66F42-9418-09BA-36CC-A3022B78B580}"/>
              </a:ext>
            </a:extLst>
          </p:cNvPr>
          <p:cNvPicPr>
            <a:picLocks noChangeAspect="1"/>
          </p:cNvPicPr>
          <p:nvPr/>
        </p:nvPicPr>
        <p:blipFill>
          <a:blip r:embed="rId4"/>
          <a:stretch>
            <a:fillRect/>
          </a:stretch>
        </p:blipFill>
        <p:spPr>
          <a:xfrm>
            <a:off x="3709463" y="5619577"/>
            <a:ext cx="7516274" cy="1238423"/>
          </a:xfrm>
          <a:prstGeom prst="rect">
            <a:avLst/>
          </a:prstGeom>
        </p:spPr>
      </p:pic>
      <p:pic>
        <p:nvPicPr>
          <p:cNvPr id="9" name="Graphic 8" descr="Dollar with solid fill">
            <a:extLst>
              <a:ext uri="{FF2B5EF4-FFF2-40B4-BE49-F238E27FC236}">
                <a16:creationId xmlns:a16="http://schemas.microsoft.com/office/drawing/2014/main" id="{1D930853-46B2-19F9-29B7-45592E5BAD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51222" y="566530"/>
            <a:ext cx="914400" cy="914400"/>
          </a:xfrm>
          <a:prstGeom prst="rect">
            <a:avLst/>
          </a:prstGeom>
        </p:spPr>
      </p:pic>
      <p:pic>
        <p:nvPicPr>
          <p:cNvPr id="11" name="Picture 10" descr="Brindle dog with tongue sticking out">
            <a:extLst>
              <a:ext uri="{FF2B5EF4-FFF2-40B4-BE49-F238E27FC236}">
                <a16:creationId xmlns:a16="http://schemas.microsoft.com/office/drawing/2014/main" id="{BFCFF98A-D164-F47C-37F3-F922D5EA76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590" y="4810538"/>
            <a:ext cx="3009899" cy="2050877"/>
          </a:xfrm>
          <a:prstGeom prst="rect">
            <a:avLst/>
          </a:prstGeom>
        </p:spPr>
      </p:pic>
    </p:spTree>
    <p:extLst>
      <p:ext uri="{BB962C8B-B14F-4D97-AF65-F5344CB8AC3E}">
        <p14:creationId xmlns:p14="http://schemas.microsoft.com/office/powerpoint/2010/main" val="38651554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9A9374-6370-89AF-F1EC-48AF1AE793D4}"/>
              </a:ext>
            </a:extLst>
          </p:cNvPr>
          <p:cNvSpPr txBox="1"/>
          <p:nvPr/>
        </p:nvSpPr>
        <p:spPr>
          <a:xfrm>
            <a:off x="1439056" y="428178"/>
            <a:ext cx="10897849" cy="6001643"/>
          </a:xfrm>
          <a:prstGeom prst="rect">
            <a:avLst/>
          </a:prstGeom>
          <a:noFill/>
        </p:spPr>
        <p:txBody>
          <a:bodyPr wrap="square">
            <a:spAutoFit/>
          </a:bodyPr>
          <a:lstStyle/>
          <a:p>
            <a:pPr algn="l"/>
            <a:r>
              <a:rPr lang="en-US" sz="2400" b="1" i="0" dirty="0">
                <a:solidFill>
                  <a:srgbClr val="2D2D2D"/>
                </a:solidFill>
                <a:effectLst/>
                <a:latin typeface="Open Sans" panose="020B0606030504020204" pitchFamily="34" charset="0"/>
              </a:rPr>
              <a:t>Guiding Questions: What are the guiding questions for this lesson?</a:t>
            </a:r>
          </a:p>
          <a:p>
            <a:pPr algn="l"/>
            <a:br>
              <a:rPr lang="en-US" sz="2400" b="0" i="0" dirty="0">
                <a:solidFill>
                  <a:srgbClr val="2D2D2D"/>
                </a:solidFill>
                <a:effectLst/>
                <a:latin typeface="segoe_uiregular"/>
              </a:rPr>
            </a:br>
            <a:r>
              <a:rPr lang="en-US" sz="2400" b="0" i="0" dirty="0">
                <a:solidFill>
                  <a:srgbClr val="000000"/>
                </a:solidFill>
                <a:effectLst/>
                <a:latin typeface="segoe_uiregular"/>
              </a:rPr>
              <a:t>Guiding questions can be used for teams or the entire class and are meant as an educative type of assessment for students to think about their solutions or progress during or following the Engineering Design Challenge. Guiding questions are stated clearly and elicit high level thinking by students.</a:t>
            </a:r>
          </a:p>
          <a:p>
            <a:pPr marL="742950" lvl="1" indent="-285750" algn="l">
              <a:buFont typeface="Arial" panose="020B0604020202020204" pitchFamily="34" charset="0"/>
              <a:buChar char="•"/>
            </a:pPr>
            <a:r>
              <a:rPr lang="en-US" sz="2400" b="0" i="0" dirty="0">
                <a:solidFill>
                  <a:srgbClr val="2D2D2D"/>
                </a:solidFill>
                <a:effectLst/>
                <a:latin typeface="segoe_uiregular"/>
              </a:rPr>
              <a:t>What are the strengths and weaknesses of each type of design?</a:t>
            </a:r>
          </a:p>
          <a:p>
            <a:pPr marL="742950" lvl="1" indent="-285750" algn="l">
              <a:buFont typeface="Arial" panose="020B0604020202020204" pitchFamily="34" charset="0"/>
              <a:buChar char="•"/>
            </a:pPr>
            <a:r>
              <a:rPr lang="en-US" sz="2400" b="0" i="0" dirty="0">
                <a:solidFill>
                  <a:srgbClr val="2D2D2D"/>
                </a:solidFill>
                <a:effectLst/>
                <a:latin typeface="segoe_uiregular"/>
              </a:rPr>
              <a:t>If the situation were slightly different, would your design type need to change?</a:t>
            </a:r>
          </a:p>
          <a:p>
            <a:pPr marL="742950" lvl="1" indent="-285750" algn="l">
              <a:buFont typeface="Arial" panose="020B0604020202020204" pitchFamily="34" charset="0"/>
              <a:buChar char="•"/>
            </a:pPr>
            <a:r>
              <a:rPr lang="en-US" sz="2400" b="0" i="0" dirty="0">
                <a:solidFill>
                  <a:srgbClr val="2D2D2D"/>
                </a:solidFill>
                <a:effectLst/>
                <a:latin typeface="segoe_uiregular"/>
              </a:rPr>
              <a:t>Who has a different strategy or procedure?</a:t>
            </a:r>
          </a:p>
          <a:p>
            <a:pPr marL="742950" lvl="1" indent="-285750" algn="l">
              <a:buFont typeface="Arial" panose="020B0604020202020204" pitchFamily="34" charset="0"/>
              <a:buChar char="•"/>
            </a:pPr>
            <a:r>
              <a:rPr lang="en-US" sz="2400" b="0" i="0" dirty="0">
                <a:solidFill>
                  <a:srgbClr val="2D2D2D"/>
                </a:solidFill>
                <a:effectLst/>
                <a:latin typeface="segoe_uiregular"/>
              </a:rPr>
              <a:t>How is your strategy similar or different from other teams?</a:t>
            </a:r>
          </a:p>
          <a:p>
            <a:pPr marL="742950" lvl="1" indent="-285750" algn="l">
              <a:buFont typeface="Arial" panose="020B0604020202020204" pitchFamily="34" charset="0"/>
              <a:buChar char="•"/>
            </a:pPr>
            <a:r>
              <a:rPr lang="en-US" sz="2400" b="0" i="0" dirty="0">
                <a:solidFill>
                  <a:srgbClr val="2D2D2D"/>
                </a:solidFill>
                <a:effectLst/>
                <a:latin typeface="segoe_uiregular"/>
              </a:rPr>
              <a:t>Do you agree or disagree with your classmates' ideas? Why or why not?</a:t>
            </a:r>
          </a:p>
          <a:p>
            <a:pPr marL="742950" lvl="1" indent="-285750" algn="l">
              <a:buFont typeface="Arial" panose="020B0604020202020204" pitchFamily="34" charset="0"/>
              <a:buChar char="•"/>
            </a:pPr>
            <a:r>
              <a:rPr lang="en-US" sz="2400" b="0" i="0" dirty="0">
                <a:solidFill>
                  <a:srgbClr val="2D2D2D"/>
                </a:solidFill>
                <a:effectLst/>
                <a:latin typeface="segoe_uiregular"/>
              </a:rPr>
              <a:t>Are there other constraints we are not considering?</a:t>
            </a:r>
          </a:p>
          <a:p>
            <a:pPr marL="742950" lvl="1" indent="-285750" algn="l">
              <a:buFont typeface="Arial" panose="020B0604020202020204" pitchFamily="34" charset="0"/>
              <a:buChar char="•"/>
            </a:pPr>
            <a:r>
              <a:rPr lang="en-US" sz="2400" b="0" i="0" dirty="0">
                <a:solidFill>
                  <a:srgbClr val="2D2D2D"/>
                </a:solidFill>
                <a:effectLst/>
                <a:latin typeface="segoe_uiregular"/>
              </a:rPr>
              <a:t>What is another reason that a business may want an animal enclosure?</a:t>
            </a:r>
          </a:p>
          <a:p>
            <a:pPr marL="742950" lvl="1" indent="-285750" algn="l">
              <a:buFont typeface="Arial" panose="020B0604020202020204" pitchFamily="34" charset="0"/>
              <a:buChar char="•"/>
            </a:pPr>
            <a:r>
              <a:rPr lang="en-US" sz="2400" b="0" i="0" dirty="0">
                <a:solidFill>
                  <a:srgbClr val="2D2D2D"/>
                </a:solidFill>
                <a:effectLst/>
                <a:latin typeface="segoe_uiregular"/>
              </a:rPr>
              <a:t>How do you think your team is going to "think like engineers" for this task?</a:t>
            </a:r>
          </a:p>
        </p:txBody>
      </p:sp>
      <p:pic>
        <p:nvPicPr>
          <p:cNvPr id="5122" name="Picture 2" descr="Image result for cute kitten ">
            <a:extLst>
              <a:ext uri="{FF2B5EF4-FFF2-40B4-BE49-F238E27FC236}">
                <a16:creationId xmlns:a16="http://schemas.microsoft.com/office/drawing/2014/main" id="{404CC393-9930-EBF0-EE8C-AC67FAD53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19600"/>
            <a:ext cx="180975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6422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C4665F-D8C4-CB70-46FB-A3D5F1F66235}"/>
              </a:ext>
            </a:extLst>
          </p:cNvPr>
          <p:cNvSpPr txBox="1"/>
          <p:nvPr/>
        </p:nvSpPr>
        <p:spPr>
          <a:xfrm>
            <a:off x="198783" y="815009"/>
            <a:ext cx="11993217" cy="6001643"/>
          </a:xfrm>
          <a:prstGeom prst="rect">
            <a:avLst/>
          </a:prstGeom>
          <a:noFill/>
        </p:spPr>
        <p:txBody>
          <a:bodyPr wrap="square">
            <a:spAutoFit/>
          </a:bodyPr>
          <a:lstStyle/>
          <a:p>
            <a:pPr algn="l">
              <a:buFont typeface="Arial" panose="020B0604020202020204" pitchFamily="34" charset="0"/>
              <a:buChar char="•"/>
            </a:pPr>
            <a:r>
              <a:rPr lang="en-US" sz="3200" b="1" i="0" dirty="0">
                <a:solidFill>
                  <a:srgbClr val="2D2D2D"/>
                </a:solidFill>
                <a:effectLst/>
                <a:latin typeface="Open Sans" panose="020B0606030504020204" pitchFamily="34" charset="0"/>
              </a:rPr>
              <a:t>Learning Objectives: What will students know and be able to do as a result of this lesson?</a:t>
            </a:r>
          </a:p>
          <a:p>
            <a:pPr algn="l"/>
            <a:br>
              <a:rPr lang="en-US" sz="3200" b="0" i="0" dirty="0">
                <a:solidFill>
                  <a:srgbClr val="2D2D2D"/>
                </a:solidFill>
                <a:effectLst/>
                <a:latin typeface="segoe_uiregular"/>
              </a:rPr>
            </a:br>
            <a:endParaRPr lang="en-US" sz="3200" b="0" i="0" dirty="0">
              <a:solidFill>
                <a:srgbClr val="2D2D2D"/>
              </a:solidFill>
              <a:effectLst/>
              <a:latin typeface="segoe_uiregular"/>
            </a:endParaRPr>
          </a:p>
          <a:p>
            <a:pPr marL="742950" lvl="1" indent="-285750" algn="l">
              <a:buFont typeface="Arial" panose="020B0604020202020204" pitchFamily="34" charset="0"/>
              <a:buChar char="•"/>
            </a:pPr>
            <a:r>
              <a:rPr lang="en-US" sz="3200" b="0" i="0" dirty="0">
                <a:solidFill>
                  <a:srgbClr val="2D2D2D"/>
                </a:solidFill>
                <a:effectLst/>
                <a:latin typeface="segoe_uiregular"/>
              </a:rPr>
              <a:t>The student will be able to use prior knowledge and problem solving skills to solve non-routine problems and real-world situations, using mathematical and scientific models.</a:t>
            </a:r>
          </a:p>
          <a:p>
            <a:pPr marL="742950" lvl="1" indent="-285750" algn="l">
              <a:buFont typeface="Arial" panose="020B0604020202020204" pitchFamily="34" charset="0"/>
              <a:buChar char="•"/>
            </a:pPr>
            <a:r>
              <a:rPr lang="en-US" sz="3200" b="0" i="0" dirty="0">
                <a:solidFill>
                  <a:srgbClr val="2D2D2D"/>
                </a:solidFill>
                <a:effectLst/>
                <a:latin typeface="segoe_uiregular"/>
              </a:rPr>
              <a:t>The student will be able to solve word problems involving dollar bills, quarters, dimes, nickels, and pennies, using dollar and cent symbols appropriately.</a:t>
            </a:r>
          </a:p>
          <a:p>
            <a:pPr marL="742950" lvl="1" indent="-285750" algn="l">
              <a:buFont typeface="Arial" panose="020B0604020202020204" pitchFamily="34" charset="0"/>
              <a:buChar char="•"/>
            </a:pPr>
            <a:r>
              <a:rPr lang="en-US" sz="3200" b="0" i="0" dirty="0">
                <a:solidFill>
                  <a:srgbClr val="2D2D2D"/>
                </a:solidFill>
                <a:effectLst/>
                <a:latin typeface="segoe_uiregular"/>
              </a:rPr>
              <a:t>Students will be able to recognize and draw shapes having specified attributes.</a:t>
            </a:r>
          </a:p>
        </p:txBody>
      </p:sp>
    </p:spTree>
    <p:extLst>
      <p:ext uri="{BB962C8B-B14F-4D97-AF65-F5344CB8AC3E}">
        <p14:creationId xmlns:p14="http://schemas.microsoft.com/office/powerpoint/2010/main" val="3028845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58661-FD09-21EB-12DC-B55D9FB99059}"/>
              </a:ext>
            </a:extLst>
          </p:cNvPr>
          <p:cNvSpPr>
            <a:spLocks noGrp="1"/>
          </p:cNvSpPr>
          <p:nvPr>
            <p:ph type="title"/>
          </p:nvPr>
        </p:nvSpPr>
        <p:spPr>
          <a:xfrm>
            <a:off x="317290" y="139647"/>
            <a:ext cx="11874709" cy="624852"/>
          </a:xfrm>
        </p:spPr>
        <p:txBody>
          <a:bodyPr>
            <a:normAutofit/>
          </a:bodyPr>
          <a:lstStyle/>
          <a:p>
            <a:pPr algn="ctr"/>
            <a:r>
              <a:rPr lang="en-US" sz="2800" b="1" dirty="0">
                <a:solidFill>
                  <a:srgbClr val="2D2D2D"/>
                </a:solidFill>
                <a:effectLst/>
                <a:latin typeface="Open Sans" panose="020B0606030504020204" pitchFamily="34" charset="0"/>
                <a:ea typeface="Calibri" panose="020F0502020204030204" pitchFamily="34" charset="0"/>
              </a:rPr>
              <a:t>Honey Bee Human--an Engineering Design Challenge</a:t>
            </a:r>
            <a:endParaRPr lang="en-US" sz="6000" dirty="0"/>
          </a:p>
        </p:txBody>
      </p:sp>
      <p:sp>
        <p:nvSpPr>
          <p:cNvPr id="6" name="TextBox 5">
            <a:extLst>
              <a:ext uri="{FF2B5EF4-FFF2-40B4-BE49-F238E27FC236}">
                <a16:creationId xmlns:a16="http://schemas.microsoft.com/office/drawing/2014/main" id="{28D44D71-2C77-A58A-BB58-6039FE9E93F7}"/>
              </a:ext>
            </a:extLst>
          </p:cNvPr>
          <p:cNvSpPr txBox="1"/>
          <p:nvPr/>
        </p:nvSpPr>
        <p:spPr>
          <a:xfrm>
            <a:off x="317290" y="764499"/>
            <a:ext cx="11557417" cy="3539430"/>
          </a:xfrm>
          <a:prstGeom prst="rect">
            <a:avLst/>
          </a:prstGeom>
          <a:noFill/>
        </p:spPr>
        <p:txBody>
          <a:bodyPr wrap="square">
            <a:spAutoFit/>
          </a:bodyPr>
          <a:lstStyle/>
          <a:p>
            <a:r>
              <a:rPr lang="en-US" sz="3200" dirty="0"/>
              <a:t>This Engineering Design Challenge is intended to help students apply the concepts of pollination from SC.4.L.16.1 as they design an apparatus that will pollinate a field. It is not intended as an initial introduction to this benchmark.</a:t>
            </a:r>
          </a:p>
          <a:p>
            <a:r>
              <a:rPr lang="en-US" sz="3200" dirty="0"/>
              <a:t>In this Engineering Design Challenge, students will make a 2-dimensional model (a graphic illustration) rather than build a prototype.</a:t>
            </a:r>
          </a:p>
        </p:txBody>
      </p:sp>
      <p:pic>
        <p:nvPicPr>
          <p:cNvPr id="7" name="Graphic 6" descr="Bee with solid fill">
            <a:extLst>
              <a:ext uri="{FF2B5EF4-FFF2-40B4-BE49-F238E27FC236}">
                <a16:creationId xmlns:a16="http://schemas.microsoft.com/office/drawing/2014/main" id="{6D7331F4-5BF6-81BC-2BAC-37DCD49A1C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6636" y="0"/>
            <a:ext cx="900660" cy="900660"/>
          </a:xfrm>
          <a:prstGeom prst="rect">
            <a:avLst/>
          </a:prstGeom>
        </p:spPr>
      </p:pic>
    </p:spTree>
    <p:extLst>
      <p:ext uri="{BB962C8B-B14F-4D97-AF65-F5344CB8AC3E}">
        <p14:creationId xmlns:p14="http://schemas.microsoft.com/office/powerpoint/2010/main" val="12131404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D0CB84-2750-619D-6F85-FA7F9C988B82}"/>
              </a:ext>
            </a:extLst>
          </p:cNvPr>
          <p:cNvPicPr>
            <a:picLocks noChangeAspect="1"/>
          </p:cNvPicPr>
          <p:nvPr/>
        </p:nvPicPr>
        <p:blipFill>
          <a:blip r:embed="rId3"/>
          <a:stretch>
            <a:fillRect/>
          </a:stretch>
        </p:blipFill>
        <p:spPr>
          <a:xfrm>
            <a:off x="2731334" y="0"/>
            <a:ext cx="9277658" cy="6858000"/>
          </a:xfrm>
          <a:prstGeom prst="rect">
            <a:avLst/>
          </a:prstGeom>
        </p:spPr>
      </p:pic>
      <p:pic>
        <p:nvPicPr>
          <p:cNvPr id="4" name="Graphic 3" descr="Bee with solid fill">
            <a:extLst>
              <a:ext uri="{FF2B5EF4-FFF2-40B4-BE49-F238E27FC236}">
                <a16:creationId xmlns:a16="http://schemas.microsoft.com/office/drawing/2014/main" id="{4963C90A-A01D-755A-D356-85F39EB802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636" y="0"/>
            <a:ext cx="900660" cy="900660"/>
          </a:xfrm>
          <a:prstGeom prst="rect">
            <a:avLst/>
          </a:prstGeom>
        </p:spPr>
      </p:pic>
    </p:spTree>
    <p:extLst>
      <p:ext uri="{BB962C8B-B14F-4D97-AF65-F5344CB8AC3E}">
        <p14:creationId xmlns:p14="http://schemas.microsoft.com/office/powerpoint/2010/main" val="3606569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4D5E7F-513F-ED6C-40F7-9E34909D2F61}"/>
              </a:ext>
            </a:extLst>
          </p:cNvPr>
          <p:cNvSpPr>
            <a:spLocks noGrp="1"/>
          </p:cNvSpPr>
          <p:nvPr>
            <p:ph type="title"/>
          </p:nvPr>
        </p:nvSpPr>
        <p:spPr>
          <a:xfrm>
            <a:off x="-6828" y="44450"/>
            <a:ext cx="5919069" cy="2241549"/>
          </a:xfrm>
        </p:spPr>
        <p:txBody>
          <a:bodyPr vert="horz" lIns="91440" tIns="45720" rIns="91440" bIns="45720" rtlCol="0" anchor="ctr">
            <a:normAutofit/>
          </a:bodyPr>
          <a:lstStyle/>
          <a:p>
            <a:pPr>
              <a:spcBef>
                <a:spcPct val="0"/>
              </a:spcBef>
            </a:pPr>
            <a:r>
              <a:rPr lang="en-US" b="1" dirty="0"/>
              <a:t>Why should we make sure our students are getting STEM Educations?</a:t>
            </a:r>
          </a:p>
        </p:txBody>
      </p:sp>
      <p:sp>
        <p:nvSpPr>
          <p:cNvPr id="3" name="Text Placeholder 2">
            <a:extLst>
              <a:ext uri="{FF2B5EF4-FFF2-40B4-BE49-F238E27FC236}">
                <a16:creationId xmlns:a16="http://schemas.microsoft.com/office/drawing/2014/main" id="{5429FB48-8355-AB77-1DEA-33CB3FA54DC3}"/>
              </a:ext>
            </a:extLst>
          </p:cNvPr>
          <p:cNvSpPr>
            <a:spLocks noGrp="1"/>
          </p:cNvSpPr>
          <p:nvPr>
            <p:ph type="body" idx="1"/>
          </p:nvPr>
        </p:nvSpPr>
        <p:spPr>
          <a:xfrm>
            <a:off x="761802" y="2743200"/>
            <a:ext cx="4646905" cy="3613149"/>
          </a:xfrm>
        </p:spPr>
        <p:txBody>
          <a:bodyPr vert="horz" lIns="91440" tIns="45720" rIns="91440" bIns="45720" rtlCol="0" anchor="ctr">
            <a:normAutofit fontScale="92500" lnSpcReduction="10000"/>
          </a:bodyPr>
          <a:lstStyle/>
          <a:p>
            <a:pPr marL="152396" indent="-228600">
              <a:spcAft>
                <a:spcPts val="600"/>
              </a:spcAft>
              <a:buFont typeface="Arial" panose="020B0604020202020204" pitchFamily="34" charset="0"/>
              <a:buChar char="•"/>
            </a:pPr>
            <a:r>
              <a:rPr lang="en-US" sz="4800" dirty="0"/>
              <a:t>Write ideas on sticky notes.</a:t>
            </a:r>
          </a:p>
          <a:p>
            <a:pPr marL="152396" indent="-228600">
              <a:spcAft>
                <a:spcPts val="600"/>
              </a:spcAft>
              <a:buFont typeface="Arial" panose="020B0604020202020204" pitchFamily="34" charset="0"/>
              <a:buChar char="•"/>
            </a:pPr>
            <a:r>
              <a:rPr lang="en-US" sz="4800" dirty="0"/>
              <a:t>One idea to a sticky.</a:t>
            </a:r>
          </a:p>
          <a:p>
            <a:pPr marL="152396" indent="-228600">
              <a:spcAft>
                <a:spcPts val="600"/>
              </a:spcAft>
              <a:buFont typeface="Arial" panose="020B0604020202020204" pitchFamily="34" charset="0"/>
              <a:buChar char="•"/>
            </a:pPr>
            <a:r>
              <a:rPr lang="en-US" sz="4800" dirty="0"/>
              <a:t>Put sticky ideas on the chart.</a:t>
            </a:r>
          </a:p>
          <a:p>
            <a:pPr marL="152396" indent="-228600">
              <a:spcAft>
                <a:spcPts val="600"/>
              </a:spcAft>
              <a:buFont typeface="Arial" panose="020B0604020202020204" pitchFamily="34" charset="0"/>
              <a:buChar char="•"/>
            </a:pPr>
            <a:endParaRPr lang="en-US" sz="2000" dirty="0"/>
          </a:p>
        </p:txBody>
      </p:sp>
      <p:pic>
        <p:nvPicPr>
          <p:cNvPr id="5" name="Picture 4" descr="Sticky notes on a wall">
            <a:extLst>
              <a:ext uri="{FF2B5EF4-FFF2-40B4-BE49-F238E27FC236}">
                <a16:creationId xmlns:a16="http://schemas.microsoft.com/office/drawing/2014/main" id="{DAC84E5D-FC00-788D-143E-B5D85D6799DD}"/>
              </a:ext>
            </a:extLst>
          </p:cNvPr>
          <p:cNvPicPr>
            <a:picLocks noChangeAspect="1"/>
          </p:cNvPicPr>
          <p:nvPr/>
        </p:nvPicPr>
        <p:blipFill rotWithShape="1">
          <a:blip r:embed="rId3"/>
          <a:srcRect l="18834" r="19097" b="1"/>
          <a:stretch/>
        </p:blipFill>
        <p:spPr>
          <a:xfrm>
            <a:off x="6096000" y="1"/>
            <a:ext cx="6102825" cy="6858000"/>
          </a:xfrm>
          <a:prstGeom prst="rect">
            <a:avLst/>
          </a:prstGeom>
        </p:spPr>
      </p:pic>
    </p:spTree>
    <p:extLst>
      <p:ext uri="{BB962C8B-B14F-4D97-AF65-F5344CB8AC3E}">
        <p14:creationId xmlns:p14="http://schemas.microsoft.com/office/powerpoint/2010/main" val="4121794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D6D05A-6A94-27C5-D3F6-0E9888A2BF4F}"/>
              </a:ext>
            </a:extLst>
          </p:cNvPr>
          <p:cNvPicPr>
            <a:picLocks noChangeAspect="1"/>
          </p:cNvPicPr>
          <p:nvPr/>
        </p:nvPicPr>
        <p:blipFill>
          <a:blip r:embed="rId3"/>
          <a:stretch>
            <a:fillRect/>
          </a:stretch>
        </p:blipFill>
        <p:spPr>
          <a:xfrm>
            <a:off x="146854" y="26494"/>
            <a:ext cx="8082746" cy="6805012"/>
          </a:xfrm>
          <a:prstGeom prst="rect">
            <a:avLst/>
          </a:prstGeom>
        </p:spPr>
      </p:pic>
      <p:sp>
        <p:nvSpPr>
          <p:cNvPr id="5" name="TextBox 4">
            <a:extLst>
              <a:ext uri="{FF2B5EF4-FFF2-40B4-BE49-F238E27FC236}">
                <a16:creationId xmlns:a16="http://schemas.microsoft.com/office/drawing/2014/main" id="{D35A898C-400B-011A-1F95-C49A16FD7C3B}"/>
              </a:ext>
            </a:extLst>
          </p:cNvPr>
          <p:cNvSpPr txBox="1"/>
          <p:nvPr/>
        </p:nvSpPr>
        <p:spPr>
          <a:xfrm>
            <a:off x="8229600" y="34171"/>
            <a:ext cx="3767529" cy="6801862"/>
          </a:xfrm>
          <a:prstGeom prst="rect">
            <a:avLst/>
          </a:prstGeom>
          <a:noFill/>
        </p:spPr>
        <p:txBody>
          <a:bodyPr wrap="square">
            <a:spAutoFit/>
          </a:bodyPr>
          <a:lstStyle/>
          <a:p>
            <a:pPr algn="l"/>
            <a:r>
              <a:rPr lang="en-US" sz="2400" b="1" i="0" dirty="0">
                <a:solidFill>
                  <a:srgbClr val="2D2D2D"/>
                </a:solidFill>
                <a:effectLst/>
                <a:latin typeface="Open Sans" panose="020B0606030504020204" pitchFamily="34" charset="0"/>
              </a:rPr>
              <a:t>Honeybee Mystery--a Comprehension Instructional Sequence Lesson Plan</a:t>
            </a:r>
          </a:p>
          <a:p>
            <a:pPr algn="l"/>
            <a:r>
              <a:rPr lang="en-US" sz="2400" b="0" i="0" dirty="0">
                <a:solidFill>
                  <a:srgbClr val="2D2D2D"/>
                </a:solidFill>
                <a:effectLst/>
                <a:latin typeface="segoe_uiregular"/>
              </a:rPr>
              <a:t>In this lesson tied to academic standards for English/Language Arts, students receive support as they read a complex informational text about honeybees. The teacher facilitates a close reading and writing a response-to-text.</a:t>
            </a:r>
            <a:endParaRPr lang="en-US" sz="2400" dirty="0">
              <a:solidFill>
                <a:srgbClr val="2D2D2D"/>
              </a:solidFill>
              <a:latin typeface="segoe_uiregular"/>
            </a:endParaRPr>
          </a:p>
          <a:p>
            <a:pPr algn="l"/>
            <a:r>
              <a:rPr lang="en-US" sz="2000" dirty="0">
                <a:hlinkClick r:id="rId4"/>
              </a:rPr>
              <a:t>Honeybee Mystery--a Comprehension Instructional Sequence Lesson Plan In this lesson tied to academic ... (cpalms.org)</a:t>
            </a:r>
            <a:endParaRPr lang="en-US" sz="2000" b="0" i="0" dirty="0">
              <a:solidFill>
                <a:srgbClr val="2D2D2D"/>
              </a:solidFill>
              <a:effectLst/>
              <a:latin typeface="segoe_uiregular"/>
            </a:endParaRPr>
          </a:p>
        </p:txBody>
      </p:sp>
    </p:spTree>
    <p:extLst>
      <p:ext uri="{BB962C8B-B14F-4D97-AF65-F5344CB8AC3E}">
        <p14:creationId xmlns:p14="http://schemas.microsoft.com/office/powerpoint/2010/main" val="25675646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640FE7-F702-DDF6-4078-0915CEA67ED6}"/>
              </a:ext>
            </a:extLst>
          </p:cNvPr>
          <p:cNvPicPr>
            <a:picLocks noChangeAspect="1"/>
          </p:cNvPicPr>
          <p:nvPr/>
        </p:nvPicPr>
        <p:blipFill>
          <a:blip r:embed="rId2"/>
          <a:stretch>
            <a:fillRect/>
          </a:stretch>
        </p:blipFill>
        <p:spPr>
          <a:xfrm>
            <a:off x="3168805" y="0"/>
            <a:ext cx="5854390" cy="6858000"/>
          </a:xfrm>
          <a:prstGeom prst="rect">
            <a:avLst/>
          </a:prstGeom>
        </p:spPr>
      </p:pic>
      <p:pic>
        <p:nvPicPr>
          <p:cNvPr id="6" name="Graphic 5" descr="Bee with solid fill">
            <a:extLst>
              <a:ext uri="{FF2B5EF4-FFF2-40B4-BE49-F238E27FC236}">
                <a16:creationId xmlns:a16="http://schemas.microsoft.com/office/drawing/2014/main" id="{793BD37D-00F6-9B3C-F22A-99C18A1027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2300" y="1078042"/>
            <a:ext cx="2096125" cy="2096125"/>
          </a:xfrm>
          <a:prstGeom prst="rect">
            <a:avLst/>
          </a:prstGeom>
        </p:spPr>
      </p:pic>
      <p:pic>
        <p:nvPicPr>
          <p:cNvPr id="8" name="Graphic 7" descr="Sunflower with solid fill">
            <a:extLst>
              <a:ext uri="{FF2B5EF4-FFF2-40B4-BE49-F238E27FC236}">
                <a16:creationId xmlns:a16="http://schemas.microsoft.com/office/drawing/2014/main" id="{9B07BF6B-05FA-7681-1B7D-B82AB4C022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04620" y="3743794"/>
            <a:ext cx="1791325" cy="1791325"/>
          </a:xfrm>
          <a:prstGeom prst="rect">
            <a:avLst/>
          </a:prstGeom>
        </p:spPr>
      </p:pic>
    </p:spTree>
    <p:extLst>
      <p:ext uri="{BB962C8B-B14F-4D97-AF65-F5344CB8AC3E}">
        <p14:creationId xmlns:p14="http://schemas.microsoft.com/office/powerpoint/2010/main" val="467603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38F0CF-C584-2C92-2361-381240498E80}"/>
              </a:ext>
            </a:extLst>
          </p:cNvPr>
          <p:cNvPicPr>
            <a:picLocks noChangeAspect="1"/>
          </p:cNvPicPr>
          <p:nvPr/>
        </p:nvPicPr>
        <p:blipFill>
          <a:blip r:embed="rId2"/>
          <a:stretch>
            <a:fillRect/>
          </a:stretch>
        </p:blipFill>
        <p:spPr>
          <a:xfrm>
            <a:off x="746966" y="833075"/>
            <a:ext cx="10698068" cy="5191850"/>
          </a:xfrm>
          <a:prstGeom prst="rect">
            <a:avLst/>
          </a:prstGeom>
        </p:spPr>
      </p:pic>
      <p:pic>
        <p:nvPicPr>
          <p:cNvPr id="4" name="Graphic 3" descr="Bee with solid fill">
            <a:extLst>
              <a:ext uri="{FF2B5EF4-FFF2-40B4-BE49-F238E27FC236}">
                <a16:creationId xmlns:a16="http://schemas.microsoft.com/office/drawing/2014/main" id="{8E901F0A-E3E7-BCCD-23A7-8F26896AE1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6636" y="0"/>
            <a:ext cx="900660" cy="900660"/>
          </a:xfrm>
          <a:prstGeom prst="rect">
            <a:avLst/>
          </a:prstGeom>
        </p:spPr>
      </p:pic>
    </p:spTree>
    <p:extLst>
      <p:ext uri="{BB962C8B-B14F-4D97-AF65-F5344CB8AC3E}">
        <p14:creationId xmlns:p14="http://schemas.microsoft.com/office/powerpoint/2010/main" val="31932053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0DA29C-5A3B-3DCB-1F52-E1F43BF67823}"/>
              </a:ext>
            </a:extLst>
          </p:cNvPr>
          <p:cNvPicPr>
            <a:picLocks noChangeAspect="1"/>
          </p:cNvPicPr>
          <p:nvPr/>
        </p:nvPicPr>
        <p:blipFill>
          <a:blip r:embed="rId2"/>
          <a:stretch>
            <a:fillRect/>
          </a:stretch>
        </p:blipFill>
        <p:spPr>
          <a:xfrm>
            <a:off x="0" y="1400060"/>
            <a:ext cx="12192000" cy="4057880"/>
          </a:xfrm>
          <a:prstGeom prst="rect">
            <a:avLst/>
          </a:prstGeom>
        </p:spPr>
      </p:pic>
      <p:pic>
        <p:nvPicPr>
          <p:cNvPr id="4" name="Graphic 3" descr="Bee with solid fill">
            <a:extLst>
              <a:ext uri="{FF2B5EF4-FFF2-40B4-BE49-F238E27FC236}">
                <a16:creationId xmlns:a16="http://schemas.microsoft.com/office/drawing/2014/main" id="{4450CD64-5AB4-0890-D5C1-798D23B562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6636" y="0"/>
            <a:ext cx="900660" cy="900660"/>
          </a:xfrm>
          <a:prstGeom prst="rect">
            <a:avLst/>
          </a:prstGeom>
        </p:spPr>
      </p:pic>
    </p:spTree>
    <p:extLst>
      <p:ext uri="{BB962C8B-B14F-4D97-AF65-F5344CB8AC3E}">
        <p14:creationId xmlns:p14="http://schemas.microsoft.com/office/powerpoint/2010/main" val="18745035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AC802-7C63-32F4-0DCE-20A7A63D3233}"/>
              </a:ext>
            </a:extLst>
          </p:cNvPr>
          <p:cNvSpPr>
            <a:spLocks noGrp="1"/>
          </p:cNvSpPr>
          <p:nvPr>
            <p:ph type="title"/>
          </p:nvPr>
        </p:nvSpPr>
        <p:spPr/>
        <p:txBody>
          <a:bodyPr>
            <a:normAutofit fontScale="90000"/>
          </a:bodyPr>
          <a:lstStyle/>
          <a:p>
            <a:pPr algn="ctr"/>
            <a:r>
              <a:rPr lang="en-US" b="0" i="0" dirty="0">
                <a:solidFill>
                  <a:srgbClr val="2D2D2D"/>
                </a:solidFill>
                <a:effectLst/>
                <a:latin typeface="Open Sans" panose="020B0606030504020204" pitchFamily="34" charset="0"/>
              </a:rPr>
              <a:t>Natural Builders </a:t>
            </a:r>
            <a:br>
              <a:rPr lang="en-US" b="0" i="0" dirty="0">
                <a:solidFill>
                  <a:srgbClr val="2D2D2D"/>
                </a:solidFill>
                <a:effectLst/>
                <a:latin typeface="Open Sans" panose="020B0606030504020204" pitchFamily="34" charset="0"/>
              </a:rPr>
            </a:br>
            <a:r>
              <a:rPr lang="en-US" b="0" i="0" dirty="0">
                <a:solidFill>
                  <a:srgbClr val="2D2D2D"/>
                </a:solidFill>
                <a:effectLst/>
                <a:latin typeface="Open Sans" panose="020B0606030504020204" pitchFamily="34" charset="0"/>
              </a:rPr>
              <a:t> STEM Engineering Design Challenge</a:t>
            </a:r>
            <a:br>
              <a:rPr lang="en-US" b="0" i="0" dirty="0">
                <a:solidFill>
                  <a:srgbClr val="2D2D2D"/>
                </a:solidFill>
                <a:effectLst/>
                <a:latin typeface="Open Sans" panose="020B0606030504020204" pitchFamily="34" charset="0"/>
              </a:rPr>
            </a:br>
            <a:endParaRPr lang="en-US" dirty="0"/>
          </a:p>
        </p:txBody>
      </p:sp>
      <p:sp>
        <p:nvSpPr>
          <p:cNvPr id="3" name="Content Placeholder 2">
            <a:extLst>
              <a:ext uri="{FF2B5EF4-FFF2-40B4-BE49-F238E27FC236}">
                <a16:creationId xmlns:a16="http://schemas.microsoft.com/office/drawing/2014/main" id="{22E8DA68-2CB5-1C99-1D8B-1146ADC58815}"/>
              </a:ext>
            </a:extLst>
          </p:cNvPr>
          <p:cNvSpPr>
            <a:spLocks noGrp="1"/>
          </p:cNvSpPr>
          <p:nvPr>
            <p:ph idx="1"/>
          </p:nvPr>
        </p:nvSpPr>
        <p:spPr>
          <a:xfrm>
            <a:off x="461572" y="1448467"/>
            <a:ext cx="11865339" cy="5101964"/>
          </a:xfrm>
        </p:spPr>
        <p:txBody>
          <a:bodyPr/>
          <a:lstStyle/>
          <a:p>
            <a:pPr marL="0" indent="0">
              <a:buNone/>
            </a:pPr>
            <a:r>
              <a:rPr lang="en-US" sz="3600" b="1" i="0" dirty="0">
                <a:solidFill>
                  <a:srgbClr val="2D2D2D"/>
                </a:solidFill>
                <a:effectLst/>
                <a:latin typeface="segoe_uiregular"/>
              </a:rPr>
              <a:t>In this lesson, students will investigate and explain balanced and unbalanced forces as they design a building for Miami Beach that is inspired by Florida's natural environment. </a:t>
            </a:r>
          </a:p>
          <a:p>
            <a:pPr marL="0" indent="0">
              <a:buNone/>
            </a:pPr>
            <a:r>
              <a:rPr lang="en-US" sz="3600" b="1" i="0" dirty="0">
                <a:solidFill>
                  <a:srgbClr val="2D2D2D"/>
                </a:solidFill>
                <a:effectLst/>
                <a:latin typeface="segoe_uiregular"/>
              </a:rPr>
              <a:t>In this challenge/lesson, students must design a building model that is at least thirty centimeters tall, features two elements that move in the wind, and can also withstand the wind.</a:t>
            </a:r>
            <a:br>
              <a:rPr lang="en-US" b="0" i="0" dirty="0">
                <a:solidFill>
                  <a:srgbClr val="2D2D2D"/>
                </a:solidFill>
                <a:effectLst/>
                <a:latin typeface="segoe_uiregular"/>
              </a:rPr>
            </a:br>
            <a:endParaRPr lang="en-US" dirty="0"/>
          </a:p>
        </p:txBody>
      </p:sp>
      <p:sp>
        <p:nvSpPr>
          <p:cNvPr id="5" name="TextBox 4">
            <a:extLst>
              <a:ext uri="{FF2B5EF4-FFF2-40B4-BE49-F238E27FC236}">
                <a16:creationId xmlns:a16="http://schemas.microsoft.com/office/drawing/2014/main" id="{3B7100F8-7F08-9424-15A7-BD49DEDA9B80}"/>
              </a:ext>
            </a:extLst>
          </p:cNvPr>
          <p:cNvSpPr txBox="1"/>
          <p:nvPr/>
        </p:nvSpPr>
        <p:spPr>
          <a:xfrm>
            <a:off x="326661" y="6308209"/>
            <a:ext cx="11538678" cy="369332"/>
          </a:xfrm>
          <a:prstGeom prst="rect">
            <a:avLst/>
          </a:prstGeom>
          <a:noFill/>
        </p:spPr>
        <p:txBody>
          <a:bodyPr wrap="square">
            <a:spAutoFit/>
          </a:bodyPr>
          <a:lstStyle/>
          <a:p>
            <a:r>
              <a:rPr lang="en-US" dirty="0">
                <a:hlinkClick r:id="rId3"/>
              </a:rPr>
              <a:t>Natural Builders - STEM Engineering Design Challenge In this lesson, students will investigate and e ... (cpalms.org)</a:t>
            </a:r>
            <a:endParaRPr lang="en-US" dirty="0"/>
          </a:p>
        </p:txBody>
      </p:sp>
    </p:spTree>
    <p:extLst>
      <p:ext uri="{BB962C8B-B14F-4D97-AF65-F5344CB8AC3E}">
        <p14:creationId xmlns:p14="http://schemas.microsoft.com/office/powerpoint/2010/main" val="25522877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t="-7000"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77EEF-D04A-62F1-0B9D-B53A0F5425FE}"/>
              </a:ext>
            </a:extLst>
          </p:cNvPr>
          <p:cNvSpPr>
            <a:spLocks noGrp="1"/>
          </p:cNvSpPr>
          <p:nvPr>
            <p:ph type="title"/>
          </p:nvPr>
        </p:nvSpPr>
        <p:spPr/>
        <p:txBody>
          <a:bodyPr/>
          <a:lstStyle/>
          <a:p>
            <a:r>
              <a:rPr lang="en-US" sz="4400" b="1" dirty="0">
                <a:solidFill>
                  <a:srgbClr val="000000"/>
                </a:solidFill>
                <a:effectLst/>
                <a:latin typeface="Times New Roman" panose="02020603050405020304" pitchFamily="18" charset="0"/>
                <a:ea typeface="Times New Roman" panose="02020603050405020304" pitchFamily="18" charset="0"/>
              </a:rPr>
              <a:t>6-8 </a:t>
            </a:r>
            <a:r>
              <a:rPr lang="en-US" sz="4400" b="0" dirty="0">
                <a:solidFill>
                  <a:srgbClr val="2D2D2D"/>
                </a:solidFill>
                <a:effectLst/>
                <a:latin typeface="Open Sans" panose="020B0606030504020204" pitchFamily="34" charset="0"/>
                <a:ea typeface="Times New Roman" panose="02020603050405020304" pitchFamily="18" charset="0"/>
              </a:rPr>
              <a:t>Wind Farm Design Challenge</a:t>
            </a:r>
            <a:br>
              <a:rPr lang="en-US" sz="4400" b="1" dirty="0">
                <a:effectLst/>
                <a:latin typeface="Times New Roman" panose="02020603050405020304" pitchFamily="18"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FEE8C491-CE6B-857A-D17F-4BF530EB4798}"/>
              </a:ext>
            </a:extLst>
          </p:cNvPr>
          <p:cNvSpPr>
            <a:spLocks noGrp="1"/>
          </p:cNvSpPr>
          <p:nvPr>
            <p:ph idx="1"/>
          </p:nvPr>
        </p:nvSpPr>
        <p:spPr>
          <a:xfrm>
            <a:off x="718278" y="1253331"/>
            <a:ext cx="10515600" cy="4351338"/>
          </a:xfrm>
        </p:spPr>
        <p:txBody>
          <a:bodyPr>
            <a:normAutofit fontScale="92500"/>
          </a:bodyPr>
          <a:lstStyle/>
          <a:p>
            <a:pPr marL="0" marR="0" indent="0">
              <a:lnSpc>
                <a:spcPct val="107000"/>
              </a:lnSpc>
              <a:spcBef>
                <a:spcPts val="0"/>
              </a:spcBef>
              <a:spcAft>
                <a:spcPts val="800"/>
              </a:spcAft>
              <a:buNone/>
            </a:pPr>
            <a:r>
              <a:rPr lang="en-US" dirty="0">
                <a:solidFill>
                  <a:srgbClr val="2D2D2D"/>
                </a:solidFill>
                <a:effectLst/>
                <a:latin typeface="segoe_uiregular"/>
                <a:ea typeface="Times New Roman" panose="02020603050405020304" pitchFamily="18" charset="0"/>
              </a:rPr>
              <a:t>This  lesson is a problem-based learning activity aligned to Florida's math and science standards. In this middle-school engineering design challenge, students are asked to create the most efficient wind turbine while balancing cost constraints. Students will apply their knowledge of surface area and graphing while testing 3D-printed wind farm blades. In the end, students are challenged to design and test their own wind farm blades, using </a:t>
            </a:r>
            <a:r>
              <a:rPr lang="en-US" dirty="0" err="1">
                <a:solidFill>
                  <a:srgbClr val="2D2D2D"/>
                </a:solidFill>
                <a:effectLst/>
                <a:latin typeface="segoe_uiregular"/>
                <a:ea typeface="Times New Roman" panose="02020603050405020304" pitchFamily="18" charset="0"/>
              </a:rPr>
              <a:t>Tinkercad</a:t>
            </a:r>
            <a:r>
              <a:rPr lang="en-US" dirty="0">
                <a:solidFill>
                  <a:srgbClr val="2D2D2D"/>
                </a:solidFill>
                <a:effectLst/>
                <a:latin typeface="segoe_uiregular"/>
                <a:ea typeface="Times New Roman" panose="02020603050405020304" pitchFamily="18" charset="0"/>
              </a:rPr>
              <a:t> to model a 3D-printable blade.</a:t>
            </a:r>
          </a:p>
          <a:p>
            <a:pPr marL="0" marR="0" indent="0">
              <a:lnSpc>
                <a:spcPct val="107000"/>
              </a:lnSpc>
              <a:spcBef>
                <a:spcPts val="0"/>
              </a:spcBef>
              <a:spcAft>
                <a:spcPts val="800"/>
              </a:spcAft>
              <a:buNone/>
            </a:pPr>
            <a:r>
              <a:rPr lang="en-US" dirty="0">
                <a:solidFill>
                  <a:srgbClr val="2D2D2D"/>
                </a:solidFill>
                <a:effectLst/>
                <a:latin typeface="segoe_uiregular"/>
                <a:ea typeface="Times New Roman" panose="02020603050405020304" pitchFamily="18" charset="0"/>
              </a:rPr>
              <a:t> </a:t>
            </a:r>
            <a:r>
              <a:rPr lang="en-US"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Wind Farm Design Challenge This lesson is a problem-based learning activity aligned to Florida's mat ... (cpalms.org)</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8416579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
            <a:lum/>
          </a:blip>
          <a:srcRect/>
          <a:stretch>
            <a:fillRect t="-25000" b="-2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9CC6F-750F-701B-1A3E-820A3D7B4057}"/>
              </a:ext>
            </a:extLst>
          </p:cNvPr>
          <p:cNvSpPr>
            <a:spLocks noGrp="1"/>
          </p:cNvSpPr>
          <p:nvPr>
            <p:ph type="title"/>
          </p:nvPr>
        </p:nvSpPr>
        <p:spPr/>
        <p:txBody>
          <a:bodyPr/>
          <a:lstStyle/>
          <a:p>
            <a:r>
              <a:rPr lang="en-US" dirty="0"/>
              <a:t>9-12 Bottled Up Energy</a:t>
            </a:r>
          </a:p>
        </p:txBody>
      </p:sp>
      <p:sp>
        <p:nvSpPr>
          <p:cNvPr id="3" name="Content Placeholder 2">
            <a:extLst>
              <a:ext uri="{FF2B5EF4-FFF2-40B4-BE49-F238E27FC236}">
                <a16:creationId xmlns:a16="http://schemas.microsoft.com/office/drawing/2014/main" id="{F8C92835-AEB8-CC86-D171-C389A7BE9777}"/>
              </a:ext>
            </a:extLst>
          </p:cNvPr>
          <p:cNvSpPr>
            <a:spLocks noGrp="1"/>
          </p:cNvSpPr>
          <p:nvPr>
            <p:ph idx="1"/>
          </p:nvPr>
        </p:nvSpPr>
        <p:spPr/>
        <p:txBody>
          <a:bodyPr/>
          <a:lstStyle/>
          <a:p>
            <a:pPr marL="0" indent="0">
              <a:buNone/>
            </a:pPr>
            <a:r>
              <a:rPr lang="en-US" dirty="0">
                <a:solidFill>
                  <a:srgbClr val="2D2D2D"/>
                </a:solidFill>
                <a:effectLst/>
                <a:latin typeface="segoe_uiregular"/>
                <a:ea typeface="Times New Roman" panose="02020603050405020304" pitchFamily="18" charset="0"/>
              </a:rPr>
              <a:t>This experimental design project deals with real life understanding of being assigned a group task, creating a budget, and providing evidence about the completion of the assigned task. The task in this case is that students are being asked to create a model of a car out of supplied materials and to test these designs. After each trial the students will analyze the data collected and make any improvements that are necessary. The teams will test all modifications and after analyzing the results of their trials, they will create a presentation to the class on how their design performed.</a:t>
            </a:r>
            <a:endParaRPr lang="en-US" dirty="0">
              <a:effectLst/>
              <a:latin typeface="Times New Roman" panose="02020603050405020304" pitchFamily="18" charset="0"/>
              <a:ea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1509375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94259E2-BB68-36CF-3761-9AA4E647FCAA}"/>
              </a:ext>
            </a:extLst>
          </p:cNvPr>
          <p:cNvSpPr>
            <a:spLocks noGrp="1"/>
          </p:cNvSpPr>
          <p:nvPr>
            <p:ph type="title"/>
          </p:nvPr>
        </p:nvSpPr>
        <p:spPr/>
        <p:txBody>
          <a:bodyPr>
            <a:normAutofit fontScale="90000"/>
          </a:bodyPr>
          <a:lstStyle/>
          <a:p>
            <a:pPr algn="ctr"/>
            <a:r>
              <a:rPr lang="en-US" b="0" i="0" dirty="0">
                <a:solidFill>
                  <a:srgbClr val="2D2D2D"/>
                </a:solidFill>
                <a:effectLst/>
                <a:latin typeface="Open Sans" panose="020B0606030504020204" pitchFamily="34" charset="0"/>
              </a:rPr>
              <a:t>Building a Tall Tower </a:t>
            </a:r>
            <a:br>
              <a:rPr lang="en-US" b="0" i="0" dirty="0">
                <a:solidFill>
                  <a:srgbClr val="2D2D2D"/>
                </a:solidFill>
                <a:effectLst/>
                <a:latin typeface="Open Sans" panose="020B0606030504020204" pitchFamily="34" charset="0"/>
              </a:rPr>
            </a:br>
            <a:r>
              <a:rPr lang="en-US" b="0" i="0" dirty="0">
                <a:solidFill>
                  <a:srgbClr val="2D2D2D"/>
                </a:solidFill>
                <a:effectLst/>
                <a:latin typeface="Open Sans" panose="020B0606030504020204" pitchFamily="34" charset="0"/>
              </a:rPr>
              <a:t>- an Engineering Design Challenge</a:t>
            </a:r>
            <a:br>
              <a:rPr lang="en-US" b="0" i="0" dirty="0">
                <a:solidFill>
                  <a:srgbClr val="2D2D2D"/>
                </a:solidFill>
                <a:effectLst/>
                <a:latin typeface="Open Sans" panose="020B0606030504020204" pitchFamily="34" charset="0"/>
              </a:rPr>
            </a:br>
            <a:endParaRPr lang="en-US" dirty="0"/>
          </a:p>
        </p:txBody>
      </p:sp>
      <p:sp>
        <p:nvSpPr>
          <p:cNvPr id="8" name="Content Placeholder 7">
            <a:extLst>
              <a:ext uri="{FF2B5EF4-FFF2-40B4-BE49-F238E27FC236}">
                <a16:creationId xmlns:a16="http://schemas.microsoft.com/office/drawing/2014/main" id="{FE1B18F5-A158-D13F-07C4-B70C3177D4B4}"/>
              </a:ext>
            </a:extLst>
          </p:cNvPr>
          <p:cNvSpPr>
            <a:spLocks noGrp="1"/>
          </p:cNvSpPr>
          <p:nvPr>
            <p:ph idx="1"/>
          </p:nvPr>
        </p:nvSpPr>
        <p:spPr>
          <a:xfrm>
            <a:off x="905030" y="1555750"/>
            <a:ext cx="10515600" cy="4351338"/>
          </a:xfrm>
        </p:spPr>
        <p:txBody>
          <a:bodyPr/>
          <a:lstStyle/>
          <a:p>
            <a:pPr marL="0" indent="0" algn="l">
              <a:buNone/>
            </a:pPr>
            <a:r>
              <a:rPr lang="en-US" b="0" i="0" dirty="0">
                <a:solidFill>
                  <a:srgbClr val="2D2D2D"/>
                </a:solidFill>
                <a:effectLst/>
                <a:latin typeface="segoe_uiregular"/>
              </a:rPr>
              <a:t>This Engineering Design Challenge is intended to help students apply the concept of gravity in an engineering design challenge.</a:t>
            </a:r>
          </a:p>
          <a:p>
            <a:endParaRPr lang="en-US" dirty="0"/>
          </a:p>
        </p:txBody>
      </p:sp>
      <p:sp>
        <p:nvSpPr>
          <p:cNvPr id="9" name="Rectangle 8">
            <a:extLst>
              <a:ext uri="{FF2B5EF4-FFF2-40B4-BE49-F238E27FC236}">
                <a16:creationId xmlns:a16="http://schemas.microsoft.com/office/drawing/2014/main" id="{324E7DDA-8A0D-2386-BD70-3AD3A199D369}"/>
              </a:ext>
            </a:extLst>
          </p:cNvPr>
          <p:cNvSpPr/>
          <p:nvPr/>
        </p:nvSpPr>
        <p:spPr>
          <a:xfrm rot="20137278">
            <a:off x="472848" y="480594"/>
            <a:ext cx="141275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KGD</a:t>
            </a:r>
          </a:p>
        </p:txBody>
      </p:sp>
      <p:sp>
        <p:nvSpPr>
          <p:cNvPr id="11" name="TextBox 10">
            <a:extLst>
              <a:ext uri="{FF2B5EF4-FFF2-40B4-BE49-F238E27FC236}">
                <a16:creationId xmlns:a16="http://schemas.microsoft.com/office/drawing/2014/main" id="{86F4F7E3-F1FD-658E-C7CD-EA17A9B31352}"/>
              </a:ext>
            </a:extLst>
          </p:cNvPr>
          <p:cNvSpPr txBox="1"/>
          <p:nvPr/>
        </p:nvSpPr>
        <p:spPr>
          <a:xfrm>
            <a:off x="293557" y="6443146"/>
            <a:ext cx="11898443" cy="369332"/>
          </a:xfrm>
          <a:prstGeom prst="rect">
            <a:avLst/>
          </a:prstGeom>
          <a:noFill/>
        </p:spPr>
        <p:txBody>
          <a:bodyPr wrap="square">
            <a:spAutoFit/>
          </a:bodyPr>
          <a:lstStyle/>
          <a:p>
            <a:r>
              <a:rPr lang="en-US" dirty="0">
                <a:hlinkClick r:id="rId2"/>
              </a:rPr>
              <a:t>Building a Tall Tower - an Engineering Design Challenge This Engineering Design Challenge is </a:t>
            </a:r>
            <a:r>
              <a:rPr lang="en-US" dirty="0" err="1">
                <a:hlinkClick r:id="rId2"/>
              </a:rPr>
              <a:t>intende</a:t>
            </a:r>
            <a:r>
              <a:rPr lang="en-US" dirty="0">
                <a:hlinkClick r:id="rId2"/>
              </a:rPr>
              <a:t> ... (cpalms.org)</a:t>
            </a:r>
            <a:endParaRPr lang="en-US" dirty="0"/>
          </a:p>
        </p:txBody>
      </p:sp>
      <p:pic>
        <p:nvPicPr>
          <p:cNvPr id="3074" name="Picture 2" descr="Test &amp; Improve: Making Tall &amp; Strong Recycled Towers - Activity ...">
            <a:extLst>
              <a:ext uri="{FF2B5EF4-FFF2-40B4-BE49-F238E27FC236}">
                <a16:creationId xmlns:a16="http://schemas.microsoft.com/office/drawing/2014/main" id="{8FDC8CFD-8804-2610-09E5-4D576A9FE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417" y="3279164"/>
            <a:ext cx="3552825" cy="2667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est &amp; Improve: Making Tall &amp; Strong Recycled Towers - Activity ...">
            <a:extLst>
              <a:ext uri="{FF2B5EF4-FFF2-40B4-BE49-F238E27FC236}">
                <a16:creationId xmlns:a16="http://schemas.microsoft.com/office/drawing/2014/main" id="{A07F7A4C-DE24-1F0B-C354-AD0F13419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672" y="2651490"/>
            <a:ext cx="33718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pril | 2015 | Children's Garden Montessori Preschool of Canton | Page ...">
            <a:extLst>
              <a:ext uri="{FF2B5EF4-FFF2-40B4-BE49-F238E27FC236}">
                <a16:creationId xmlns:a16="http://schemas.microsoft.com/office/drawing/2014/main" id="{F3317147-5659-914F-6F3C-59A0E14793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8519" y="2558960"/>
            <a:ext cx="2468707" cy="3302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0970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477B9-298B-99CC-6D2C-C10D5E2B53B8}"/>
              </a:ext>
            </a:extLst>
          </p:cNvPr>
          <p:cNvSpPr>
            <a:spLocks noGrp="1"/>
          </p:cNvSpPr>
          <p:nvPr>
            <p:ph type="title"/>
          </p:nvPr>
        </p:nvSpPr>
        <p:spPr>
          <a:xfrm>
            <a:off x="6921500" y="365125"/>
            <a:ext cx="4432300" cy="1325563"/>
          </a:xfrm>
        </p:spPr>
        <p:txBody>
          <a:bodyPr/>
          <a:lstStyle/>
          <a:p>
            <a:pPr algn="ctr"/>
            <a:r>
              <a:rPr lang="en-US" dirty="0"/>
              <a:t>Choose a STEM Lesson</a:t>
            </a:r>
          </a:p>
        </p:txBody>
      </p:sp>
      <p:sp>
        <p:nvSpPr>
          <p:cNvPr id="3" name="Content Placeholder 2">
            <a:extLst>
              <a:ext uri="{FF2B5EF4-FFF2-40B4-BE49-F238E27FC236}">
                <a16:creationId xmlns:a16="http://schemas.microsoft.com/office/drawing/2014/main" id="{F50419F9-415E-358D-4D4B-B5155D0EF163}"/>
              </a:ext>
            </a:extLst>
          </p:cNvPr>
          <p:cNvSpPr>
            <a:spLocks noGrp="1"/>
          </p:cNvSpPr>
          <p:nvPr>
            <p:ph idx="1"/>
          </p:nvPr>
        </p:nvSpPr>
        <p:spPr>
          <a:xfrm>
            <a:off x="6921500" y="1825625"/>
            <a:ext cx="4432300" cy="4351338"/>
          </a:xfrm>
        </p:spPr>
        <p:txBody>
          <a:bodyPr/>
          <a:lstStyle/>
          <a:p>
            <a:pPr marL="0" indent="0">
              <a:buNone/>
            </a:pPr>
            <a:r>
              <a:rPr lang="en-US" dirty="0"/>
              <a:t>Discuss and jot notes</a:t>
            </a:r>
          </a:p>
          <a:p>
            <a:pPr marL="0" indent="0">
              <a:buNone/>
            </a:pPr>
            <a:endParaRPr lang="en-US" dirty="0"/>
          </a:p>
          <a:p>
            <a:pPr marL="0" indent="0">
              <a:buNone/>
            </a:pPr>
            <a:r>
              <a:rPr lang="en-US" dirty="0"/>
              <a:t>In your group determine what types of careers might be involved in solving this type of problem.  Those are the superheroes we will need!</a:t>
            </a:r>
          </a:p>
          <a:p>
            <a:pPr marL="0" indent="0">
              <a:buNone/>
            </a:pPr>
            <a:r>
              <a:rPr lang="en-US" dirty="0"/>
              <a:t>What skills (Superpowers) will </a:t>
            </a:r>
            <a:r>
              <a:rPr lang="en-US"/>
              <a:t>your superheroes need?</a:t>
            </a:r>
            <a:endParaRPr lang="en-US" dirty="0"/>
          </a:p>
        </p:txBody>
      </p:sp>
    </p:spTree>
    <p:extLst>
      <p:ext uri="{BB962C8B-B14F-4D97-AF65-F5344CB8AC3E}">
        <p14:creationId xmlns:p14="http://schemas.microsoft.com/office/powerpoint/2010/main" val="23079227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Nations United: Urgent Solutions for Urgent Times | Presented by Thandie Newton">
            <a:hlinkClick r:id="" action="ppaction://media"/>
            <a:extLst>
              <a:ext uri="{FF2B5EF4-FFF2-40B4-BE49-F238E27FC236}">
                <a16:creationId xmlns:a16="http://schemas.microsoft.com/office/drawing/2014/main" id="{1212689F-2E87-CFC0-B19C-148301042F39}"/>
              </a:ext>
            </a:extLst>
          </p:cNvPr>
          <p:cNvPicPr>
            <a:picLocks noRot="1" noChangeAspect="1"/>
          </p:cNvPicPr>
          <p:nvPr>
            <a:videoFile r:link="rId1"/>
          </p:nvPr>
        </p:nvPicPr>
        <p:blipFill>
          <a:blip r:embed="rId3"/>
          <a:stretch>
            <a:fillRect/>
          </a:stretch>
        </p:blipFill>
        <p:spPr>
          <a:xfrm>
            <a:off x="484349" y="263668"/>
            <a:ext cx="11214008" cy="6335915"/>
          </a:xfrm>
          <a:prstGeom prst="rect">
            <a:avLst/>
          </a:prstGeom>
        </p:spPr>
      </p:pic>
    </p:spTree>
    <p:extLst>
      <p:ext uri="{BB962C8B-B14F-4D97-AF65-F5344CB8AC3E}">
        <p14:creationId xmlns:p14="http://schemas.microsoft.com/office/powerpoint/2010/main" val="22466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Flowchart: Document 1032">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D41F62-7F14-3511-9C16-314CD1D65F7C}"/>
              </a:ext>
            </a:extLst>
          </p:cNvPr>
          <p:cNvSpPr>
            <a:spLocks noGrp="1"/>
          </p:cNvSpPr>
          <p:nvPr>
            <p:ph type="title"/>
          </p:nvPr>
        </p:nvSpPr>
        <p:spPr>
          <a:xfrm>
            <a:off x="838200" y="171162"/>
            <a:ext cx="2840182" cy="2371148"/>
          </a:xfrm>
        </p:spPr>
        <p:txBody>
          <a:bodyPr vert="horz" lIns="91440" tIns="45720" rIns="91440" bIns="45720" rtlCol="0" anchor="ctr">
            <a:normAutofit fontScale="90000"/>
          </a:bodyPr>
          <a:lstStyle/>
          <a:p>
            <a:pPr>
              <a:spcBef>
                <a:spcPct val="0"/>
              </a:spcBef>
            </a:pPr>
            <a:r>
              <a:rPr lang="en-US" sz="3200" b="1" kern="1200" dirty="0">
                <a:solidFill>
                  <a:srgbClr val="FFFFFF"/>
                </a:solidFill>
                <a:latin typeface="+mj-lt"/>
                <a:ea typeface="+mj-ea"/>
                <a:cs typeface="+mj-cs"/>
              </a:rPr>
              <a:t>      </a:t>
            </a:r>
            <a:r>
              <a:rPr lang="en-US" sz="4000" b="1" kern="1200" dirty="0">
                <a:solidFill>
                  <a:srgbClr val="FFFFFF"/>
                </a:solidFill>
                <a:latin typeface="+mj-lt"/>
                <a:ea typeface="+mj-ea"/>
                <a:cs typeface="+mj-cs"/>
              </a:rPr>
              <a:t>Padlet</a:t>
            </a:r>
            <a:br>
              <a:rPr lang="en-US" sz="3200" b="1" kern="1200" dirty="0">
                <a:solidFill>
                  <a:srgbClr val="FFFFFF"/>
                </a:solidFill>
                <a:latin typeface="+mj-lt"/>
                <a:ea typeface="+mj-ea"/>
                <a:cs typeface="+mj-cs"/>
              </a:rPr>
            </a:br>
            <a:r>
              <a:rPr lang="en-US" sz="3200" b="1" kern="1200" dirty="0">
                <a:solidFill>
                  <a:srgbClr val="FFFFFF"/>
                </a:solidFill>
                <a:latin typeface="+mj-lt"/>
                <a:ea typeface="+mj-ea"/>
                <a:cs typeface="+mj-cs"/>
              </a:rPr>
              <a:t>Scan with your phone and join the conversation.</a:t>
            </a:r>
          </a:p>
        </p:txBody>
      </p:sp>
      <p:pic>
        <p:nvPicPr>
          <p:cNvPr id="1028" name="Picture 4" descr="QR code for this padlet">
            <a:extLst>
              <a:ext uri="{FF2B5EF4-FFF2-40B4-BE49-F238E27FC236}">
                <a16:creationId xmlns:a16="http://schemas.microsoft.com/office/drawing/2014/main" id="{5688CD5B-6F3E-7DAD-AA9F-0014C0A2062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92293" y="640080"/>
            <a:ext cx="5578816" cy="55788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9CDF7C7-F080-4DEE-9162-0011A21655D6}"/>
              </a:ext>
            </a:extLst>
          </p:cNvPr>
          <p:cNvSpPr txBox="1"/>
          <p:nvPr/>
        </p:nvSpPr>
        <p:spPr>
          <a:xfrm>
            <a:off x="346472" y="3705910"/>
            <a:ext cx="3996928" cy="2308324"/>
          </a:xfrm>
          <a:prstGeom prst="rect">
            <a:avLst/>
          </a:prstGeom>
          <a:noFill/>
        </p:spPr>
        <p:txBody>
          <a:bodyPr wrap="square">
            <a:spAutoFit/>
          </a:bodyPr>
          <a:lstStyle/>
          <a:p>
            <a:r>
              <a:rPr lang="en-US" sz="3600" b="1" dirty="0"/>
              <a:t>Why should we make sure our students are getting STEM Educations?</a:t>
            </a:r>
            <a:endParaRPr lang="en-US" sz="3600" dirty="0"/>
          </a:p>
        </p:txBody>
      </p:sp>
      <p:sp>
        <p:nvSpPr>
          <p:cNvPr id="7" name="TextBox 6">
            <a:extLst>
              <a:ext uri="{FF2B5EF4-FFF2-40B4-BE49-F238E27FC236}">
                <a16:creationId xmlns:a16="http://schemas.microsoft.com/office/drawing/2014/main" id="{4C652F72-D98F-3545-BDEF-17B3DFABF748}"/>
              </a:ext>
            </a:extLst>
          </p:cNvPr>
          <p:cNvSpPr txBox="1"/>
          <p:nvPr/>
        </p:nvSpPr>
        <p:spPr>
          <a:xfrm>
            <a:off x="4075509" y="6319718"/>
            <a:ext cx="8116491" cy="369332"/>
          </a:xfrm>
          <a:prstGeom prst="rect">
            <a:avLst/>
          </a:prstGeom>
          <a:noFill/>
        </p:spPr>
        <p:txBody>
          <a:bodyPr wrap="square">
            <a:spAutoFit/>
          </a:bodyPr>
          <a:lstStyle/>
          <a:p>
            <a:r>
              <a:rPr lang="en-US" dirty="0">
                <a:hlinkClick r:id="rId3"/>
              </a:rPr>
              <a:t>Why should we make sure our students are getting STEM Educations? (padlet.com)</a:t>
            </a:r>
            <a:endParaRPr lang="en-US" dirty="0"/>
          </a:p>
        </p:txBody>
      </p:sp>
    </p:spTree>
    <p:extLst>
      <p:ext uri="{BB962C8B-B14F-4D97-AF65-F5344CB8AC3E}">
        <p14:creationId xmlns:p14="http://schemas.microsoft.com/office/powerpoint/2010/main" val="4740662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World's Largest Lesson | Global Goals">
            <a:hlinkClick r:id="" action="ppaction://media"/>
            <a:extLst>
              <a:ext uri="{FF2B5EF4-FFF2-40B4-BE49-F238E27FC236}">
                <a16:creationId xmlns:a16="http://schemas.microsoft.com/office/drawing/2014/main" id="{1EB95C34-69F6-6DDB-6702-40DDB3B8BD89}"/>
              </a:ext>
            </a:extLst>
          </p:cNvPr>
          <p:cNvPicPr>
            <a:picLocks noRot="1" noChangeAspect="1"/>
          </p:cNvPicPr>
          <p:nvPr>
            <a:videoFile r:link="rId1"/>
          </p:nvPr>
        </p:nvPicPr>
        <p:blipFill>
          <a:blip r:embed="rId3"/>
          <a:stretch>
            <a:fillRect/>
          </a:stretch>
        </p:blipFill>
        <p:spPr>
          <a:xfrm>
            <a:off x="836177" y="457200"/>
            <a:ext cx="9987536" cy="5642958"/>
          </a:xfrm>
          <a:prstGeom prst="rect">
            <a:avLst/>
          </a:prstGeom>
        </p:spPr>
      </p:pic>
    </p:spTree>
    <p:extLst>
      <p:ext uri="{BB962C8B-B14F-4D97-AF65-F5344CB8AC3E}">
        <p14:creationId xmlns:p14="http://schemas.microsoft.com/office/powerpoint/2010/main" val="190028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8DF15D4-ED3F-794A-0A8E-F458F2C3FFA6}"/>
              </a:ext>
            </a:extLst>
          </p:cNvPr>
          <p:cNvPicPr>
            <a:picLocks noChangeAspect="1"/>
          </p:cNvPicPr>
          <p:nvPr/>
        </p:nvPicPr>
        <p:blipFill rotWithShape="1">
          <a:blip r:embed="rId2"/>
          <a:srcRect l="5619" r="2595" b="1"/>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Rectangle 1">
            <a:extLst>
              <a:ext uri="{FF2B5EF4-FFF2-40B4-BE49-F238E27FC236}">
                <a16:creationId xmlns:a16="http://schemas.microsoft.com/office/drawing/2014/main" id="{8425E2E3-FDC0-177F-8F9B-E94FC45B8322}"/>
              </a:ext>
            </a:extLst>
          </p:cNvPr>
          <p:cNvSpPr/>
          <p:nvPr/>
        </p:nvSpPr>
        <p:spPr>
          <a:xfrm>
            <a:off x="6343650" y="4933071"/>
            <a:ext cx="5505814" cy="1690409"/>
          </a:xfrm>
          <a:prstGeom prst="rect">
            <a:avLst/>
          </a:prstGeom>
        </p:spPr>
        <p:txBody>
          <a:bodyPr vert="horz" lIns="91440" tIns="45720" rIns="91440" bIns="45720" rtlCol="0" anchor="b">
            <a:normAutofit fontScale="85000" lnSpcReduction="10000"/>
          </a:bodyPr>
          <a:lstStyle/>
          <a:p>
            <a:pPr algn="ctr">
              <a:lnSpc>
                <a:spcPct val="90000"/>
              </a:lnSpc>
              <a:spcBef>
                <a:spcPct val="0"/>
              </a:spcBef>
              <a:spcAft>
                <a:spcPts val="600"/>
              </a:spcAft>
            </a:pPr>
            <a:r>
              <a:rPr lang="en-US" sz="4300" b="1" kern="1200" dirty="0">
                <a:solidFill>
                  <a:schemeClr val="accent6">
                    <a:lumMod val="50000"/>
                  </a:schemeClr>
                </a:solidFill>
                <a:latin typeface="+mj-lt"/>
                <a:ea typeface="+mj-ea"/>
                <a:cs typeface="+mj-cs"/>
              </a:rPr>
              <a:t>Thank you!</a:t>
            </a:r>
          </a:p>
          <a:p>
            <a:pPr indent="-228600" algn="ctr">
              <a:lnSpc>
                <a:spcPct val="90000"/>
              </a:lnSpc>
              <a:spcBef>
                <a:spcPct val="0"/>
              </a:spcBef>
              <a:spcAft>
                <a:spcPts val="600"/>
              </a:spcAft>
            </a:pPr>
            <a:endParaRPr lang="en-US" sz="4300" b="1" kern="1200" dirty="0">
              <a:solidFill>
                <a:schemeClr val="accent6">
                  <a:lumMod val="50000"/>
                </a:schemeClr>
              </a:solidFill>
              <a:latin typeface="+mj-lt"/>
              <a:ea typeface="+mj-ea"/>
              <a:cs typeface="+mj-cs"/>
            </a:endParaRPr>
          </a:p>
          <a:p>
            <a:pPr algn="ctr">
              <a:lnSpc>
                <a:spcPct val="90000"/>
              </a:lnSpc>
              <a:spcBef>
                <a:spcPct val="0"/>
              </a:spcBef>
              <a:spcAft>
                <a:spcPts val="600"/>
              </a:spcAft>
            </a:pPr>
            <a:r>
              <a:rPr lang="en-US" sz="4300" b="1" kern="1200" dirty="0">
                <a:solidFill>
                  <a:schemeClr val="accent6">
                    <a:lumMod val="50000"/>
                  </a:schemeClr>
                </a:solidFill>
                <a:latin typeface="+mj-lt"/>
                <a:ea typeface="+mj-ea"/>
                <a:cs typeface="+mj-cs"/>
              </a:rPr>
              <a:t>Please complete the survey.</a:t>
            </a:r>
          </a:p>
          <a:p>
            <a:pPr>
              <a:lnSpc>
                <a:spcPct val="90000"/>
              </a:lnSpc>
              <a:spcBef>
                <a:spcPct val="0"/>
              </a:spcBef>
            </a:pPr>
            <a:endParaRPr lang="en-US" sz="3100" b="0" kern="1200" cap="none" spc="0" dirty="0">
              <a:ln w="0"/>
              <a:solidFill>
                <a:schemeClr val="tx1"/>
              </a:solidFill>
              <a:effectLst>
                <a:reflection blurRad="6350" stA="53000" endA="300" endPos="35500" dir="5400000" sy="-90000" algn="bl" rotWithShape="0"/>
              </a:effectLst>
              <a:latin typeface="+mj-lt"/>
              <a:ea typeface="+mj-ea"/>
              <a:cs typeface="+mj-cs"/>
            </a:endParaRPr>
          </a:p>
        </p:txBody>
      </p:sp>
      <p:pic>
        <p:nvPicPr>
          <p:cNvPr id="3" name="Picture 2">
            <a:extLst>
              <a:ext uri="{FF2B5EF4-FFF2-40B4-BE49-F238E27FC236}">
                <a16:creationId xmlns:a16="http://schemas.microsoft.com/office/drawing/2014/main" id="{8A81D7C5-0A26-CE97-960F-38D3FA7746CF}"/>
              </a:ext>
            </a:extLst>
          </p:cNvPr>
          <p:cNvPicPr>
            <a:picLocks noChangeAspect="1"/>
          </p:cNvPicPr>
          <p:nvPr/>
        </p:nvPicPr>
        <p:blipFill rotWithShape="1">
          <a:blip r:embed="rId3"/>
          <a:srcRect r="4" b="14786"/>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4" name="TextBox 3">
            <a:extLst>
              <a:ext uri="{FF2B5EF4-FFF2-40B4-BE49-F238E27FC236}">
                <a16:creationId xmlns:a16="http://schemas.microsoft.com/office/drawing/2014/main" id="{FEF3EBDE-2CD0-8161-CF76-C32B3AE83AF4}"/>
              </a:ext>
            </a:extLst>
          </p:cNvPr>
          <p:cNvSpPr txBox="1"/>
          <p:nvPr/>
        </p:nvSpPr>
        <p:spPr>
          <a:xfrm>
            <a:off x="457201" y="998806"/>
            <a:ext cx="4677508" cy="4942171"/>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sz="2000" dirty="0"/>
          </a:p>
        </p:txBody>
      </p:sp>
      <p:pic>
        <p:nvPicPr>
          <p:cNvPr id="7" name="Picture 6">
            <a:extLst>
              <a:ext uri="{FF2B5EF4-FFF2-40B4-BE49-F238E27FC236}">
                <a16:creationId xmlns:a16="http://schemas.microsoft.com/office/drawing/2014/main" id="{2F7CB9FE-C928-8218-4A00-6395A33D8BC5}"/>
              </a:ext>
            </a:extLst>
          </p:cNvPr>
          <p:cNvPicPr>
            <a:picLocks noChangeAspect="1"/>
          </p:cNvPicPr>
          <p:nvPr/>
        </p:nvPicPr>
        <p:blipFill>
          <a:blip r:embed="rId3"/>
          <a:stretch>
            <a:fillRect/>
          </a:stretch>
        </p:blipFill>
        <p:spPr>
          <a:xfrm>
            <a:off x="7747570" y="43854"/>
            <a:ext cx="4350404" cy="4361308"/>
          </a:xfrm>
          <a:prstGeom prst="rect">
            <a:avLst/>
          </a:prstGeom>
        </p:spPr>
      </p:pic>
    </p:spTree>
    <p:extLst>
      <p:ext uri="{BB962C8B-B14F-4D97-AF65-F5344CB8AC3E}">
        <p14:creationId xmlns:p14="http://schemas.microsoft.com/office/powerpoint/2010/main" val="35087875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6903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2A6CD5-E8D1-E0DD-80B6-4C1EE4F2640B}"/>
              </a:ext>
            </a:extLst>
          </p:cNvPr>
          <p:cNvPicPr>
            <a:picLocks noChangeAspect="1"/>
          </p:cNvPicPr>
          <p:nvPr/>
        </p:nvPicPr>
        <p:blipFill>
          <a:blip r:embed="rId2"/>
          <a:stretch>
            <a:fillRect/>
          </a:stretch>
        </p:blipFill>
        <p:spPr>
          <a:xfrm>
            <a:off x="779720" y="108321"/>
            <a:ext cx="10632559" cy="7006052"/>
          </a:xfrm>
          <a:prstGeom prst="rect">
            <a:avLst/>
          </a:prstGeom>
        </p:spPr>
      </p:pic>
    </p:spTree>
    <p:extLst>
      <p:ext uri="{BB962C8B-B14F-4D97-AF65-F5344CB8AC3E}">
        <p14:creationId xmlns:p14="http://schemas.microsoft.com/office/powerpoint/2010/main" val="41280857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DF8C70-9975-4348-AC42-DC9FC5938EC5}"/>
              </a:ext>
            </a:extLst>
          </p:cNvPr>
          <p:cNvPicPr>
            <a:picLocks noChangeAspect="1"/>
          </p:cNvPicPr>
          <p:nvPr/>
        </p:nvPicPr>
        <p:blipFill>
          <a:blip r:embed="rId2"/>
          <a:stretch>
            <a:fillRect/>
          </a:stretch>
        </p:blipFill>
        <p:spPr>
          <a:xfrm>
            <a:off x="898922" y="0"/>
            <a:ext cx="10394156" cy="6858000"/>
          </a:xfrm>
          <a:prstGeom prst="rect">
            <a:avLst/>
          </a:prstGeom>
        </p:spPr>
      </p:pic>
    </p:spTree>
    <p:extLst>
      <p:ext uri="{BB962C8B-B14F-4D97-AF65-F5344CB8AC3E}">
        <p14:creationId xmlns:p14="http://schemas.microsoft.com/office/powerpoint/2010/main" val="25720317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48389B-2A27-57BA-919C-AE560A08D515}"/>
              </a:ext>
            </a:extLst>
          </p:cNvPr>
          <p:cNvPicPr>
            <a:picLocks noChangeAspect="1"/>
          </p:cNvPicPr>
          <p:nvPr/>
        </p:nvPicPr>
        <p:blipFill>
          <a:blip r:embed="rId2"/>
          <a:stretch>
            <a:fillRect/>
          </a:stretch>
        </p:blipFill>
        <p:spPr>
          <a:xfrm>
            <a:off x="857751" y="0"/>
            <a:ext cx="10476497" cy="6858000"/>
          </a:xfrm>
          <a:prstGeom prst="rect">
            <a:avLst/>
          </a:prstGeom>
        </p:spPr>
      </p:pic>
    </p:spTree>
    <p:extLst>
      <p:ext uri="{BB962C8B-B14F-4D97-AF65-F5344CB8AC3E}">
        <p14:creationId xmlns:p14="http://schemas.microsoft.com/office/powerpoint/2010/main" val="37197647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0E6BFB-FDA4-F6BE-253B-056A4093B734}"/>
              </a:ext>
            </a:extLst>
          </p:cNvPr>
          <p:cNvPicPr>
            <a:picLocks noChangeAspect="1"/>
          </p:cNvPicPr>
          <p:nvPr/>
        </p:nvPicPr>
        <p:blipFill>
          <a:blip r:embed="rId2"/>
          <a:stretch>
            <a:fillRect/>
          </a:stretch>
        </p:blipFill>
        <p:spPr>
          <a:xfrm>
            <a:off x="821656" y="0"/>
            <a:ext cx="10548687" cy="6858000"/>
          </a:xfrm>
          <a:prstGeom prst="rect">
            <a:avLst/>
          </a:prstGeom>
        </p:spPr>
      </p:pic>
    </p:spTree>
    <p:extLst>
      <p:ext uri="{BB962C8B-B14F-4D97-AF65-F5344CB8AC3E}">
        <p14:creationId xmlns:p14="http://schemas.microsoft.com/office/powerpoint/2010/main" val="9116691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5F0D84-AACD-D0F4-F9F3-73E785D0179B}"/>
              </a:ext>
            </a:extLst>
          </p:cNvPr>
          <p:cNvPicPr>
            <a:picLocks noChangeAspect="1"/>
          </p:cNvPicPr>
          <p:nvPr/>
        </p:nvPicPr>
        <p:blipFill>
          <a:blip r:embed="rId2"/>
          <a:stretch>
            <a:fillRect/>
          </a:stretch>
        </p:blipFill>
        <p:spPr>
          <a:xfrm>
            <a:off x="866988" y="0"/>
            <a:ext cx="10458023" cy="6858000"/>
          </a:xfrm>
          <a:prstGeom prst="rect">
            <a:avLst/>
          </a:prstGeom>
        </p:spPr>
      </p:pic>
    </p:spTree>
    <p:extLst>
      <p:ext uri="{BB962C8B-B14F-4D97-AF65-F5344CB8AC3E}">
        <p14:creationId xmlns:p14="http://schemas.microsoft.com/office/powerpoint/2010/main" val="38488592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CC163E-FCF5-451F-CA3D-541AF2B44427}"/>
              </a:ext>
            </a:extLst>
          </p:cNvPr>
          <p:cNvPicPr>
            <a:picLocks noChangeAspect="1"/>
          </p:cNvPicPr>
          <p:nvPr/>
        </p:nvPicPr>
        <p:blipFill>
          <a:blip r:embed="rId2"/>
          <a:stretch>
            <a:fillRect/>
          </a:stretch>
        </p:blipFill>
        <p:spPr>
          <a:xfrm>
            <a:off x="876111" y="0"/>
            <a:ext cx="10439777" cy="6858000"/>
          </a:xfrm>
          <a:prstGeom prst="rect">
            <a:avLst/>
          </a:prstGeom>
        </p:spPr>
      </p:pic>
    </p:spTree>
    <p:extLst>
      <p:ext uri="{BB962C8B-B14F-4D97-AF65-F5344CB8AC3E}">
        <p14:creationId xmlns:p14="http://schemas.microsoft.com/office/powerpoint/2010/main" val="12276905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A18F91-7FAD-8139-8E06-2CB44D2CF249}"/>
              </a:ext>
            </a:extLst>
          </p:cNvPr>
          <p:cNvPicPr>
            <a:picLocks noChangeAspect="1"/>
          </p:cNvPicPr>
          <p:nvPr/>
        </p:nvPicPr>
        <p:blipFill>
          <a:blip r:embed="rId2"/>
          <a:stretch>
            <a:fillRect/>
          </a:stretch>
        </p:blipFill>
        <p:spPr>
          <a:xfrm>
            <a:off x="670138" y="0"/>
            <a:ext cx="10851724" cy="6858000"/>
          </a:xfrm>
          <a:prstGeom prst="rect">
            <a:avLst/>
          </a:prstGeom>
        </p:spPr>
      </p:pic>
    </p:spTree>
    <p:extLst>
      <p:ext uri="{BB962C8B-B14F-4D97-AF65-F5344CB8AC3E}">
        <p14:creationId xmlns:p14="http://schemas.microsoft.com/office/powerpoint/2010/main" val="4013282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EE016-F0C0-6C39-902E-7C6FCD039260}"/>
              </a:ext>
            </a:extLst>
          </p:cNvPr>
          <p:cNvSpPr>
            <a:spLocks noGrp="1"/>
          </p:cNvSpPr>
          <p:nvPr>
            <p:ph type="title"/>
          </p:nvPr>
        </p:nvSpPr>
        <p:spPr>
          <a:xfrm>
            <a:off x="1238250" y="-177801"/>
            <a:ext cx="10515600" cy="1325563"/>
          </a:xfrm>
        </p:spPr>
        <p:txBody>
          <a:bodyPr>
            <a:normAutofit/>
          </a:bodyPr>
          <a:lstStyle/>
          <a:p>
            <a:r>
              <a:rPr lang="en-US" sz="6600" b="1" dirty="0"/>
              <a:t>Welcome Superhero Trainers!</a:t>
            </a:r>
          </a:p>
        </p:txBody>
      </p:sp>
      <p:sp>
        <p:nvSpPr>
          <p:cNvPr id="3" name="Content Placeholder 2">
            <a:extLst>
              <a:ext uri="{FF2B5EF4-FFF2-40B4-BE49-F238E27FC236}">
                <a16:creationId xmlns:a16="http://schemas.microsoft.com/office/drawing/2014/main" id="{3FFA297D-26F5-A77E-1DE7-73E53ABB8649}"/>
              </a:ext>
            </a:extLst>
          </p:cNvPr>
          <p:cNvSpPr>
            <a:spLocks noGrp="1"/>
          </p:cNvSpPr>
          <p:nvPr>
            <p:ph idx="1"/>
          </p:nvPr>
        </p:nvSpPr>
        <p:spPr>
          <a:xfrm>
            <a:off x="171450" y="971550"/>
            <a:ext cx="3943350" cy="5521325"/>
          </a:xfrm>
        </p:spPr>
        <p:txBody>
          <a:bodyPr>
            <a:normAutofit fontScale="92500"/>
          </a:bodyPr>
          <a:lstStyle/>
          <a:p>
            <a:pPr marL="0" indent="0">
              <a:buNone/>
            </a:pPr>
            <a:r>
              <a:rPr lang="en-US" dirty="0"/>
              <a:t>You are gathered here today to prepare the future superheroes for the most important mission ever:</a:t>
            </a:r>
          </a:p>
          <a:p>
            <a:pPr marL="0" indent="0">
              <a:buNone/>
            </a:pPr>
            <a:r>
              <a:rPr lang="en-US" sz="3200" b="1" dirty="0"/>
              <a:t>Saving the World!</a:t>
            </a:r>
          </a:p>
          <a:p>
            <a:pPr marL="0" indent="0">
              <a:buNone/>
            </a:pPr>
            <a:r>
              <a:rPr lang="en-US" sz="3200" dirty="0"/>
              <a:t>The world is facing many problems. Your superhero trainees will need the special superpowers you give them in order to solve these problems and save the world.</a:t>
            </a:r>
          </a:p>
        </p:txBody>
      </p:sp>
      <p:sp>
        <p:nvSpPr>
          <p:cNvPr id="4" name="Explosion: 8 Points 3">
            <a:extLst>
              <a:ext uri="{FF2B5EF4-FFF2-40B4-BE49-F238E27FC236}">
                <a16:creationId xmlns:a16="http://schemas.microsoft.com/office/drawing/2014/main" id="{43766D0B-B20D-8C30-7404-21D840E5A59E}"/>
              </a:ext>
            </a:extLst>
          </p:cNvPr>
          <p:cNvSpPr/>
          <p:nvPr/>
        </p:nvSpPr>
        <p:spPr>
          <a:xfrm>
            <a:off x="8643939" y="971551"/>
            <a:ext cx="3700462" cy="3543300"/>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Let’s Get Started!!</a:t>
            </a:r>
          </a:p>
        </p:txBody>
      </p:sp>
    </p:spTree>
    <p:extLst>
      <p:ext uri="{BB962C8B-B14F-4D97-AF65-F5344CB8AC3E}">
        <p14:creationId xmlns:p14="http://schemas.microsoft.com/office/powerpoint/2010/main" val="285701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4670CB-0BD3-DD65-4EA3-87D7265F51CA}"/>
              </a:ext>
            </a:extLst>
          </p:cNvPr>
          <p:cNvPicPr>
            <a:picLocks noChangeAspect="1"/>
          </p:cNvPicPr>
          <p:nvPr/>
        </p:nvPicPr>
        <p:blipFill>
          <a:blip r:embed="rId2"/>
          <a:stretch>
            <a:fillRect/>
          </a:stretch>
        </p:blipFill>
        <p:spPr>
          <a:xfrm>
            <a:off x="839360" y="0"/>
            <a:ext cx="10513279" cy="6858000"/>
          </a:xfrm>
          <a:prstGeom prst="rect">
            <a:avLst/>
          </a:prstGeom>
        </p:spPr>
      </p:pic>
    </p:spTree>
    <p:extLst>
      <p:ext uri="{BB962C8B-B14F-4D97-AF65-F5344CB8AC3E}">
        <p14:creationId xmlns:p14="http://schemas.microsoft.com/office/powerpoint/2010/main" val="8958860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7165FB-9B1E-D682-2B8B-D7570C694A69}"/>
              </a:ext>
            </a:extLst>
          </p:cNvPr>
          <p:cNvPicPr>
            <a:picLocks noChangeAspect="1"/>
          </p:cNvPicPr>
          <p:nvPr/>
        </p:nvPicPr>
        <p:blipFill>
          <a:blip r:embed="rId2"/>
          <a:stretch>
            <a:fillRect/>
          </a:stretch>
        </p:blipFill>
        <p:spPr>
          <a:xfrm>
            <a:off x="825662" y="0"/>
            <a:ext cx="10540676" cy="6858000"/>
          </a:xfrm>
          <a:prstGeom prst="rect">
            <a:avLst/>
          </a:prstGeom>
        </p:spPr>
      </p:pic>
    </p:spTree>
    <p:extLst>
      <p:ext uri="{BB962C8B-B14F-4D97-AF65-F5344CB8AC3E}">
        <p14:creationId xmlns:p14="http://schemas.microsoft.com/office/powerpoint/2010/main" val="35513751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990878-396A-283E-0624-1896F2CD545F}"/>
              </a:ext>
            </a:extLst>
          </p:cNvPr>
          <p:cNvPicPr>
            <a:picLocks noChangeAspect="1"/>
          </p:cNvPicPr>
          <p:nvPr/>
        </p:nvPicPr>
        <p:blipFill>
          <a:blip r:embed="rId2"/>
          <a:stretch>
            <a:fillRect/>
          </a:stretch>
        </p:blipFill>
        <p:spPr>
          <a:xfrm>
            <a:off x="803895" y="0"/>
            <a:ext cx="10584209" cy="6858000"/>
          </a:xfrm>
          <a:prstGeom prst="rect">
            <a:avLst/>
          </a:prstGeom>
        </p:spPr>
      </p:pic>
    </p:spTree>
    <p:extLst>
      <p:ext uri="{BB962C8B-B14F-4D97-AF65-F5344CB8AC3E}">
        <p14:creationId xmlns:p14="http://schemas.microsoft.com/office/powerpoint/2010/main" val="35321293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F733EC-FDDD-0A83-20E6-D280D434A20A}"/>
              </a:ext>
            </a:extLst>
          </p:cNvPr>
          <p:cNvSpPr/>
          <p:nvPr/>
        </p:nvSpPr>
        <p:spPr>
          <a:xfrm>
            <a:off x="9657805" y="232367"/>
            <a:ext cx="2190307" cy="19457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a:solidFill>
                  <a:srgbClr val="111111"/>
                </a:solidFill>
                <a:effectLst/>
                <a:latin typeface="-apple-system"/>
              </a:rPr>
              <a:t>STEM fuels creative, innovative thinking</a:t>
            </a:r>
            <a:endParaRPr lang="en-US"/>
          </a:p>
        </p:txBody>
      </p:sp>
      <p:sp>
        <p:nvSpPr>
          <p:cNvPr id="7" name="Rectangle 6">
            <a:extLst>
              <a:ext uri="{FF2B5EF4-FFF2-40B4-BE49-F238E27FC236}">
                <a16:creationId xmlns:a16="http://schemas.microsoft.com/office/drawing/2014/main" id="{EC1CA96C-A280-DF2F-8035-7FAD53404735}"/>
              </a:ext>
            </a:extLst>
          </p:cNvPr>
          <p:cNvSpPr/>
          <p:nvPr/>
        </p:nvSpPr>
        <p:spPr>
          <a:xfrm>
            <a:off x="9624421" y="4588968"/>
            <a:ext cx="2190307" cy="19457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a:solidFill>
                  <a:srgbClr val="111111"/>
                </a:solidFill>
                <a:effectLst/>
                <a:latin typeface="-apple-system"/>
              </a:rPr>
              <a:t>Students learn key project management and leadership skills</a:t>
            </a:r>
            <a:endParaRPr lang="en-US"/>
          </a:p>
        </p:txBody>
      </p:sp>
      <p:sp>
        <p:nvSpPr>
          <p:cNvPr id="8" name="Rectangle 7">
            <a:extLst>
              <a:ext uri="{FF2B5EF4-FFF2-40B4-BE49-F238E27FC236}">
                <a16:creationId xmlns:a16="http://schemas.microsoft.com/office/drawing/2014/main" id="{C988754B-4F73-F956-708D-16AEBA6E5808}"/>
              </a:ext>
            </a:extLst>
          </p:cNvPr>
          <p:cNvSpPr/>
          <p:nvPr/>
        </p:nvSpPr>
        <p:spPr>
          <a:xfrm>
            <a:off x="9624422" y="2340935"/>
            <a:ext cx="2190307" cy="19457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a:solidFill>
                  <a:srgbClr val="111111"/>
                </a:solidFill>
                <a:effectLst/>
                <a:latin typeface="-apple-system"/>
              </a:rPr>
              <a:t>STEM encourages knowledge application</a:t>
            </a:r>
            <a:endParaRPr lang="en-US"/>
          </a:p>
        </p:txBody>
      </p:sp>
      <p:sp>
        <p:nvSpPr>
          <p:cNvPr id="9" name="Rectangle 8">
            <a:extLst>
              <a:ext uri="{FF2B5EF4-FFF2-40B4-BE49-F238E27FC236}">
                <a16:creationId xmlns:a16="http://schemas.microsoft.com/office/drawing/2014/main" id="{7222FAF0-1C22-E5B3-F608-B8E7B5287D9F}"/>
              </a:ext>
            </a:extLst>
          </p:cNvPr>
          <p:cNvSpPr/>
          <p:nvPr/>
        </p:nvSpPr>
        <p:spPr>
          <a:xfrm>
            <a:off x="7171479" y="232367"/>
            <a:ext cx="2190307" cy="19457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a:solidFill>
                  <a:srgbClr val="111111"/>
                </a:solidFill>
                <a:effectLst/>
                <a:latin typeface="-apple-system"/>
              </a:rPr>
              <a:t>STEM activities create a collaborative environment</a:t>
            </a:r>
            <a:endParaRPr lang="en-US"/>
          </a:p>
        </p:txBody>
      </p:sp>
      <p:sp>
        <p:nvSpPr>
          <p:cNvPr id="10" name="Rectangle 9">
            <a:extLst>
              <a:ext uri="{FF2B5EF4-FFF2-40B4-BE49-F238E27FC236}">
                <a16:creationId xmlns:a16="http://schemas.microsoft.com/office/drawing/2014/main" id="{B322FCD3-2010-19B4-659B-B642D6E2A353}"/>
              </a:ext>
            </a:extLst>
          </p:cNvPr>
          <p:cNvSpPr/>
          <p:nvPr/>
        </p:nvSpPr>
        <p:spPr>
          <a:xfrm>
            <a:off x="213981" y="146642"/>
            <a:ext cx="2190307" cy="19457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dirty="0">
                <a:solidFill>
                  <a:srgbClr val="111111"/>
                </a:solidFill>
                <a:effectLst/>
                <a:latin typeface="-apple-system"/>
              </a:rPr>
              <a:t>critical thinking and problem-solving skills</a:t>
            </a:r>
            <a:endParaRPr lang="en-US" dirty="0"/>
          </a:p>
        </p:txBody>
      </p:sp>
      <p:sp>
        <p:nvSpPr>
          <p:cNvPr id="11" name="Rectangle 10">
            <a:extLst>
              <a:ext uri="{FF2B5EF4-FFF2-40B4-BE49-F238E27FC236}">
                <a16:creationId xmlns:a16="http://schemas.microsoft.com/office/drawing/2014/main" id="{C42C771E-F37F-D6A0-FE64-B3B1DA3F498D}"/>
              </a:ext>
            </a:extLst>
          </p:cNvPr>
          <p:cNvSpPr/>
          <p:nvPr/>
        </p:nvSpPr>
        <p:spPr>
          <a:xfrm>
            <a:off x="96135" y="4535228"/>
            <a:ext cx="2190307" cy="19457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interact with their team members, communicate their thoughts, and explore new ideas</a:t>
            </a:r>
          </a:p>
        </p:txBody>
      </p:sp>
      <p:sp>
        <p:nvSpPr>
          <p:cNvPr id="12" name="Rectangle 11">
            <a:extLst>
              <a:ext uri="{FF2B5EF4-FFF2-40B4-BE49-F238E27FC236}">
                <a16:creationId xmlns:a16="http://schemas.microsoft.com/office/drawing/2014/main" id="{FA164455-07E1-4970-07C0-9E86A304F58C}"/>
              </a:ext>
            </a:extLst>
          </p:cNvPr>
          <p:cNvSpPr/>
          <p:nvPr/>
        </p:nvSpPr>
        <p:spPr>
          <a:xfrm>
            <a:off x="2444179" y="4588968"/>
            <a:ext cx="2190307" cy="19457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helps kids to develop soft skills from early and middle childhood because it requires children to think through problems and find </a:t>
            </a:r>
            <a:r>
              <a:rPr lang="en-US" dirty="0"/>
              <a:t>solutions</a:t>
            </a:r>
          </a:p>
        </p:txBody>
      </p:sp>
      <p:sp>
        <p:nvSpPr>
          <p:cNvPr id="13" name="Rectangle 12">
            <a:extLst>
              <a:ext uri="{FF2B5EF4-FFF2-40B4-BE49-F238E27FC236}">
                <a16:creationId xmlns:a16="http://schemas.microsoft.com/office/drawing/2014/main" id="{168DB6BD-0228-EBF2-654D-180324049BFB}"/>
              </a:ext>
            </a:extLst>
          </p:cNvPr>
          <p:cNvSpPr/>
          <p:nvPr/>
        </p:nvSpPr>
        <p:spPr>
          <a:xfrm>
            <a:off x="4890614" y="232367"/>
            <a:ext cx="2190307" cy="19457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Need for STEM educated workers</a:t>
            </a:r>
          </a:p>
        </p:txBody>
      </p:sp>
      <p:sp>
        <p:nvSpPr>
          <p:cNvPr id="14" name="Rectangle 13">
            <a:extLst>
              <a:ext uri="{FF2B5EF4-FFF2-40B4-BE49-F238E27FC236}">
                <a16:creationId xmlns:a16="http://schemas.microsoft.com/office/drawing/2014/main" id="{259010F8-2567-6407-78D7-AE209375049B}"/>
              </a:ext>
            </a:extLst>
          </p:cNvPr>
          <p:cNvSpPr/>
          <p:nvPr/>
        </p:nvSpPr>
        <p:spPr>
          <a:xfrm>
            <a:off x="4950602" y="2245976"/>
            <a:ext cx="2190307" cy="19457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Boosts curiosity and thinking skills</a:t>
            </a:r>
          </a:p>
        </p:txBody>
      </p:sp>
      <p:sp>
        <p:nvSpPr>
          <p:cNvPr id="15" name="Rectangle 14">
            <a:extLst>
              <a:ext uri="{FF2B5EF4-FFF2-40B4-BE49-F238E27FC236}">
                <a16:creationId xmlns:a16="http://schemas.microsoft.com/office/drawing/2014/main" id="{4141B258-15D7-7919-6A45-74991FCBB7B4}"/>
              </a:ext>
            </a:extLst>
          </p:cNvPr>
          <p:cNvSpPr/>
          <p:nvPr/>
        </p:nvSpPr>
        <p:spPr>
          <a:xfrm>
            <a:off x="168348" y="2340935"/>
            <a:ext cx="2190307" cy="19457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Careers of the future</a:t>
            </a:r>
          </a:p>
        </p:txBody>
      </p:sp>
      <p:sp>
        <p:nvSpPr>
          <p:cNvPr id="16" name="Rectangle 15">
            <a:extLst>
              <a:ext uri="{FF2B5EF4-FFF2-40B4-BE49-F238E27FC236}">
                <a16:creationId xmlns:a16="http://schemas.microsoft.com/office/drawing/2014/main" id="{E6110859-8D2B-93B9-7A4F-D1A293869865}"/>
              </a:ext>
            </a:extLst>
          </p:cNvPr>
          <p:cNvSpPr/>
          <p:nvPr/>
        </p:nvSpPr>
        <p:spPr>
          <a:xfrm>
            <a:off x="2494846" y="232367"/>
            <a:ext cx="2190307" cy="19457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Bridging the gender gap</a:t>
            </a:r>
          </a:p>
        </p:txBody>
      </p:sp>
      <p:sp>
        <p:nvSpPr>
          <p:cNvPr id="17" name="Rectangle 16">
            <a:extLst>
              <a:ext uri="{FF2B5EF4-FFF2-40B4-BE49-F238E27FC236}">
                <a16:creationId xmlns:a16="http://schemas.microsoft.com/office/drawing/2014/main" id="{BDF383B2-30DD-6B24-380E-B3FA6F8BF1E6}"/>
              </a:ext>
            </a:extLst>
          </p:cNvPr>
          <p:cNvSpPr/>
          <p:nvPr/>
        </p:nvSpPr>
        <p:spPr>
          <a:xfrm>
            <a:off x="2559475" y="2340935"/>
            <a:ext cx="2190307" cy="19457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Building future entrepreneurs</a:t>
            </a:r>
          </a:p>
        </p:txBody>
      </p:sp>
      <p:sp>
        <p:nvSpPr>
          <p:cNvPr id="18" name="Rectangle 17">
            <a:extLst>
              <a:ext uri="{FF2B5EF4-FFF2-40B4-BE49-F238E27FC236}">
                <a16:creationId xmlns:a16="http://schemas.microsoft.com/office/drawing/2014/main" id="{425D8CEA-0702-872A-8B5A-1DB61F01A2B5}"/>
              </a:ext>
            </a:extLst>
          </p:cNvPr>
          <p:cNvSpPr/>
          <p:nvPr/>
        </p:nvSpPr>
        <p:spPr>
          <a:xfrm>
            <a:off x="7287512" y="2245976"/>
            <a:ext cx="2190307" cy="19457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Saving the world</a:t>
            </a:r>
          </a:p>
        </p:txBody>
      </p:sp>
      <p:sp>
        <p:nvSpPr>
          <p:cNvPr id="2" name="Rectangle 1">
            <a:extLst>
              <a:ext uri="{FF2B5EF4-FFF2-40B4-BE49-F238E27FC236}">
                <a16:creationId xmlns:a16="http://schemas.microsoft.com/office/drawing/2014/main" id="{BAB52C51-312E-8213-CDD4-BA5630BF7D92}"/>
              </a:ext>
            </a:extLst>
          </p:cNvPr>
          <p:cNvSpPr/>
          <p:nvPr/>
        </p:nvSpPr>
        <p:spPr>
          <a:xfrm>
            <a:off x="4749782" y="4475740"/>
            <a:ext cx="2190307" cy="19457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Media and technology literacy</a:t>
            </a:r>
          </a:p>
        </p:txBody>
      </p:sp>
      <p:sp>
        <p:nvSpPr>
          <p:cNvPr id="3" name="Rectangle 2">
            <a:extLst>
              <a:ext uri="{FF2B5EF4-FFF2-40B4-BE49-F238E27FC236}">
                <a16:creationId xmlns:a16="http://schemas.microsoft.com/office/drawing/2014/main" id="{16B16213-86F1-6B6B-5378-382D72518FE0}"/>
              </a:ext>
            </a:extLst>
          </p:cNvPr>
          <p:cNvSpPr/>
          <p:nvPr/>
        </p:nvSpPr>
        <p:spPr>
          <a:xfrm>
            <a:off x="7140909" y="4564385"/>
            <a:ext cx="2190307" cy="19457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Money!  Higher median salary</a:t>
            </a:r>
          </a:p>
        </p:txBody>
      </p:sp>
    </p:spTree>
    <p:extLst>
      <p:ext uri="{BB962C8B-B14F-4D97-AF65-F5344CB8AC3E}">
        <p14:creationId xmlns:p14="http://schemas.microsoft.com/office/powerpoint/2010/main" val="2983070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8000" b="-18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E549DA-2E13-41D9-63D1-C9D783CF7FBF}"/>
              </a:ext>
            </a:extLst>
          </p:cNvPr>
          <p:cNvSpPr txBox="1"/>
          <p:nvPr/>
        </p:nvSpPr>
        <p:spPr>
          <a:xfrm>
            <a:off x="216693" y="181957"/>
            <a:ext cx="11758613" cy="6494085"/>
          </a:xfrm>
          <a:prstGeom prst="rect">
            <a:avLst/>
          </a:prstGeom>
          <a:noFill/>
        </p:spPr>
        <p:txBody>
          <a:bodyPr wrap="square">
            <a:spAutoFit/>
          </a:bodyPr>
          <a:lstStyle/>
          <a:p>
            <a:pPr algn="l" fontAlgn="base"/>
            <a:r>
              <a:rPr lang="en-US" sz="3200" b="1" i="0" dirty="0">
                <a:solidFill>
                  <a:srgbClr val="263238"/>
                </a:solidFill>
                <a:effectLst/>
                <a:latin typeface="Proxima-Nova"/>
              </a:rPr>
              <a:t>The future of our planet is in the hands of the STEM workforce.</a:t>
            </a:r>
            <a:r>
              <a:rPr lang="en-US" sz="3200" b="0" i="0" dirty="0">
                <a:solidFill>
                  <a:srgbClr val="263238"/>
                </a:solidFill>
                <a:effectLst/>
                <a:latin typeface="Proxima-Nova"/>
              </a:rPr>
              <a:t> For saving lives and saving ecosystems. For feeding the world and addressing climate change. And yet, the shortage of STEM talent needed to address these issues is profound. How will the next generation rise to face the world’s challenges if not through STEM?</a:t>
            </a:r>
          </a:p>
          <a:p>
            <a:pPr algn="l" fontAlgn="base"/>
            <a:r>
              <a:rPr lang="en-US" sz="3200" dirty="0">
                <a:solidFill>
                  <a:srgbClr val="263238"/>
                </a:solidFill>
                <a:latin typeface="Proxima-Nova"/>
              </a:rPr>
              <a:t>W</a:t>
            </a:r>
            <a:r>
              <a:rPr lang="en-US" sz="3200" b="1" i="0" dirty="0">
                <a:solidFill>
                  <a:srgbClr val="263238"/>
                </a:solidFill>
                <a:effectLst/>
                <a:latin typeface="Proxima-Nova"/>
              </a:rPr>
              <a:t>e will explore the future through the lens of STEM</a:t>
            </a:r>
            <a:r>
              <a:rPr lang="en-US" sz="3200" b="0" i="0" dirty="0">
                <a:solidFill>
                  <a:srgbClr val="263238"/>
                </a:solidFill>
                <a:effectLst/>
                <a:latin typeface="Proxima-Nova"/>
              </a:rPr>
              <a:t>.  The global challenges in need of attention, opportunities for innovation and the STEM pathways to making the world a better place. As the teachers of future superheroes, our mission is to expose, engage and inspire the next generation of STEM talent to consider the pathways and opportunities that will truly make a difference in the world; because pathways to STEM education and careers are available to all people, and saving the planet is the responsibility of the human race.</a:t>
            </a:r>
          </a:p>
        </p:txBody>
      </p:sp>
    </p:spTree>
    <p:extLst>
      <p:ext uri="{BB962C8B-B14F-4D97-AF65-F5344CB8AC3E}">
        <p14:creationId xmlns:p14="http://schemas.microsoft.com/office/powerpoint/2010/main" val="449362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241702-5261-E966-8553-6CD22EC7E8AA}"/>
              </a:ext>
            </a:extLst>
          </p:cNvPr>
          <p:cNvPicPr>
            <a:picLocks noChangeAspect="1"/>
          </p:cNvPicPr>
          <p:nvPr/>
        </p:nvPicPr>
        <p:blipFill>
          <a:blip r:embed="rId2"/>
          <a:stretch>
            <a:fillRect/>
          </a:stretch>
        </p:blipFill>
        <p:spPr>
          <a:xfrm>
            <a:off x="76951" y="0"/>
            <a:ext cx="5382116" cy="6858000"/>
          </a:xfrm>
          <a:prstGeom prst="rect">
            <a:avLst/>
          </a:prstGeom>
        </p:spPr>
      </p:pic>
      <p:sp>
        <p:nvSpPr>
          <p:cNvPr id="4" name="TextBox 3">
            <a:extLst>
              <a:ext uri="{FF2B5EF4-FFF2-40B4-BE49-F238E27FC236}">
                <a16:creationId xmlns:a16="http://schemas.microsoft.com/office/drawing/2014/main" id="{4081D657-EC35-B61B-BF6E-4A258F7FC4CA}"/>
              </a:ext>
            </a:extLst>
          </p:cNvPr>
          <p:cNvSpPr txBox="1"/>
          <p:nvPr/>
        </p:nvSpPr>
        <p:spPr>
          <a:xfrm>
            <a:off x="5642344" y="2328530"/>
            <a:ext cx="6549656" cy="4801314"/>
          </a:xfrm>
          <a:prstGeom prst="rect">
            <a:avLst/>
          </a:prstGeom>
          <a:noFill/>
        </p:spPr>
        <p:txBody>
          <a:bodyPr wrap="square" rtlCol="0">
            <a:spAutoFit/>
          </a:bodyPr>
          <a:lstStyle/>
          <a:p>
            <a:pPr algn="l">
              <a:buFont typeface="Arial" panose="020B0604020202020204" pitchFamily="34" charset="0"/>
              <a:buChar char="•"/>
            </a:pPr>
            <a:r>
              <a:rPr lang="en-US" b="0" i="0" dirty="0">
                <a:solidFill>
                  <a:srgbClr val="444444"/>
                </a:solidFill>
                <a:effectLst/>
                <a:latin typeface="Helvetica Neue"/>
              </a:rPr>
              <a:t>75% of Millennials are willing to pay more for an environmentally sustainable product, compared to 63% of Gen Z, 64% of Gen X, and 57% of Boomers.</a:t>
            </a:r>
          </a:p>
          <a:p>
            <a:pPr algn="l">
              <a:buFont typeface="Arial" panose="020B0604020202020204" pitchFamily="34" charset="0"/>
              <a:buChar char="•"/>
            </a:pPr>
            <a:endParaRPr lang="en-US" b="0" i="0" dirty="0">
              <a:solidFill>
                <a:srgbClr val="444444"/>
              </a:solidFill>
              <a:effectLst/>
              <a:latin typeface="Helvetica Neue"/>
            </a:endParaRPr>
          </a:p>
          <a:p>
            <a:pPr algn="l">
              <a:buFont typeface="Arial" panose="020B0604020202020204" pitchFamily="34" charset="0"/>
              <a:buChar char="•"/>
            </a:pPr>
            <a:r>
              <a:rPr lang="en-US" b="0" i="0" dirty="0">
                <a:solidFill>
                  <a:srgbClr val="444444"/>
                </a:solidFill>
                <a:effectLst/>
                <a:latin typeface="Helvetica Neue"/>
              </a:rPr>
              <a:t>77% of Americans are concerned about the environmental impact of products they buy.</a:t>
            </a:r>
          </a:p>
          <a:p>
            <a:pPr algn="l">
              <a:buFont typeface="Arial" panose="020B0604020202020204" pitchFamily="34" charset="0"/>
              <a:buChar char="•"/>
            </a:pPr>
            <a:endParaRPr lang="en-US" b="0" i="0" dirty="0">
              <a:solidFill>
                <a:srgbClr val="444444"/>
              </a:solidFill>
              <a:effectLst/>
              <a:latin typeface="Helvetica Neue"/>
            </a:endParaRPr>
          </a:p>
          <a:p>
            <a:pPr algn="l">
              <a:buFont typeface="Arial" panose="020B0604020202020204" pitchFamily="34" charset="0"/>
              <a:buChar char="•"/>
            </a:pPr>
            <a:r>
              <a:rPr lang="en-US" b="0" i="0" dirty="0">
                <a:solidFill>
                  <a:srgbClr val="444444"/>
                </a:solidFill>
                <a:effectLst/>
                <a:latin typeface="Helvetica Neue"/>
              </a:rPr>
              <a:t>More than half (56%) of Americans would use a credit card that could calculate and offset the environmental footprint of products purchased.</a:t>
            </a:r>
          </a:p>
          <a:p>
            <a:pPr algn="l">
              <a:buFont typeface="Arial" panose="020B0604020202020204" pitchFamily="34" charset="0"/>
              <a:buChar char="•"/>
            </a:pPr>
            <a:endParaRPr lang="en-US" b="0" i="0" dirty="0">
              <a:solidFill>
                <a:srgbClr val="444444"/>
              </a:solidFill>
              <a:effectLst/>
              <a:latin typeface="Helvetica Neue"/>
            </a:endParaRPr>
          </a:p>
          <a:p>
            <a:pPr algn="l">
              <a:buFont typeface="Arial" panose="020B0604020202020204" pitchFamily="34" charset="0"/>
              <a:buChar char="•"/>
            </a:pPr>
            <a:r>
              <a:rPr lang="en-US" b="0" i="0" dirty="0">
                <a:solidFill>
                  <a:srgbClr val="444444"/>
                </a:solidFill>
                <a:effectLst/>
                <a:latin typeface="Helvetica Neue"/>
              </a:rPr>
              <a:t>76% of Americans would switch their preferred packaged goods brand if they were offsetting carbon emissions. 74% would switch gasoline brands in the same situation.</a:t>
            </a:r>
          </a:p>
          <a:p>
            <a:pPr algn="l"/>
            <a:endParaRPr lang="en-US" b="0" i="0" dirty="0">
              <a:solidFill>
                <a:srgbClr val="444444"/>
              </a:solidFill>
              <a:effectLst/>
              <a:latin typeface="Helvetica Neue"/>
            </a:endParaRPr>
          </a:p>
          <a:p>
            <a:pPr algn="l"/>
            <a:r>
              <a:rPr lang="en-US" dirty="0">
                <a:solidFill>
                  <a:srgbClr val="00B0F0"/>
                </a:solidFill>
                <a:latin typeface="Helvetica Neue"/>
              </a:rPr>
              <a:t>-</a:t>
            </a:r>
            <a:r>
              <a:rPr lang="en-US" b="0" i="0" dirty="0" err="1">
                <a:solidFill>
                  <a:srgbClr val="00B0F0"/>
                </a:solidFill>
                <a:effectLst/>
                <a:latin typeface="Helvetica Neue"/>
              </a:rPr>
              <a:t>GreenPrint’s</a:t>
            </a:r>
            <a:r>
              <a:rPr lang="en-US" b="0" i="0" dirty="0">
                <a:solidFill>
                  <a:srgbClr val="00B0F0"/>
                </a:solidFill>
                <a:effectLst/>
                <a:latin typeface="Helvetica Neue"/>
              </a:rPr>
              <a:t> Business of Sustainability Index</a:t>
            </a:r>
          </a:p>
          <a:p>
            <a:endParaRPr lang="en-US" dirty="0"/>
          </a:p>
        </p:txBody>
      </p:sp>
      <p:pic>
        <p:nvPicPr>
          <p:cNvPr id="6" name="Picture 5">
            <a:extLst>
              <a:ext uri="{FF2B5EF4-FFF2-40B4-BE49-F238E27FC236}">
                <a16:creationId xmlns:a16="http://schemas.microsoft.com/office/drawing/2014/main" id="{5AC1AD76-CA6B-4C4F-CFD9-C99E2F7FD1A8}"/>
              </a:ext>
            </a:extLst>
          </p:cNvPr>
          <p:cNvPicPr>
            <a:picLocks noChangeAspect="1"/>
          </p:cNvPicPr>
          <p:nvPr/>
        </p:nvPicPr>
        <p:blipFill>
          <a:blip r:embed="rId3"/>
          <a:stretch>
            <a:fillRect/>
          </a:stretch>
        </p:blipFill>
        <p:spPr>
          <a:xfrm>
            <a:off x="6612160" y="0"/>
            <a:ext cx="4220164" cy="2210108"/>
          </a:xfrm>
          <a:prstGeom prst="rect">
            <a:avLst/>
          </a:prstGeom>
        </p:spPr>
      </p:pic>
      <p:pic>
        <p:nvPicPr>
          <p:cNvPr id="8" name="Graphic 7" descr="Dollar with solid fill">
            <a:extLst>
              <a:ext uri="{FF2B5EF4-FFF2-40B4-BE49-F238E27FC236}">
                <a16:creationId xmlns:a16="http://schemas.microsoft.com/office/drawing/2014/main" id="{F4EACC0A-8A7A-4BAA-7B3B-365F0EBA2A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03781" y="190654"/>
            <a:ext cx="914400" cy="914400"/>
          </a:xfrm>
          <a:prstGeom prst="rect">
            <a:avLst/>
          </a:prstGeom>
        </p:spPr>
      </p:pic>
      <p:pic>
        <p:nvPicPr>
          <p:cNvPr id="9" name="Graphic 8" descr="Dollar with solid fill">
            <a:extLst>
              <a:ext uri="{FF2B5EF4-FFF2-40B4-BE49-F238E27FC236}">
                <a16:creationId xmlns:a16="http://schemas.microsoft.com/office/drawing/2014/main" id="{4C5D7B15-B4DB-5B81-6B12-1648CCA2BC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17924" y="190654"/>
            <a:ext cx="914400" cy="914400"/>
          </a:xfrm>
          <a:prstGeom prst="rect">
            <a:avLst/>
          </a:prstGeom>
        </p:spPr>
      </p:pic>
    </p:spTree>
    <p:extLst>
      <p:ext uri="{BB962C8B-B14F-4D97-AF65-F5344CB8AC3E}">
        <p14:creationId xmlns:p14="http://schemas.microsoft.com/office/powerpoint/2010/main" val="2969995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4931</TotalTime>
  <Words>3650</Words>
  <Application>Microsoft Office PowerPoint</Application>
  <PresentationFormat>Widescreen</PresentationFormat>
  <Paragraphs>254</Paragraphs>
  <Slides>73</Slides>
  <Notes>10</Notes>
  <HiddenSlides>7</HiddenSlides>
  <MMClips>9</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73</vt:i4>
      </vt:variant>
    </vt:vector>
  </HeadingPairs>
  <TitlesOfParts>
    <vt:vector size="93" baseType="lpstr">
      <vt:lpstr>-apple-system</vt:lpstr>
      <vt:lpstr>Arial</vt:lpstr>
      <vt:lpstr>Calibri</vt:lpstr>
      <vt:lpstr>Calibri Light</vt:lpstr>
      <vt:lpstr>Franklin Gothic Heavy</vt:lpstr>
      <vt:lpstr>Georgia</vt:lpstr>
      <vt:lpstr>Helvetica Neue</vt:lpstr>
      <vt:lpstr>Lato</vt:lpstr>
      <vt:lpstr>Noto Sans</vt:lpstr>
      <vt:lpstr>open sans</vt:lpstr>
      <vt:lpstr>open sans</vt:lpstr>
      <vt:lpstr>Proxima-Nova</vt:lpstr>
      <vt:lpstr>Roboto</vt:lpstr>
      <vt:lpstr>segoe_uiitalic</vt:lpstr>
      <vt:lpstr>segoe_uiregular</vt:lpstr>
      <vt:lpstr>Söhne</vt:lpstr>
      <vt:lpstr>Symbol</vt:lpstr>
      <vt:lpstr>Times New Roman</vt:lpstr>
      <vt:lpstr>Office Theme</vt:lpstr>
      <vt:lpstr>1_Office Theme</vt:lpstr>
      <vt:lpstr>PowerPoint Presentation</vt:lpstr>
      <vt:lpstr>PowerPoint Presentation</vt:lpstr>
      <vt:lpstr>PowerPoint Presentation</vt:lpstr>
      <vt:lpstr>PowerPoint Presentation</vt:lpstr>
      <vt:lpstr>Why should we make sure our students are getting STEM Educations?</vt:lpstr>
      <vt:lpstr>      Padlet Scan with your phone and join the conversation.</vt:lpstr>
      <vt:lpstr>Welcome Superhero Trainers!</vt:lpstr>
      <vt:lpstr>PowerPoint Presentation</vt:lpstr>
      <vt:lpstr>PowerPoint Presentation</vt:lpstr>
      <vt:lpstr>Design Your Cape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FUTURE IS STEM</vt:lpstr>
      <vt:lpstr>U.S. Universities Fall Further Behind China In Production Of STEM PhDs (forbes.com)</vt:lpstr>
      <vt:lpstr>STEM Education Statistics in 2024 - STEM Education Guide</vt:lpstr>
      <vt:lpstr>PowerPoint Presentation</vt:lpstr>
      <vt:lpstr>Quiz</vt:lpstr>
      <vt:lpstr>A green transition, including a shift to renewable energy, the manufacturing of electric vehicles and construction of energy-efficient buildings, will create 24 million jobs by 2030, far more than the 6 million that could be lost.</vt:lpstr>
      <vt:lpstr>      Padlet Scan with your phone and add to the conversation.</vt:lpstr>
      <vt:lpstr>PowerPoint Presentation</vt:lpstr>
      <vt:lpstr>40 Careers in STEM  (Plus Average Salary And Job Duties) </vt:lpstr>
      <vt:lpstr>What kind of superhero will you be? Explore STEM careers Which STEM career will solve the problem you chose to solve?</vt:lpstr>
      <vt:lpstr>Design Your Cape</vt:lpstr>
      <vt:lpstr>Search for a S.T.E.M. Career that will  solve the problem you identified.  </vt:lpstr>
      <vt:lpstr>Share Your Cape</vt:lpstr>
      <vt:lpstr>Text Resources</vt:lpstr>
      <vt:lpstr>PowerPoint Presentation</vt:lpstr>
      <vt:lpstr>PowerPoint Presentation</vt:lpstr>
      <vt:lpstr>PowerPoint Presentation</vt:lpstr>
      <vt:lpstr>13 Stunning Recycled Ocean Plastic Products (lazyenvironmentalist.com)</vt:lpstr>
      <vt:lpstr>Engineering Design </vt:lpstr>
      <vt:lpstr>What would you make out of ocean plastics?</vt:lpstr>
      <vt:lpstr>PowerPoint Presentation</vt:lpstr>
      <vt:lpstr>Animal Sanctuary  Engineering Design Challenge </vt:lpstr>
      <vt:lpstr>PowerPoint Presentation</vt:lpstr>
      <vt:lpstr>PowerPoint Presentation</vt:lpstr>
      <vt:lpstr>PowerPoint Presentation</vt:lpstr>
      <vt:lpstr>PowerPoint Presentation</vt:lpstr>
      <vt:lpstr>PowerPoint Presentation</vt:lpstr>
      <vt:lpstr>Honey Bee Human--an Engineering Design Challenge</vt:lpstr>
      <vt:lpstr>PowerPoint Presentation</vt:lpstr>
      <vt:lpstr>PowerPoint Presentation</vt:lpstr>
      <vt:lpstr>PowerPoint Presentation</vt:lpstr>
      <vt:lpstr>PowerPoint Presentation</vt:lpstr>
      <vt:lpstr>PowerPoint Presentation</vt:lpstr>
      <vt:lpstr>Natural Builders   STEM Engineering Design Challenge </vt:lpstr>
      <vt:lpstr>6-8 Wind Farm Design Challenge </vt:lpstr>
      <vt:lpstr>9-12 Bottled Up Energy</vt:lpstr>
      <vt:lpstr>Building a Tall Tower  - an Engineering Design Challenge </vt:lpstr>
      <vt:lpstr>Choose a STEM Lesson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Hillsborough County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Christine Danger</dc:creator>
  <cp:lastModifiedBy>Christine Danger</cp:lastModifiedBy>
  <cp:revision>2</cp:revision>
  <dcterms:created xsi:type="dcterms:W3CDTF">2023-09-10T12:08:55Z</dcterms:created>
  <dcterms:modified xsi:type="dcterms:W3CDTF">2024-03-12T22:03:50Z</dcterms:modified>
</cp:coreProperties>
</file>