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 id="214748366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8" roundtripDataSignature="AMtx7mjAja/mA2WT2/FI3GRsd9daoitq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slide" Target="slides/slide40.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643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6434"/>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71800" cy="46643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p1: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1: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3" name="Google Shape;593;p1:notes"/>
          <p:cNvSpPr txBox="1"/>
          <p:nvPr>
            <p:ph idx="12" type="sldNum"/>
          </p:nvPr>
        </p:nvSpPr>
        <p:spPr>
          <a:xfrm>
            <a:off x="3884613" y="8829967"/>
            <a:ext cx="2971800" cy="466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p10: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1" name="Google Shape;661;p10: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662" name="Google Shape;662;p10: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7" name="Shape 667"/>
        <p:cNvGrpSpPr/>
        <p:nvPr/>
      </p:nvGrpSpPr>
      <p:grpSpPr>
        <a:xfrm>
          <a:off x="0" y="0"/>
          <a:ext cx="0" cy="0"/>
          <a:chOff x="0" y="0"/>
          <a:chExt cx="0" cy="0"/>
        </a:xfrm>
      </p:grpSpPr>
      <p:sp>
        <p:nvSpPr>
          <p:cNvPr id="668" name="Google Shape;668;p11: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p11: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Added a period</a:t>
            </a:r>
            <a:endParaRPr/>
          </a:p>
        </p:txBody>
      </p:sp>
      <p:sp>
        <p:nvSpPr>
          <p:cNvPr id="670" name="Google Shape;670;p11: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5" name="Shape 675"/>
        <p:cNvGrpSpPr/>
        <p:nvPr/>
      </p:nvGrpSpPr>
      <p:grpSpPr>
        <a:xfrm>
          <a:off x="0" y="0"/>
          <a:ext cx="0" cy="0"/>
          <a:chOff x="0" y="0"/>
          <a:chExt cx="0" cy="0"/>
        </a:xfrm>
      </p:grpSpPr>
      <p:sp>
        <p:nvSpPr>
          <p:cNvPr id="676" name="Google Shape;676;p13: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7" name="Google Shape;677;p13: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p14: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3" name="Google Shape;683;p14: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p15: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15: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start, give 1 minute to introduce selves, where you work, what age group, and pick one person as the recorder.</a:t>
            </a:r>
            <a:endParaRPr/>
          </a:p>
          <a:p>
            <a:pPr indent="0" lvl="0" marL="0" rtl="0" algn="l">
              <a:lnSpc>
                <a:spcPct val="100000"/>
              </a:lnSpc>
              <a:spcBef>
                <a:spcPts val="0"/>
              </a:spcBef>
              <a:spcAft>
                <a:spcPts val="0"/>
              </a:spcAft>
              <a:buSzPts val="1400"/>
              <a:buNone/>
            </a:pPr>
            <a:r>
              <a:rPr lang="en-US"/>
              <a:t>Warning: you may feel frustrated by the time constraints, it will be frustrating sometimes to stop just as you’ve started; we’ve made this choice because we think it is best to experience the whole process, at least a taste, this is an intro not a deep dive (you may hate the timer by the end of it)</a:t>
            </a:r>
            <a:endParaRPr/>
          </a:p>
        </p:txBody>
      </p:sp>
      <p:sp>
        <p:nvSpPr>
          <p:cNvPr id="690" name="Google Shape;690;p15: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16: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8" name="Google Shape;698;p16: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p17: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Refer to Troubleshooting you Q Focus questions.</a:t>
            </a:r>
            <a:endParaRPr/>
          </a:p>
          <a:p>
            <a:pPr indent="0" lvl="0" marL="0" rtl="0" algn="l">
              <a:lnSpc>
                <a:spcPct val="100000"/>
              </a:lnSpc>
              <a:spcBef>
                <a:spcPts val="0"/>
              </a:spcBef>
              <a:spcAft>
                <a:spcPts val="0"/>
              </a:spcAft>
              <a:buSzPts val="1400"/>
              <a:buNone/>
            </a:pPr>
            <a:r>
              <a:rPr lang="en-US"/>
              <a:t>Troubleshoot your QFocus by answering  Yes,  No, or Unsure</a:t>
            </a:r>
            <a:endParaRPr/>
          </a:p>
          <a:p>
            <a:pPr indent="0" lvl="0" marL="0" rtl="0" algn="l">
              <a:lnSpc>
                <a:spcPct val="100000"/>
              </a:lnSpc>
              <a:spcBef>
                <a:spcPts val="0"/>
              </a:spcBef>
              <a:spcAft>
                <a:spcPts val="0"/>
              </a:spcAft>
              <a:buSzPts val="1400"/>
              <a:buNone/>
            </a:pPr>
            <a:r>
              <a:rPr lang="en-US"/>
              <a:t>Is the QFocus a question?</a:t>
            </a:r>
            <a:endParaRPr/>
          </a:p>
          <a:p>
            <a:pPr indent="0" lvl="0" marL="0" rtl="0" algn="l">
              <a:lnSpc>
                <a:spcPct val="100000"/>
              </a:lnSpc>
              <a:spcBef>
                <a:spcPts val="0"/>
              </a:spcBef>
              <a:spcAft>
                <a:spcPts val="0"/>
              </a:spcAft>
              <a:buSzPts val="1400"/>
              <a:buNone/>
            </a:pPr>
            <a:r>
              <a:rPr lang="en-US"/>
              <a:t>Is there too much information?</a:t>
            </a:r>
            <a:endParaRPr/>
          </a:p>
          <a:p>
            <a:pPr indent="0" lvl="0" marL="0" rtl="0" algn="l">
              <a:lnSpc>
                <a:spcPct val="100000"/>
              </a:lnSpc>
              <a:spcBef>
                <a:spcPts val="0"/>
              </a:spcBef>
              <a:spcAft>
                <a:spcPts val="0"/>
              </a:spcAft>
              <a:buSzPts val="1400"/>
              <a:buNone/>
            </a:pPr>
            <a:r>
              <a:rPr lang="en-US"/>
              <a:t>Will the QFocus limit students to only one line of thinking?</a:t>
            </a:r>
            <a:endParaRPr/>
          </a:p>
          <a:p>
            <a:pPr indent="0" lvl="0" marL="0" rtl="0" algn="l">
              <a:lnSpc>
                <a:spcPct val="100000"/>
              </a:lnSpc>
              <a:spcBef>
                <a:spcPts val="0"/>
              </a:spcBef>
              <a:spcAft>
                <a:spcPts val="0"/>
              </a:spcAft>
              <a:buSzPts val="1400"/>
              <a:buNone/>
            </a:pPr>
            <a:r>
              <a:rPr lang="en-US"/>
              <a:t>Is there a word that might distract students?</a:t>
            </a:r>
            <a:endParaRPr/>
          </a:p>
          <a:p>
            <a:pPr indent="0" lvl="0" marL="0" rtl="0" algn="l">
              <a:lnSpc>
                <a:spcPct val="100000"/>
              </a:lnSpc>
              <a:spcBef>
                <a:spcPts val="0"/>
              </a:spcBef>
              <a:spcAft>
                <a:spcPts val="0"/>
              </a:spcAft>
              <a:buSzPts val="1400"/>
              <a:buNone/>
            </a:pPr>
            <a:r>
              <a:rPr lang="en-US"/>
              <a:t>Will the students perceive the QFocus as just another way of presenting the teacher’s message or ideas?</a:t>
            </a:r>
            <a:endParaRPr/>
          </a:p>
          <a:p>
            <a:pPr indent="0" lvl="0" marL="0" rtl="0" algn="l">
              <a:lnSpc>
                <a:spcPct val="100000"/>
              </a:lnSpc>
              <a:spcBef>
                <a:spcPts val="0"/>
              </a:spcBef>
              <a:spcAft>
                <a:spcPts val="0"/>
              </a:spcAft>
              <a:buSzPts val="1400"/>
              <a:buNone/>
            </a:pPr>
            <a:r>
              <a:rPr lang="en-US"/>
              <a:t>If you answer “yes” to any questions what are some ways you might you change your Q Focus to sharpen it? </a:t>
            </a:r>
            <a:endParaRPr/>
          </a:p>
          <a:p>
            <a:pPr indent="0" lvl="0" marL="0" rtl="0" algn="l">
              <a:lnSpc>
                <a:spcPct val="100000"/>
              </a:lnSpc>
              <a:spcBef>
                <a:spcPts val="0"/>
              </a:spcBef>
              <a:spcAft>
                <a:spcPts val="0"/>
              </a:spcAft>
              <a:buSzPts val="1400"/>
              <a:buNone/>
            </a:pPr>
            <a:r>
              <a:t/>
            </a:r>
            <a:endParaRPr/>
          </a:p>
        </p:txBody>
      </p:sp>
      <p:sp>
        <p:nvSpPr>
          <p:cNvPr id="704" name="Google Shape;704;p17: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p18: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can you use student’s questions to guide instruction?</a:t>
            </a:r>
            <a:endParaRPr/>
          </a:p>
        </p:txBody>
      </p:sp>
      <p:sp>
        <p:nvSpPr>
          <p:cNvPr id="710" name="Google Shape;710;p18: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5" name="Shape 715"/>
        <p:cNvGrpSpPr/>
        <p:nvPr/>
      </p:nvGrpSpPr>
      <p:grpSpPr>
        <a:xfrm>
          <a:off x="0" y="0"/>
          <a:ext cx="0" cy="0"/>
          <a:chOff x="0" y="0"/>
          <a:chExt cx="0" cy="0"/>
        </a:xfrm>
      </p:grpSpPr>
      <p:sp>
        <p:nvSpPr>
          <p:cNvPr id="716" name="Google Shape;716;p19: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7" name="Google Shape;717;p19: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Google Shape;722;p20: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Circulate and listen. Remind participants to follow the rules.</a:t>
            </a:r>
            <a:endParaRPr/>
          </a:p>
        </p:txBody>
      </p:sp>
      <p:sp>
        <p:nvSpPr>
          <p:cNvPr id="723" name="Google Shape;723;p20: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p2: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2: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p2:notes"/>
          <p:cNvSpPr txBox="1"/>
          <p:nvPr>
            <p:ph idx="12" type="sldNum"/>
          </p:nvPr>
        </p:nvSpPr>
        <p:spPr>
          <a:xfrm>
            <a:off x="3884613" y="8829967"/>
            <a:ext cx="2971800" cy="466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7" name="Shape 727"/>
        <p:cNvGrpSpPr/>
        <p:nvPr/>
      </p:nvGrpSpPr>
      <p:grpSpPr>
        <a:xfrm>
          <a:off x="0" y="0"/>
          <a:ext cx="0" cy="0"/>
          <a:chOff x="0" y="0"/>
          <a:chExt cx="0" cy="0"/>
        </a:xfrm>
      </p:grpSpPr>
      <p:sp>
        <p:nvSpPr>
          <p:cNvPr id="728" name="Google Shape;728;g5e7d0dbb04_0_0: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Ask participants to use QFT to come up with questions about this image.</a:t>
            </a:r>
            <a:endParaRPr/>
          </a:p>
          <a:p>
            <a:pPr indent="0" lvl="0" marL="0" rtl="0" algn="l">
              <a:lnSpc>
                <a:spcPct val="100000"/>
              </a:lnSpc>
              <a:spcBef>
                <a:spcPts val="0"/>
              </a:spcBef>
              <a:spcAft>
                <a:spcPts val="0"/>
              </a:spcAft>
              <a:buClr>
                <a:schemeClr val="dk1"/>
              </a:buClr>
              <a:buSzPts val="1400"/>
              <a:buFont typeface="Arial"/>
              <a:buNone/>
            </a:pPr>
            <a:r>
              <a:rPr lang="en-US"/>
              <a:t>Have them discuss the standards this connects to. </a:t>
            </a:r>
            <a:endParaRPr/>
          </a:p>
        </p:txBody>
      </p:sp>
      <p:sp>
        <p:nvSpPr>
          <p:cNvPr id="729" name="Google Shape;729;g5e7d0dbb04_0_0: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g5e7d0dbb04_0_14: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Ask participants to use QFT to come up with questions about this image.</a:t>
            </a:r>
            <a:endParaRPr/>
          </a:p>
          <a:p>
            <a:pPr indent="0" lvl="0" marL="0" rtl="0" algn="l">
              <a:lnSpc>
                <a:spcPct val="100000"/>
              </a:lnSpc>
              <a:spcBef>
                <a:spcPts val="0"/>
              </a:spcBef>
              <a:spcAft>
                <a:spcPts val="0"/>
              </a:spcAft>
              <a:buClr>
                <a:schemeClr val="dk1"/>
              </a:buClr>
              <a:buSzPts val="1400"/>
              <a:buFont typeface="Arial"/>
              <a:buNone/>
            </a:pPr>
            <a:r>
              <a:rPr lang="en-US"/>
              <a:t>Have them discuss the standards this connects to. </a:t>
            </a:r>
            <a:endParaRPr/>
          </a:p>
        </p:txBody>
      </p:sp>
      <p:sp>
        <p:nvSpPr>
          <p:cNvPr id="734" name="Google Shape;734;g5e7d0dbb04_0_14: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p21: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Ask participants to use QFT to come up with questions about this image.</a:t>
            </a:r>
            <a:endParaRPr/>
          </a:p>
          <a:p>
            <a:pPr indent="0" lvl="0" marL="0" rtl="0" algn="l">
              <a:lnSpc>
                <a:spcPct val="100000"/>
              </a:lnSpc>
              <a:spcBef>
                <a:spcPts val="0"/>
              </a:spcBef>
              <a:spcAft>
                <a:spcPts val="0"/>
              </a:spcAft>
              <a:buClr>
                <a:schemeClr val="dk1"/>
              </a:buClr>
              <a:buSzPts val="1400"/>
              <a:buFont typeface="Arial"/>
              <a:buNone/>
            </a:pPr>
            <a:r>
              <a:rPr lang="en-US"/>
              <a:t>Have them discuss the standards this connects to. </a:t>
            </a:r>
            <a:endParaRPr/>
          </a:p>
        </p:txBody>
      </p:sp>
      <p:sp>
        <p:nvSpPr>
          <p:cNvPr id="741" name="Google Shape;741;p21: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p22: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Erosion, Water cycle</a:t>
            </a:r>
            <a:endParaRPr/>
          </a:p>
          <a:p>
            <a:pPr indent="0" lvl="0" marL="0" rtl="0" algn="l">
              <a:lnSpc>
                <a:spcPct val="100000"/>
              </a:lnSpc>
              <a:spcBef>
                <a:spcPts val="0"/>
              </a:spcBef>
              <a:spcAft>
                <a:spcPts val="0"/>
              </a:spcAft>
              <a:buClr>
                <a:schemeClr val="dk1"/>
              </a:buClr>
              <a:buSzPts val="1400"/>
              <a:buFont typeface="Arial"/>
              <a:buNone/>
            </a:pPr>
            <a:r>
              <a:rPr lang="en-US"/>
              <a:t>Ask participants to use QFT to come up with questions about this image.</a:t>
            </a:r>
            <a:endParaRPr/>
          </a:p>
          <a:p>
            <a:pPr indent="0" lvl="0" marL="0" rtl="0" algn="l">
              <a:lnSpc>
                <a:spcPct val="100000"/>
              </a:lnSpc>
              <a:spcBef>
                <a:spcPts val="0"/>
              </a:spcBef>
              <a:spcAft>
                <a:spcPts val="0"/>
              </a:spcAft>
              <a:buClr>
                <a:schemeClr val="dk1"/>
              </a:buClr>
              <a:buSzPts val="1400"/>
              <a:buFont typeface="Arial"/>
              <a:buNone/>
            </a:pPr>
            <a:r>
              <a:rPr lang="en-US"/>
              <a:t>Have them discuss the standards this connects to. </a:t>
            </a:r>
            <a:endParaRPr/>
          </a:p>
        </p:txBody>
      </p:sp>
      <p:sp>
        <p:nvSpPr>
          <p:cNvPr id="747" name="Google Shape;747;p22: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p23: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Erosion, Water cycle</a:t>
            </a:r>
            <a:endParaRPr/>
          </a:p>
          <a:p>
            <a:pPr indent="0" lvl="0" marL="0" rtl="0" algn="l">
              <a:lnSpc>
                <a:spcPct val="100000"/>
              </a:lnSpc>
              <a:spcBef>
                <a:spcPts val="0"/>
              </a:spcBef>
              <a:spcAft>
                <a:spcPts val="0"/>
              </a:spcAft>
              <a:buClr>
                <a:schemeClr val="dk1"/>
              </a:buClr>
              <a:buSzPts val="1400"/>
              <a:buFont typeface="Arial"/>
              <a:buNone/>
            </a:pPr>
            <a:r>
              <a:rPr lang="en-US"/>
              <a:t>Ask participants to use QFT to come up with questions about this image.</a:t>
            </a:r>
            <a:endParaRPr/>
          </a:p>
          <a:p>
            <a:pPr indent="0" lvl="0" marL="0" rtl="0" algn="l">
              <a:lnSpc>
                <a:spcPct val="100000"/>
              </a:lnSpc>
              <a:spcBef>
                <a:spcPts val="0"/>
              </a:spcBef>
              <a:spcAft>
                <a:spcPts val="0"/>
              </a:spcAft>
              <a:buClr>
                <a:schemeClr val="dk1"/>
              </a:buClr>
              <a:buSzPts val="1400"/>
              <a:buFont typeface="Arial"/>
              <a:buNone/>
            </a:pPr>
            <a:r>
              <a:rPr lang="en-US"/>
              <a:t>Have them discuss the standards this connects to. </a:t>
            </a:r>
            <a:endParaRPr/>
          </a:p>
        </p:txBody>
      </p:sp>
      <p:sp>
        <p:nvSpPr>
          <p:cNvPr id="753" name="Google Shape;753;p23: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7" name="Shape 757"/>
        <p:cNvGrpSpPr/>
        <p:nvPr/>
      </p:nvGrpSpPr>
      <p:grpSpPr>
        <a:xfrm>
          <a:off x="0" y="0"/>
          <a:ext cx="0" cy="0"/>
          <a:chOff x="0" y="0"/>
          <a:chExt cx="0" cy="0"/>
        </a:xfrm>
      </p:grpSpPr>
      <p:sp>
        <p:nvSpPr>
          <p:cNvPr id="758" name="Google Shape;758;p24: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9" name="Google Shape;759;p24: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0" name="Google Shape;760;p24: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Google Shape;765;p25: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6" name="Google Shape;766;p25: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p26: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26: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333333"/>
                </a:solidFill>
                <a:highlight>
                  <a:srgbClr val="FFFFFF"/>
                </a:highlight>
                <a:latin typeface="Arial"/>
                <a:ea typeface="Arial"/>
                <a:cs typeface="Arial"/>
                <a:sym typeface="Arial"/>
              </a:rPr>
              <a:t>Closed-ended questions can serve as a good “warm-up” for expressing bigger ideas or a good way to scaffold a child’s thinking around a complex question.   Teachers may use a couple closed-ended questions to get a child to do some thinking about the topic before he is ready to consider the more open-ended question.</a:t>
            </a:r>
            <a:endParaRPr>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a:solidFill>
                  <a:srgbClr val="333333"/>
                </a:solidFill>
                <a:highlight>
                  <a:srgbClr val="FFFFFF"/>
                </a:highlight>
                <a:latin typeface="Arial"/>
                <a:ea typeface="Arial"/>
                <a:cs typeface="Arial"/>
                <a:sym typeface="Arial"/>
              </a:rPr>
              <a:t>Closed questions work well for simple recall, to determine whether students understand a concept or for review.</a:t>
            </a:r>
            <a:endParaRPr>
              <a:solidFill>
                <a:srgbClr val="333333"/>
              </a:solidFill>
              <a:highlight>
                <a:srgbClr val="FFFFFF"/>
              </a:highlight>
              <a:latin typeface="Arial"/>
              <a:ea typeface="Arial"/>
              <a:cs typeface="Arial"/>
              <a:sym typeface="Arial"/>
            </a:endParaRPr>
          </a:p>
        </p:txBody>
      </p:sp>
      <p:sp>
        <p:nvSpPr>
          <p:cNvPr id="773" name="Google Shape;773;p26: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5" name="Shape 785"/>
        <p:cNvGrpSpPr/>
        <p:nvPr/>
      </p:nvGrpSpPr>
      <p:grpSpPr>
        <a:xfrm>
          <a:off x="0" y="0"/>
          <a:ext cx="0" cy="0"/>
          <a:chOff x="0" y="0"/>
          <a:chExt cx="0" cy="0"/>
        </a:xfrm>
      </p:grpSpPr>
      <p:sp>
        <p:nvSpPr>
          <p:cNvPr id="786" name="Google Shape;786;p27: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p27: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350">
                <a:solidFill>
                  <a:srgbClr val="231F20"/>
                </a:solidFill>
                <a:highlight>
                  <a:srgbClr val="FFFFFF"/>
                </a:highlight>
                <a:latin typeface="Times New Roman"/>
                <a:ea typeface="Times New Roman"/>
                <a:cs typeface="Times New Roman"/>
                <a:sym typeface="Times New Roman"/>
              </a:rPr>
              <a:t>Asking an open-ended question (sometimes called a divergent question) is a way to elicit discussion, brainstorm solutions to a problem, or create opportunities for thinking outside the box.  The highest-order open-ended questions engage students in dynamic thinking and learning, where they must synthesize information, analyze ideas and draw their own conclusions. </a:t>
            </a:r>
            <a:endParaRPr/>
          </a:p>
        </p:txBody>
      </p:sp>
      <p:sp>
        <p:nvSpPr>
          <p:cNvPr id="788" name="Google Shape;788;p27: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0" name="Shape 800"/>
        <p:cNvGrpSpPr/>
        <p:nvPr/>
      </p:nvGrpSpPr>
      <p:grpSpPr>
        <a:xfrm>
          <a:off x="0" y="0"/>
          <a:ext cx="0" cy="0"/>
          <a:chOff x="0" y="0"/>
          <a:chExt cx="0" cy="0"/>
        </a:xfrm>
      </p:grpSpPr>
      <p:sp>
        <p:nvSpPr>
          <p:cNvPr id="801" name="Google Shape;801;p28: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02" name="Google Shape;802;p28: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Both types of questions have their place in questioning.</a:t>
            </a:r>
            <a:endParaRPr/>
          </a:p>
        </p:txBody>
      </p:sp>
      <p:sp>
        <p:nvSpPr>
          <p:cNvPr id="803" name="Google Shape;803;p28: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p3: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3: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4" name="Shape 814"/>
        <p:cNvGrpSpPr/>
        <p:nvPr/>
      </p:nvGrpSpPr>
      <p:grpSpPr>
        <a:xfrm>
          <a:off x="0" y="0"/>
          <a:ext cx="0" cy="0"/>
          <a:chOff x="0" y="0"/>
          <a:chExt cx="0" cy="0"/>
        </a:xfrm>
      </p:grpSpPr>
      <p:sp>
        <p:nvSpPr>
          <p:cNvPr id="815" name="Google Shape;815;p29: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6" name="Google Shape;816;p29: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Google Shape;821;p30: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2" name="Google Shape;822;p30: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6" name="Shape 826"/>
        <p:cNvGrpSpPr/>
        <p:nvPr/>
      </p:nvGrpSpPr>
      <p:grpSpPr>
        <a:xfrm>
          <a:off x="0" y="0"/>
          <a:ext cx="0" cy="0"/>
          <a:chOff x="0" y="0"/>
          <a:chExt cx="0" cy="0"/>
        </a:xfrm>
      </p:grpSpPr>
      <p:sp>
        <p:nvSpPr>
          <p:cNvPr id="827" name="Google Shape;827;p31: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28" name="Google Shape;828;p31: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9" name="Google Shape;829;p31: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3" name="Shape 833"/>
        <p:cNvGrpSpPr/>
        <p:nvPr/>
      </p:nvGrpSpPr>
      <p:grpSpPr>
        <a:xfrm>
          <a:off x="0" y="0"/>
          <a:ext cx="0" cy="0"/>
          <a:chOff x="0" y="0"/>
          <a:chExt cx="0" cy="0"/>
        </a:xfrm>
      </p:grpSpPr>
      <p:sp>
        <p:nvSpPr>
          <p:cNvPr id="834" name="Google Shape;834;p32: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5" name="Google Shape;835;p32: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9" name="Shape 839"/>
        <p:cNvGrpSpPr/>
        <p:nvPr/>
      </p:nvGrpSpPr>
      <p:grpSpPr>
        <a:xfrm>
          <a:off x="0" y="0"/>
          <a:ext cx="0" cy="0"/>
          <a:chOff x="0" y="0"/>
          <a:chExt cx="0" cy="0"/>
        </a:xfrm>
      </p:grpSpPr>
      <p:sp>
        <p:nvSpPr>
          <p:cNvPr id="840" name="Google Shape;840;p33: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1" name="Google Shape;841;p33: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5" name="Shape 845"/>
        <p:cNvGrpSpPr/>
        <p:nvPr/>
      </p:nvGrpSpPr>
      <p:grpSpPr>
        <a:xfrm>
          <a:off x="0" y="0"/>
          <a:ext cx="0" cy="0"/>
          <a:chOff x="0" y="0"/>
          <a:chExt cx="0" cy="0"/>
        </a:xfrm>
      </p:grpSpPr>
      <p:sp>
        <p:nvSpPr>
          <p:cNvPr id="846" name="Google Shape;846;p34: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7" name="Google Shape;847;p34: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1" name="Shape 851"/>
        <p:cNvGrpSpPr/>
        <p:nvPr/>
      </p:nvGrpSpPr>
      <p:grpSpPr>
        <a:xfrm>
          <a:off x="0" y="0"/>
          <a:ext cx="0" cy="0"/>
          <a:chOff x="0" y="0"/>
          <a:chExt cx="0" cy="0"/>
        </a:xfrm>
      </p:grpSpPr>
      <p:sp>
        <p:nvSpPr>
          <p:cNvPr id="852" name="Google Shape;852;p35: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53" name="Google Shape;853;p35: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854" name="Google Shape;854;p35: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5" name="Shape 865"/>
        <p:cNvGrpSpPr/>
        <p:nvPr/>
      </p:nvGrpSpPr>
      <p:grpSpPr>
        <a:xfrm>
          <a:off x="0" y="0"/>
          <a:ext cx="0" cy="0"/>
          <a:chOff x="0" y="0"/>
          <a:chExt cx="0" cy="0"/>
        </a:xfrm>
      </p:grpSpPr>
      <p:sp>
        <p:nvSpPr>
          <p:cNvPr id="866" name="Google Shape;866;p36: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7" name="Google Shape;867;p36: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1" name="Shape 881"/>
        <p:cNvGrpSpPr/>
        <p:nvPr/>
      </p:nvGrpSpPr>
      <p:grpSpPr>
        <a:xfrm>
          <a:off x="0" y="0"/>
          <a:ext cx="0" cy="0"/>
          <a:chOff x="0" y="0"/>
          <a:chExt cx="0" cy="0"/>
        </a:xfrm>
      </p:grpSpPr>
      <p:sp>
        <p:nvSpPr>
          <p:cNvPr id="882" name="Google Shape;882;p37: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term “metacognition” was coined by John Flavell in the 1970s, the concept has become an important part of the ongoing dialogue about student learning.  Metacognition – i.e., an individual’s awareness of his or her thought processes – requires an ability to stand back and observe oneself.</a:t>
            </a:r>
            <a:endParaRPr/>
          </a:p>
        </p:txBody>
      </p:sp>
      <p:sp>
        <p:nvSpPr>
          <p:cNvPr id="883" name="Google Shape;883;p37: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0" name="Shape 890"/>
        <p:cNvGrpSpPr/>
        <p:nvPr/>
      </p:nvGrpSpPr>
      <p:grpSpPr>
        <a:xfrm>
          <a:off x="0" y="0"/>
          <a:ext cx="0" cy="0"/>
          <a:chOff x="0" y="0"/>
          <a:chExt cx="0" cy="0"/>
        </a:xfrm>
      </p:grpSpPr>
      <p:sp>
        <p:nvSpPr>
          <p:cNvPr id="891" name="Google Shape;891;p39: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2" name="Google Shape;892;p39: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4: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p4: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5" name="Shape 895"/>
        <p:cNvGrpSpPr/>
        <p:nvPr/>
      </p:nvGrpSpPr>
      <p:grpSpPr>
        <a:xfrm>
          <a:off x="0" y="0"/>
          <a:ext cx="0" cy="0"/>
          <a:chOff x="0" y="0"/>
          <a:chExt cx="0" cy="0"/>
        </a:xfrm>
      </p:grpSpPr>
      <p:sp>
        <p:nvSpPr>
          <p:cNvPr id="896" name="Google Shape;896;p43:notes"/>
          <p:cNvSpPr txBox="1"/>
          <p:nvPr>
            <p:ph idx="1" type="body"/>
          </p:nvPr>
        </p:nvSpPr>
        <p:spPr>
          <a:xfrm>
            <a:off x="685800" y="4473892"/>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7" name="Google Shape;897;p43:notes"/>
          <p:cNvSpPr/>
          <p:nvPr>
            <p:ph idx="2" type="sldImg"/>
          </p:nvPr>
        </p:nvSpPr>
        <p:spPr>
          <a:xfrm>
            <a:off x="1338263" y="1162050"/>
            <a:ext cx="41814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p5: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dk1"/>
              </a:buClr>
              <a:buSzPts val="1100"/>
              <a:buFont typeface="Arial"/>
              <a:buNone/>
            </a:pPr>
            <a:r>
              <a:rPr lang="en-US" sz="1100">
                <a:solidFill>
                  <a:srgbClr val="231F20"/>
                </a:solidFill>
                <a:latin typeface="Arial"/>
                <a:ea typeface="Arial"/>
                <a:cs typeface="Arial"/>
                <a:sym typeface="Arial"/>
              </a:rPr>
              <a:t>About RQI   </a:t>
            </a:r>
            <a:r>
              <a:rPr lang="en-US" sz="1100">
                <a:solidFill>
                  <a:srgbClr val="231F20"/>
                </a:solidFill>
                <a:highlight>
                  <a:srgbClr val="FFFFFF"/>
                </a:highlight>
                <a:latin typeface="Arial"/>
                <a:ea typeface="Arial"/>
                <a:cs typeface="Arial"/>
                <a:sym typeface="Arial"/>
              </a:rPr>
              <a:t>Our History</a:t>
            </a:r>
            <a:endParaRPr sz="1100">
              <a:solidFill>
                <a:srgbClr val="231F20"/>
              </a:solidFill>
              <a:highlight>
                <a:srgbClr val="FFFFFF"/>
              </a:highlight>
              <a:latin typeface="Arial"/>
              <a:ea typeface="Arial"/>
              <a:cs typeface="Arial"/>
              <a:sym typeface="Arial"/>
            </a:endParaRPr>
          </a:p>
          <a:p>
            <a:pPr indent="0" lvl="0" marL="0" rtl="0" algn="l">
              <a:lnSpc>
                <a:spcPct val="115000"/>
              </a:lnSpc>
              <a:spcBef>
                <a:spcPts val="2600"/>
              </a:spcBef>
              <a:spcAft>
                <a:spcPts val="0"/>
              </a:spcAft>
              <a:buClr>
                <a:schemeClr val="dk1"/>
              </a:buClr>
              <a:buSzPts val="1100"/>
              <a:buFont typeface="Arial"/>
              <a:buNone/>
            </a:pPr>
            <a:r>
              <a:rPr lang="en-US" sz="1100">
                <a:solidFill>
                  <a:srgbClr val="231F20"/>
                </a:solidFill>
                <a:highlight>
                  <a:srgbClr val="FFFFFF"/>
                </a:highlight>
                <a:latin typeface="Arial"/>
                <a:ea typeface="Arial"/>
                <a:cs typeface="Arial"/>
                <a:sym typeface="Arial"/>
              </a:rPr>
              <a:t>The Right Question Institute (RQI) began its work with a dropout prevention program in Lawrence, Massachusetts, funded by the Annie E. Casey Foundation, when parents told us they were not participating in their children’s education because they “don’t even know what to ask.” It only took hearing that statement one or two… thousand times, and we finally got it. Parents had identified an obstacle that prevents many people from learning, from thinking for themselves, from doing their own problem solving, and from becoming more self-sufficient.</a:t>
            </a:r>
            <a:endParaRPr sz="1100">
              <a:solidFill>
                <a:srgbClr val="231F20"/>
              </a:solidFill>
              <a:highlight>
                <a:srgbClr val="FFFFFF"/>
              </a:highlight>
              <a:latin typeface="Arial"/>
              <a:ea typeface="Arial"/>
              <a:cs typeface="Arial"/>
              <a:sym typeface="Arial"/>
            </a:endParaRPr>
          </a:p>
          <a:p>
            <a:pPr indent="0" lvl="0" marL="0" rtl="0" algn="l">
              <a:lnSpc>
                <a:spcPct val="115000"/>
              </a:lnSpc>
              <a:spcBef>
                <a:spcPts val="5800"/>
              </a:spcBef>
              <a:spcAft>
                <a:spcPts val="0"/>
              </a:spcAft>
              <a:buClr>
                <a:schemeClr val="dk1"/>
              </a:buClr>
              <a:buSzPts val="1100"/>
              <a:buFont typeface="Arial"/>
              <a:buNone/>
            </a:pPr>
            <a:r>
              <a:rPr lang="en-US" sz="1100">
                <a:solidFill>
                  <a:srgbClr val="231F20"/>
                </a:solidFill>
                <a:highlight>
                  <a:srgbClr val="FFFFFF"/>
                </a:highlight>
                <a:latin typeface="Arial"/>
                <a:ea typeface="Arial"/>
                <a:cs typeface="Arial"/>
                <a:sym typeface="Arial"/>
              </a:rPr>
              <a:t>Eventually, we figured out that we had to find a way for people to learn how to formulate </a:t>
            </a:r>
            <a:r>
              <a:rPr i="1" lang="en-US" sz="1100">
                <a:solidFill>
                  <a:srgbClr val="231F20"/>
                </a:solidFill>
                <a:highlight>
                  <a:srgbClr val="FFFFFF"/>
                </a:highlight>
                <a:latin typeface="Arial"/>
                <a:ea typeface="Arial"/>
                <a:cs typeface="Arial"/>
                <a:sym typeface="Arial"/>
              </a:rPr>
              <a:t>their own</a:t>
            </a:r>
            <a:r>
              <a:rPr lang="en-US" sz="1100">
                <a:solidFill>
                  <a:srgbClr val="231F20"/>
                </a:solidFill>
                <a:highlight>
                  <a:srgbClr val="FFFFFF"/>
                </a:highlight>
                <a:latin typeface="Arial"/>
                <a:ea typeface="Arial"/>
                <a:cs typeface="Arial"/>
                <a:sym typeface="Arial"/>
              </a:rPr>
              <a:t> questions and to effectively participate in the decision-making process. RQI has spent over 25 years designing strategies, such as the Question Formulation Technique (QFT) and the Framework for Accountable Decision-Making (FADM), and resources so practitioners can teach these skills as simply and effectively as possible. In field after field, in community after community, our simple yet powerful strategies have been effective for engaging </a:t>
            </a:r>
            <a:r>
              <a:rPr i="1" lang="en-US" sz="1100">
                <a:solidFill>
                  <a:srgbClr val="231F20"/>
                </a:solidFill>
                <a:highlight>
                  <a:srgbClr val="FFFFFF"/>
                </a:highlight>
                <a:latin typeface="Arial"/>
                <a:ea typeface="Arial"/>
                <a:cs typeface="Arial"/>
                <a:sym typeface="Arial"/>
              </a:rPr>
              <a:t>all individuals</a:t>
            </a:r>
            <a:r>
              <a:rPr lang="en-US" sz="1100">
                <a:solidFill>
                  <a:srgbClr val="231F20"/>
                </a:solidFill>
                <a:highlight>
                  <a:srgbClr val="FFFFFF"/>
                </a:highlight>
                <a:latin typeface="Arial"/>
                <a:ea typeface="Arial"/>
                <a:cs typeface="Arial"/>
                <a:sym typeface="Arial"/>
              </a:rPr>
              <a:t>, no matter their r </a:t>
            </a:r>
            <a:endParaRPr sz="1100">
              <a:solidFill>
                <a:srgbClr val="231F20"/>
              </a:solidFill>
              <a:highlight>
                <a:srgbClr val="FFFFFF"/>
              </a:highlight>
              <a:latin typeface="Arial"/>
              <a:ea typeface="Arial"/>
              <a:cs typeface="Arial"/>
              <a:sym typeface="Arial"/>
            </a:endParaRPr>
          </a:p>
          <a:p>
            <a:pPr indent="0" lvl="0" marL="0" rtl="0" algn="l">
              <a:lnSpc>
                <a:spcPct val="100000"/>
              </a:lnSpc>
              <a:spcBef>
                <a:spcPts val="5800"/>
              </a:spcBef>
              <a:spcAft>
                <a:spcPts val="0"/>
              </a:spcAft>
              <a:buSzPts val="1400"/>
              <a:buNone/>
            </a:pPr>
            <a:r>
              <a:t/>
            </a:r>
            <a:endParaRPr/>
          </a:p>
        </p:txBody>
      </p:sp>
      <p:sp>
        <p:nvSpPr>
          <p:cNvPr id="627" name="Google Shape;627;p5: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p6: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3" name="Google Shape;633;p6: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p6: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p7: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0" name="Google Shape;640;p7: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1" name="Google Shape;641;p7: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p8: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8" name="Google Shape;648;p8: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p9:notes"/>
          <p:cNvSpPr/>
          <p:nvPr>
            <p:ph idx="2" type="sldImg"/>
          </p:nvPr>
        </p:nvSpPr>
        <p:spPr>
          <a:xfrm>
            <a:off x="13382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3" name="Google Shape;653;p9:notes"/>
          <p:cNvSpPr txBox="1"/>
          <p:nvPr>
            <p:ph idx="1" type="body"/>
          </p:nvPr>
        </p:nvSpPr>
        <p:spPr>
          <a:xfrm>
            <a:off x="685800" y="4473892"/>
            <a:ext cx="5486400" cy="36604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654" name="Google Shape;654;p9:notes"/>
          <p:cNvSpPr txBox="1"/>
          <p:nvPr>
            <p:ph idx="12" type="sldNum"/>
          </p:nvPr>
        </p:nvSpPr>
        <p:spPr>
          <a:xfrm>
            <a:off x="3884613" y="8829967"/>
            <a:ext cx="2971800" cy="46643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ntent">
  <p:cSld name="3 Content">
    <p:spTree>
      <p:nvGrpSpPr>
        <p:cNvPr id="15" name="Shape 15"/>
        <p:cNvGrpSpPr/>
        <p:nvPr/>
      </p:nvGrpSpPr>
      <p:grpSpPr>
        <a:xfrm>
          <a:off x="0" y="0"/>
          <a:ext cx="0" cy="0"/>
          <a:chOff x="0" y="0"/>
          <a:chExt cx="0" cy="0"/>
        </a:xfrm>
      </p:grpSpPr>
      <p:sp>
        <p:nvSpPr>
          <p:cNvPr id="16" name="Google Shape;16;p45"/>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7" name="Google Shape;17;p45"/>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8" name="Google Shape;18;p4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5"/>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0" name="Google Shape;20;p4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45"/>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4" name="Google Shape;24;p45"/>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ntent, Top and Bottom">
  <p:cSld name="2 Content, Top and Bottom">
    <p:spTree>
      <p:nvGrpSpPr>
        <p:cNvPr id="101" name="Shape 101"/>
        <p:cNvGrpSpPr/>
        <p:nvPr/>
      </p:nvGrpSpPr>
      <p:grpSpPr>
        <a:xfrm>
          <a:off x="0" y="0"/>
          <a:ext cx="0" cy="0"/>
          <a:chOff x="0" y="0"/>
          <a:chExt cx="0" cy="0"/>
        </a:xfrm>
      </p:grpSpPr>
      <p:sp>
        <p:nvSpPr>
          <p:cNvPr id="102" name="Google Shape;102;p59"/>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03" name="Google Shape;103;p59"/>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59"/>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05" name="Google Shape;105;p59"/>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59"/>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59"/>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08" name="Google Shape;108;p59"/>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09" name="Google Shape;109;p5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ntent">
  <p:cSld name="4 Content">
    <p:spTree>
      <p:nvGrpSpPr>
        <p:cNvPr id="110" name="Shape 110"/>
        <p:cNvGrpSpPr/>
        <p:nvPr/>
      </p:nvGrpSpPr>
      <p:grpSpPr>
        <a:xfrm>
          <a:off x="0" y="0"/>
          <a:ext cx="0" cy="0"/>
          <a:chOff x="0" y="0"/>
          <a:chExt cx="0" cy="0"/>
        </a:xfrm>
      </p:grpSpPr>
      <p:sp>
        <p:nvSpPr>
          <p:cNvPr id="111" name="Google Shape;111;p60"/>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12" name="Google Shape;112;p60"/>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13" name="Google Shape;113;p6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6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6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6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60"/>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8" name="Google Shape;118;p60"/>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19" name="Google Shape;119;p60"/>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120" name="Google Shape;120;p60"/>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21" name="Shape 121"/>
        <p:cNvGrpSpPr/>
        <p:nvPr/>
      </p:nvGrpSpPr>
      <p:grpSpPr>
        <a:xfrm>
          <a:off x="0" y="0"/>
          <a:ext cx="0" cy="0"/>
          <a:chOff x="0" y="0"/>
          <a:chExt cx="0" cy="0"/>
        </a:xfrm>
      </p:grpSpPr>
      <p:sp>
        <p:nvSpPr>
          <p:cNvPr id="122" name="Google Shape;122;p61"/>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23" name="Google Shape;123;p61"/>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24" name="Google Shape;124;p6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6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6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6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8" name="Shape 128"/>
        <p:cNvGrpSpPr/>
        <p:nvPr/>
      </p:nvGrpSpPr>
      <p:grpSpPr>
        <a:xfrm>
          <a:off x="0" y="0"/>
          <a:ext cx="0" cy="0"/>
          <a:chOff x="0" y="0"/>
          <a:chExt cx="0" cy="0"/>
        </a:xfrm>
      </p:grpSpPr>
      <p:sp>
        <p:nvSpPr>
          <p:cNvPr id="129" name="Google Shape;129;p62"/>
          <p:cNvSpPr/>
          <p:nvPr/>
        </p:nvSpPr>
        <p:spPr>
          <a:xfrm>
            <a:off x="282575" y="228600"/>
            <a:ext cx="34512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30" name="Google Shape;130;p62"/>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62"/>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132" name="Google Shape;132;p62"/>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33" name="Google Shape;133;p62"/>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62"/>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62"/>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136" name="Shape 136"/>
        <p:cNvGrpSpPr/>
        <p:nvPr/>
      </p:nvGrpSpPr>
      <p:grpSpPr>
        <a:xfrm>
          <a:off x="0" y="0"/>
          <a:ext cx="0" cy="0"/>
          <a:chOff x="0" y="0"/>
          <a:chExt cx="0" cy="0"/>
        </a:xfrm>
      </p:grpSpPr>
      <p:sp>
        <p:nvSpPr>
          <p:cNvPr id="137" name="Google Shape;137;p63"/>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38" name="Google Shape;138;p63"/>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63"/>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0" name="Google Shape;140;p63"/>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41" name="Google Shape;141;p63"/>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63"/>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6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63"/>
          <p:cNvSpPr txBox="1"/>
          <p:nvPr/>
        </p:nvSpPr>
        <p:spPr>
          <a:xfrm>
            <a:off x="3990110" y="3370730"/>
            <a:ext cx="220568"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Pictures with Caption">
  <p:cSld name="2 Pictures with Caption">
    <p:spTree>
      <p:nvGrpSpPr>
        <p:cNvPr id="145" name="Shape 145"/>
        <p:cNvGrpSpPr/>
        <p:nvPr/>
      </p:nvGrpSpPr>
      <p:grpSpPr>
        <a:xfrm>
          <a:off x="0" y="0"/>
          <a:ext cx="0" cy="0"/>
          <a:chOff x="0" y="0"/>
          <a:chExt cx="0" cy="0"/>
        </a:xfrm>
      </p:grpSpPr>
      <p:sp>
        <p:nvSpPr>
          <p:cNvPr id="146" name="Google Shape;146;p64"/>
          <p:cNvSpPr/>
          <p:nvPr/>
        </p:nvSpPr>
        <p:spPr>
          <a:xfrm>
            <a:off x="282574" y="228600"/>
            <a:ext cx="6387167"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47" name="Google Shape;147;p64"/>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64"/>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49" name="Google Shape;149;p64"/>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64"/>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6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64"/>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53" name="Google Shape;153;p64"/>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54" name="Google Shape;154;p64"/>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55" name="Google Shape;155;p64"/>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with Caption">
  <p:cSld name="3 Pictures with Caption">
    <p:spTree>
      <p:nvGrpSpPr>
        <p:cNvPr id="156" name="Shape 156"/>
        <p:cNvGrpSpPr/>
        <p:nvPr/>
      </p:nvGrpSpPr>
      <p:grpSpPr>
        <a:xfrm>
          <a:off x="0" y="0"/>
          <a:ext cx="0" cy="0"/>
          <a:chOff x="0" y="0"/>
          <a:chExt cx="0" cy="0"/>
        </a:xfrm>
      </p:grpSpPr>
      <p:sp>
        <p:nvSpPr>
          <p:cNvPr id="157" name="Google Shape;157;p65"/>
          <p:cNvSpPr/>
          <p:nvPr/>
        </p:nvSpPr>
        <p:spPr>
          <a:xfrm>
            <a:off x="282575" y="228600"/>
            <a:ext cx="423545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58" name="Google Shape;158;p65"/>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65"/>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60" name="Google Shape;160;p65"/>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65"/>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6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65"/>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64" name="Google Shape;164;p65"/>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65" name="Google Shape;165;p65"/>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66" name="Google Shape;166;p65"/>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67" name="Google Shape;167;p65"/>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68" name="Google Shape;168;p65"/>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with Caption, Alt.">
  <p:cSld name="3 Pictures with Caption, Alt.">
    <p:spTree>
      <p:nvGrpSpPr>
        <p:cNvPr id="169" name="Shape 169"/>
        <p:cNvGrpSpPr/>
        <p:nvPr/>
      </p:nvGrpSpPr>
      <p:grpSpPr>
        <a:xfrm>
          <a:off x="0" y="0"/>
          <a:ext cx="0" cy="0"/>
          <a:chOff x="0" y="0"/>
          <a:chExt cx="0" cy="0"/>
        </a:xfrm>
      </p:grpSpPr>
      <p:sp>
        <p:nvSpPr>
          <p:cNvPr id="170" name="Google Shape;170;p66"/>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71" name="Google Shape;171;p66"/>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66"/>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73" name="Google Shape;173;p66"/>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174" name="Google Shape;174;p66"/>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66"/>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6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77" name="Google Shape;177;p66"/>
          <p:cNvSpPr txBox="1"/>
          <p:nvPr/>
        </p:nvSpPr>
        <p:spPr>
          <a:xfrm>
            <a:off x="4750361" y="3370730"/>
            <a:ext cx="220568"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178" name="Google Shape;178;p66"/>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9" name="Google Shape;179;p66"/>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180" name="Shape 180"/>
        <p:cNvGrpSpPr/>
        <p:nvPr/>
      </p:nvGrpSpPr>
      <p:grpSpPr>
        <a:xfrm>
          <a:off x="0" y="0"/>
          <a:ext cx="0" cy="0"/>
          <a:chOff x="0" y="0"/>
          <a:chExt cx="0" cy="0"/>
        </a:xfrm>
      </p:grpSpPr>
      <p:sp>
        <p:nvSpPr>
          <p:cNvPr id="181" name="Google Shape;181;p67"/>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82" name="Google Shape;182;p67"/>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83" name="Google Shape;183;p6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67"/>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185" name="Google Shape;185;p6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6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6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188" name="Shape 188"/>
        <p:cNvGrpSpPr/>
        <p:nvPr/>
      </p:nvGrpSpPr>
      <p:grpSpPr>
        <a:xfrm>
          <a:off x="0" y="0"/>
          <a:ext cx="0" cy="0"/>
          <a:chOff x="0" y="0"/>
          <a:chExt cx="0" cy="0"/>
        </a:xfrm>
      </p:grpSpPr>
      <p:sp>
        <p:nvSpPr>
          <p:cNvPr id="189" name="Google Shape;189;p68"/>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90" name="Google Shape;190;p68"/>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68"/>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192" name="Google Shape;192;p6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6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6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68"/>
          <p:cNvSpPr txBox="1"/>
          <p:nvPr/>
        </p:nvSpPr>
        <p:spPr>
          <a:xfrm rot="-5400000">
            <a:off x="8593111" y="561668"/>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5" name="Shape 25"/>
        <p:cNvGrpSpPr/>
        <p:nvPr/>
      </p:nvGrpSpPr>
      <p:grpSpPr>
        <a:xfrm>
          <a:off x="0" y="0"/>
          <a:ext cx="0" cy="0"/>
          <a:chOff x="0" y="0"/>
          <a:chExt cx="0" cy="0"/>
        </a:xfrm>
      </p:grpSpPr>
      <p:sp>
        <p:nvSpPr>
          <p:cNvPr id="26" name="Google Shape;26;p46"/>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7" name="Google Shape;27;p4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6"/>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9" name="Google Shape;29;p4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6"/>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3" name="Google Shape;33;p46"/>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bove Caption" type="picTx">
  <p:cSld name="PICTURE_WITH_CAPTION_TEXT">
    <p:spTree>
      <p:nvGrpSpPr>
        <p:cNvPr id="202" name="Shape 202"/>
        <p:cNvGrpSpPr/>
        <p:nvPr/>
      </p:nvGrpSpPr>
      <p:grpSpPr>
        <a:xfrm>
          <a:off x="0" y="0"/>
          <a:ext cx="0" cy="0"/>
          <a:chOff x="0" y="0"/>
          <a:chExt cx="0" cy="0"/>
        </a:xfrm>
      </p:grpSpPr>
      <p:sp>
        <p:nvSpPr>
          <p:cNvPr id="203" name="Google Shape;203;p48"/>
          <p:cNvSpPr/>
          <p:nvPr/>
        </p:nvSpPr>
        <p:spPr>
          <a:xfrm>
            <a:off x="6802438" y="228600"/>
            <a:ext cx="2057400" cy="203835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04" name="Google Shape;204;p48"/>
          <p:cNvSpPr/>
          <p:nvPr/>
        </p:nvSpPr>
        <p:spPr>
          <a:xfrm>
            <a:off x="6802438" y="2378075"/>
            <a:ext cx="2057400" cy="20383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05" name="Google Shape;205;p48"/>
          <p:cNvSpPr txBox="1"/>
          <p:nvPr/>
        </p:nvSpPr>
        <p:spPr>
          <a:xfrm>
            <a:off x="327025" y="4632325"/>
            <a:ext cx="220663" cy="36988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2400"/>
              <a:buFont typeface="Rockwell"/>
              <a:buNone/>
            </a:pPr>
            <a:r>
              <a:rPr b="1" i="0" lang="en-US" sz="2400" u="none" cap="none" strike="noStrike">
                <a:solidFill>
                  <a:srgbClr val="A1C4E3"/>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206" name="Google Shape;206;p48"/>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48"/>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208" name="Google Shape;208;p48"/>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09" name="Google Shape;209;p48"/>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48"/>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48"/>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12" name="Shape 212"/>
        <p:cNvGrpSpPr/>
        <p:nvPr/>
      </p:nvGrpSpPr>
      <p:grpSpPr>
        <a:xfrm>
          <a:off x="0" y="0"/>
          <a:ext cx="0" cy="0"/>
          <a:chOff x="0" y="0"/>
          <a:chExt cx="0" cy="0"/>
        </a:xfrm>
      </p:grpSpPr>
      <p:sp>
        <p:nvSpPr>
          <p:cNvPr id="213" name="Google Shape;213;p49"/>
          <p:cNvSpPr/>
          <p:nvPr/>
        </p:nvSpPr>
        <p:spPr>
          <a:xfrm>
            <a:off x="8210550" y="282575"/>
            <a:ext cx="64135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14" name="Google Shape;214;p49"/>
          <p:cNvSpPr txBox="1"/>
          <p:nvPr/>
        </p:nvSpPr>
        <p:spPr>
          <a:xfrm>
            <a:off x="223838" y="228600"/>
            <a:ext cx="260350" cy="5540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15" name="Google Shape;215;p49"/>
          <p:cNvSpPr/>
          <p:nvPr/>
        </p:nvSpPr>
        <p:spPr>
          <a:xfrm>
            <a:off x="8067675" y="282575"/>
            <a:ext cx="92075"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16" name="Google Shape;216;p49"/>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49"/>
          <p:cNvSpPr txBox="1"/>
          <p:nvPr>
            <p:ph idx="1" type="body"/>
          </p:nvPr>
        </p:nvSpPr>
        <p:spPr>
          <a:xfrm>
            <a:off x="498475" y="1981200"/>
            <a:ext cx="7556500" cy="414496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23850" lvl="4" marL="2286000" algn="l">
              <a:lnSpc>
                <a:spcPct val="100000"/>
              </a:lnSpc>
              <a:spcBef>
                <a:spcPts val="600"/>
              </a:spcBef>
              <a:spcAft>
                <a:spcPts val="0"/>
              </a:spcAft>
              <a:buSzPts val="150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18" name="Google Shape;218;p49"/>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49"/>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49"/>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221" name="Shape 221"/>
        <p:cNvGrpSpPr/>
        <p:nvPr/>
      </p:nvGrpSpPr>
      <p:grpSpPr>
        <a:xfrm>
          <a:off x="0" y="0"/>
          <a:ext cx="0" cy="0"/>
          <a:chOff x="0" y="0"/>
          <a:chExt cx="0" cy="0"/>
        </a:xfrm>
      </p:grpSpPr>
      <p:sp>
        <p:nvSpPr>
          <p:cNvPr id="222" name="Google Shape;222;p69"/>
          <p:cNvSpPr/>
          <p:nvPr/>
        </p:nvSpPr>
        <p:spPr>
          <a:xfrm>
            <a:off x="8166100" y="282575"/>
            <a:ext cx="685800" cy="3016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23" name="Google Shape;223;p69"/>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69"/>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69"/>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6" name="Shape 226"/>
        <p:cNvGrpSpPr/>
        <p:nvPr/>
      </p:nvGrpSpPr>
      <p:grpSpPr>
        <a:xfrm>
          <a:off x="0" y="0"/>
          <a:ext cx="0" cy="0"/>
          <a:chOff x="0" y="0"/>
          <a:chExt cx="0" cy="0"/>
        </a:xfrm>
      </p:grpSpPr>
      <p:sp>
        <p:nvSpPr>
          <p:cNvPr id="227" name="Google Shape;227;p70"/>
          <p:cNvSpPr/>
          <p:nvPr/>
        </p:nvSpPr>
        <p:spPr>
          <a:xfrm>
            <a:off x="282575" y="228600"/>
            <a:ext cx="4235450" cy="41878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28" name="Google Shape;228;p70"/>
          <p:cNvSpPr/>
          <p:nvPr/>
        </p:nvSpPr>
        <p:spPr>
          <a:xfrm>
            <a:off x="6802438" y="228600"/>
            <a:ext cx="2057400" cy="203835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29" name="Google Shape;229;p70"/>
          <p:cNvSpPr/>
          <p:nvPr/>
        </p:nvSpPr>
        <p:spPr>
          <a:xfrm>
            <a:off x="4624388" y="2378075"/>
            <a:ext cx="2057400" cy="203835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30" name="Google Shape;230;p70"/>
          <p:cNvSpPr txBox="1"/>
          <p:nvPr/>
        </p:nvSpPr>
        <p:spPr>
          <a:xfrm>
            <a:off x="425450" y="174625"/>
            <a:ext cx="412750" cy="8318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5400"/>
              <a:buFont typeface="Rockwell"/>
              <a:buNone/>
            </a:pPr>
            <a:r>
              <a:rPr b="1" i="0" lang="en-US" sz="54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31" name="Google Shape;231;p70"/>
          <p:cNvSpPr/>
          <p:nvPr/>
        </p:nvSpPr>
        <p:spPr>
          <a:xfrm>
            <a:off x="4624388" y="228600"/>
            <a:ext cx="2057400" cy="203835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32" name="Google Shape;232;p70"/>
          <p:cNvSpPr/>
          <p:nvPr/>
        </p:nvSpPr>
        <p:spPr>
          <a:xfrm>
            <a:off x="6802438" y="2378075"/>
            <a:ext cx="2057400" cy="20383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33" name="Google Shape;233;p70"/>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70"/>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2100"/>
              <a:buNone/>
              <a:defRPr>
                <a:solidFill>
                  <a:srgbClr val="888888"/>
                </a:solidFill>
              </a:defRPr>
            </a:lvl2pPr>
            <a:lvl3pPr lvl="2" algn="ctr">
              <a:lnSpc>
                <a:spcPct val="100000"/>
              </a:lnSpc>
              <a:spcBef>
                <a:spcPts val="600"/>
              </a:spcBef>
              <a:spcAft>
                <a:spcPts val="0"/>
              </a:spcAft>
              <a:buSzPts val="1800"/>
              <a:buNone/>
              <a:defRPr>
                <a:solidFill>
                  <a:srgbClr val="888888"/>
                </a:solidFill>
              </a:defRPr>
            </a:lvl3pPr>
            <a:lvl4pPr lvl="3" algn="ctr">
              <a:lnSpc>
                <a:spcPct val="100000"/>
              </a:lnSpc>
              <a:spcBef>
                <a:spcPts val="600"/>
              </a:spcBef>
              <a:spcAft>
                <a:spcPts val="0"/>
              </a:spcAft>
              <a:buSzPts val="1500"/>
              <a:buNone/>
              <a:defRPr>
                <a:solidFill>
                  <a:srgbClr val="888888"/>
                </a:solidFill>
              </a:defRPr>
            </a:lvl4pPr>
            <a:lvl5pPr lvl="4" algn="ctr">
              <a:lnSpc>
                <a:spcPct val="100000"/>
              </a:lnSpc>
              <a:spcBef>
                <a:spcPts val="600"/>
              </a:spcBef>
              <a:spcAft>
                <a:spcPts val="0"/>
              </a:spcAft>
              <a:buSzPts val="150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235" name="Google Shape;235;p70"/>
          <p:cNvSpPr txBox="1"/>
          <p:nvPr>
            <p:ph idx="10" type="dt"/>
          </p:nvPr>
        </p:nvSpPr>
        <p:spPr>
          <a:xfrm>
            <a:off x="4800600" y="6426200"/>
            <a:ext cx="12319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70"/>
          <p:cNvSpPr txBox="1"/>
          <p:nvPr>
            <p:ph idx="11" type="ftr"/>
          </p:nvPr>
        </p:nvSpPr>
        <p:spPr>
          <a:xfrm>
            <a:off x="6311900" y="6426200"/>
            <a:ext cx="2616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Alt.">
  <p:cSld name="Title and Content, Alt.">
    <p:spTree>
      <p:nvGrpSpPr>
        <p:cNvPr id="237" name="Shape 237"/>
        <p:cNvGrpSpPr/>
        <p:nvPr/>
      </p:nvGrpSpPr>
      <p:grpSpPr>
        <a:xfrm>
          <a:off x="0" y="0"/>
          <a:ext cx="0" cy="0"/>
          <a:chOff x="0" y="0"/>
          <a:chExt cx="0" cy="0"/>
        </a:xfrm>
      </p:grpSpPr>
      <p:sp>
        <p:nvSpPr>
          <p:cNvPr id="238" name="Google Shape;238;p71"/>
          <p:cNvSpPr/>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39" name="Google Shape;239;p71"/>
          <p:cNvSpPr txBox="1"/>
          <p:nvPr/>
        </p:nvSpPr>
        <p:spPr>
          <a:xfrm>
            <a:off x="223838" y="228600"/>
            <a:ext cx="260350" cy="5540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40" name="Google Shape;240;p71"/>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71"/>
          <p:cNvSpPr txBox="1"/>
          <p:nvPr>
            <p:ph idx="1" type="body"/>
          </p:nvPr>
        </p:nvSpPr>
        <p:spPr>
          <a:xfrm>
            <a:off x="498475" y="1981200"/>
            <a:ext cx="7556500" cy="414496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23850" lvl="4" marL="2286000" algn="l">
              <a:lnSpc>
                <a:spcPct val="100000"/>
              </a:lnSpc>
              <a:spcBef>
                <a:spcPts val="600"/>
              </a:spcBef>
              <a:spcAft>
                <a:spcPts val="0"/>
              </a:spcAft>
              <a:buSzPts val="150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42" name="Google Shape;242;p71"/>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243" name="Google Shape;243;p71"/>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71"/>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71"/>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2 Pictures">
  <p:cSld name="Title Slide with 2 Pictures">
    <p:spTree>
      <p:nvGrpSpPr>
        <p:cNvPr id="246" name="Shape 246"/>
        <p:cNvGrpSpPr/>
        <p:nvPr/>
      </p:nvGrpSpPr>
      <p:grpSpPr>
        <a:xfrm>
          <a:off x="0" y="0"/>
          <a:ext cx="0" cy="0"/>
          <a:chOff x="0" y="0"/>
          <a:chExt cx="0" cy="0"/>
        </a:xfrm>
      </p:grpSpPr>
      <p:sp>
        <p:nvSpPr>
          <p:cNvPr id="247" name="Google Shape;247;p72"/>
          <p:cNvSpPr/>
          <p:nvPr/>
        </p:nvSpPr>
        <p:spPr>
          <a:xfrm>
            <a:off x="282575" y="228600"/>
            <a:ext cx="4235450" cy="41878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48" name="Google Shape;248;p72"/>
          <p:cNvSpPr/>
          <p:nvPr/>
        </p:nvSpPr>
        <p:spPr>
          <a:xfrm>
            <a:off x="6802438" y="228600"/>
            <a:ext cx="2057400" cy="203835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49" name="Google Shape;249;p72"/>
          <p:cNvSpPr/>
          <p:nvPr/>
        </p:nvSpPr>
        <p:spPr>
          <a:xfrm>
            <a:off x="4624388" y="2378075"/>
            <a:ext cx="2057400" cy="203835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50" name="Google Shape;250;p72"/>
          <p:cNvSpPr txBox="1"/>
          <p:nvPr/>
        </p:nvSpPr>
        <p:spPr>
          <a:xfrm>
            <a:off x="425450" y="174625"/>
            <a:ext cx="412750" cy="8318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5400"/>
              <a:buFont typeface="Rockwell"/>
              <a:buNone/>
            </a:pPr>
            <a:r>
              <a:rPr b="1" i="0" lang="en-US" sz="54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51" name="Google Shape;251;p72"/>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72"/>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2100"/>
              <a:buNone/>
              <a:defRPr>
                <a:solidFill>
                  <a:srgbClr val="888888"/>
                </a:solidFill>
              </a:defRPr>
            </a:lvl2pPr>
            <a:lvl3pPr lvl="2" algn="ctr">
              <a:lnSpc>
                <a:spcPct val="100000"/>
              </a:lnSpc>
              <a:spcBef>
                <a:spcPts val="600"/>
              </a:spcBef>
              <a:spcAft>
                <a:spcPts val="0"/>
              </a:spcAft>
              <a:buSzPts val="1800"/>
              <a:buNone/>
              <a:defRPr>
                <a:solidFill>
                  <a:srgbClr val="888888"/>
                </a:solidFill>
              </a:defRPr>
            </a:lvl3pPr>
            <a:lvl4pPr lvl="3" algn="ctr">
              <a:lnSpc>
                <a:spcPct val="100000"/>
              </a:lnSpc>
              <a:spcBef>
                <a:spcPts val="600"/>
              </a:spcBef>
              <a:spcAft>
                <a:spcPts val="0"/>
              </a:spcAft>
              <a:buSzPts val="1500"/>
              <a:buNone/>
              <a:defRPr>
                <a:solidFill>
                  <a:srgbClr val="888888"/>
                </a:solidFill>
              </a:defRPr>
            </a:lvl4pPr>
            <a:lvl5pPr lvl="4" algn="ctr">
              <a:lnSpc>
                <a:spcPct val="100000"/>
              </a:lnSpc>
              <a:spcBef>
                <a:spcPts val="600"/>
              </a:spcBef>
              <a:spcAft>
                <a:spcPts val="0"/>
              </a:spcAft>
              <a:buSzPts val="150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253" name="Google Shape;253;p72"/>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54" name="Google Shape;254;p72"/>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55" name="Google Shape;255;p72"/>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256" name="Google Shape;256;p72"/>
          <p:cNvSpPr txBox="1"/>
          <p:nvPr>
            <p:ph idx="10" type="dt"/>
          </p:nvPr>
        </p:nvSpPr>
        <p:spPr>
          <a:xfrm>
            <a:off x="4800600" y="6426200"/>
            <a:ext cx="12319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72"/>
          <p:cNvSpPr txBox="1"/>
          <p:nvPr>
            <p:ph idx="11" type="ftr"/>
          </p:nvPr>
        </p:nvSpPr>
        <p:spPr>
          <a:xfrm>
            <a:off x="6311900" y="6426200"/>
            <a:ext cx="2616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58" name="Shape 258"/>
        <p:cNvGrpSpPr/>
        <p:nvPr/>
      </p:nvGrpSpPr>
      <p:grpSpPr>
        <a:xfrm>
          <a:off x="0" y="0"/>
          <a:ext cx="0" cy="0"/>
          <a:chOff x="0" y="0"/>
          <a:chExt cx="0" cy="0"/>
        </a:xfrm>
      </p:grpSpPr>
      <p:sp>
        <p:nvSpPr>
          <p:cNvPr id="259" name="Google Shape;259;p73"/>
          <p:cNvSpPr/>
          <p:nvPr/>
        </p:nvSpPr>
        <p:spPr>
          <a:xfrm>
            <a:off x="658813" y="228600"/>
            <a:ext cx="82010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60" name="Google Shape;260;p73"/>
          <p:cNvSpPr txBox="1"/>
          <p:nvPr/>
        </p:nvSpPr>
        <p:spPr>
          <a:xfrm>
            <a:off x="2003425" y="3111500"/>
            <a:ext cx="260350" cy="6143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4000"/>
              <a:buFont typeface="Rockwell"/>
              <a:buNone/>
            </a:pPr>
            <a:r>
              <a:rPr b="1" i="0" lang="en-US" sz="40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61" name="Google Shape;261;p73"/>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62" name="Google Shape;262;p73"/>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73"/>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264" name="Google Shape;264;p73"/>
          <p:cNvSpPr txBox="1"/>
          <p:nvPr>
            <p:ph idx="10" type="dt"/>
          </p:nvPr>
        </p:nvSpPr>
        <p:spPr>
          <a:xfrm>
            <a:off x="658813" y="6248400"/>
            <a:ext cx="14747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73"/>
          <p:cNvSpPr txBox="1"/>
          <p:nvPr>
            <p:ph idx="11" type="ftr"/>
          </p:nvPr>
        </p:nvSpPr>
        <p:spPr>
          <a:xfrm>
            <a:off x="2286000" y="6248400"/>
            <a:ext cx="563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73"/>
          <p:cNvSpPr txBox="1"/>
          <p:nvPr>
            <p:ph idx="12" type="sldNum"/>
          </p:nvPr>
        </p:nvSpPr>
        <p:spPr>
          <a:xfrm>
            <a:off x="8305800" y="6248400"/>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67" name="Shape 267"/>
        <p:cNvGrpSpPr/>
        <p:nvPr/>
      </p:nvGrpSpPr>
      <p:grpSpPr>
        <a:xfrm>
          <a:off x="0" y="0"/>
          <a:ext cx="0" cy="0"/>
          <a:chOff x="0" y="0"/>
          <a:chExt cx="0" cy="0"/>
        </a:xfrm>
      </p:grpSpPr>
      <p:sp>
        <p:nvSpPr>
          <p:cNvPr id="268" name="Google Shape;268;p74"/>
          <p:cNvSpPr/>
          <p:nvPr/>
        </p:nvSpPr>
        <p:spPr>
          <a:xfrm>
            <a:off x="8210550" y="282575"/>
            <a:ext cx="64135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69" name="Google Shape;269;p74"/>
          <p:cNvSpPr/>
          <p:nvPr/>
        </p:nvSpPr>
        <p:spPr>
          <a:xfrm>
            <a:off x="8067675" y="282575"/>
            <a:ext cx="92075"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70" name="Google Shape;270;p74"/>
          <p:cNvSpPr txBox="1"/>
          <p:nvPr/>
        </p:nvSpPr>
        <p:spPr>
          <a:xfrm>
            <a:off x="223838" y="228600"/>
            <a:ext cx="260350" cy="5540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71" name="Google Shape;271;p74"/>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74"/>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73" name="Google Shape;273;p74"/>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74" name="Google Shape;274;p74"/>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74"/>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74"/>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77" name="Shape 277"/>
        <p:cNvGrpSpPr/>
        <p:nvPr/>
      </p:nvGrpSpPr>
      <p:grpSpPr>
        <a:xfrm>
          <a:off x="0" y="0"/>
          <a:ext cx="0" cy="0"/>
          <a:chOff x="0" y="0"/>
          <a:chExt cx="0" cy="0"/>
        </a:xfrm>
      </p:grpSpPr>
      <p:sp>
        <p:nvSpPr>
          <p:cNvPr id="278" name="Google Shape;278;p75"/>
          <p:cNvSpPr/>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79" name="Google Shape;279;p75"/>
          <p:cNvSpPr txBox="1"/>
          <p:nvPr/>
        </p:nvSpPr>
        <p:spPr>
          <a:xfrm>
            <a:off x="223838" y="228600"/>
            <a:ext cx="260350" cy="5540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80" name="Google Shape;280;p75"/>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75"/>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282" name="Google Shape;282;p75"/>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283" name="Google Shape;283;p75"/>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284" name="Google Shape;284;p75"/>
          <p:cNvSpPr txBox="1"/>
          <p:nvPr>
            <p:ph idx="4" type="body"/>
          </p:nvPr>
        </p:nvSpPr>
        <p:spPr>
          <a:xfrm>
            <a:off x="4399878" y="2070847"/>
            <a:ext cx="3657600" cy="322729"/>
          </a:xfrm>
          <a:prstGeom prst="rect">
            <a:avLst/>
          </a:prstGeom>
          <a:solidFill>
            <a:srgbClr val="B1BBCB"/>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285" name="Google Shape;285;p75"/>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75"/>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75"/>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ntent, Top and Bottom">
  <p:cSld name="2 Content, Top and Bottom">
    <p:spTree>
      <p:nvGrpSpPr>
        <p:cNvPr id="288" name="Shape 288"/>
        <p:cNvGrpSpPr/>
        <p:nvPr/>
      </p:nvGrpSpPr>
      <p:grpSpPr>
        <a:xfrm>
          <a:off x="0" y="0"/>
          <a:ext cx="0" cy="0"/>
          <a:chOff x="0" y="0"/>
          <a:chExt cx="0" cy="0"/>
        </a:xfrm>
      </p:grpSpPr>
      <p:sp>
        <p:nvSpPr>
          <p:cNvPr id="289" name="Google Shape;289;p76"/>
          <p:cNvSpPr txBox="1"/>
          <p:nvPr/>
        </p:nvSpPr>
        <p:spPr>
          <a:xfrm>
            <a:off x="223838" y="228600"/>
            <a:ext cx="260350" cy="5540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290" name="Google Shape;290;p76"/>
          <p:cNvSpPr/>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91" name="Google Shape;291;p76"/>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76"/>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93" name="Google Shape;293;p76"/>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294" name="Google Shape;294;p76"/>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76"/>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76"/>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4" name="Shape 34"/>
        <p:cNvGrpSpPr/>
        <p:nvPr/>
      </p:nvGrpSpPr>
      <p:grpSpPr>
        <a:xfrm>
          <a:off x="0" y="0"/>
          <a:ext cx="0" cy="0"/>
          <a:chOff x="0" y="0"/>
          <a:chExt cx="0" cy="0"/>
        </a:xfrm>
      </p:grpSpPr>
      <p:sp>
        <p:nvSpPr>
          <p:cNvPr id="35" name="Google Shape;35;p52"/>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6" name="Google Shape;36;p5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ntent">
  <p:cSld name="3 Content">
    <p:spTree>
      <p:nvGrpSpPr>
        <p:cNvPr id="297" name="Shape 297"/>
        <p:cNvGrpSpPr/>
        <p:nvPr/>
      </p:nvGrpSpPr>
      <p:grpSpPr>
        <a:xfrm>
          <a:off x="0" y="0"/>
          <a:ext cx="0" cy="0"/>
          <a:chOff x="0" y="0"/>
          <a:chExt cx="0" cy="0"/>
        </a:xfrm>
      </p:grpSpPr>
      <p:sp>
        <p:nvSpPr>
          <p:cNvPr id="298" name="Google Shape;298;p77"/>
          <p:cNvSpPr/>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299" name="Google Shape;299;p77"/>
          <p:cNvSpPr txBox="1"/>
          <p:nvPr/>
        </p:nvSpPr>
        <p:spPr>
          <a:xfrm>
            <a:off x="223838" y="228600"/>
            <a:ext cx="260350" cy="5540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00" name="Google Shape;300;p77"/>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77"/>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302" name="Google Shape;302;p77"/>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303" name="Google Shape;303;p77"/>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304" name="Google Shape;304;p77"/>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77"/>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77"/>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ntent">
  <p:cSld name="4 Content">
    <p:spTree>
      <p:nvGrpSpPr>
        <p:cNvPr id="307" name="Shape 307"/>
        <p:cNvGrpSpPr/>
        <p:nvPr/>
      </p:nvGrpSpPr>
      <p:grpSpPr>
        <a:xfrm>
          <a:off x="0" y="0"/>
          <a:ext cx="0" cy="0"/>
          <a:chOff x="0" y="0"/>
          <a:chExt cx="0" cy="0"/>
        </a:xfrm>
      </p:grpSpPr>
      <p:sp>
        <p:nvSpPr>
          <p:cNvPr id="308" name="Google Shape;308;p78"/>
          <p:cNvSpPr/>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09" name="Google Shape;309;p78"/>
          <p:cNvSpPr txBox="1"/>
          <p:nvPr/>
        </p:nvSpPr>
        <p:spPr>
          <a:xfrm>
            <a:off x="223838" y="228600"/>
            <a:ext cx="260350" cy="5540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10" name="Google Shape;310;p78"/>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78"/>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312" name="Google Shape;312;p78"/>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313" name="Google Shape;313;p78"/>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314" name="Google Shape;314;p78"/>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315" name="Google Shape;315;p78"/>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78"/>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78"/>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318" name="Shape 318"/>
        <p:cNvGrpSpPr/>
        <p:nvPr/>
      </p:nvGrpSpPr>
      <p:grpSpPr>
        <a:xfrm>
          <a:off x="0" y="0"/>
          <a:ext cx="0" cy="0"/>
          <a:chOff x="0" y="0"/>
          <a:chExt cx="0" cy="0"/>
        </a:xfrm>
      </p:grpSpPr>
      <p:sp>
        <p:nvSpPr>
          <p:cNvPr id="319" name="Google Shape;319;p79"/>
          <p:cNvSpPr/>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20" name="Google Shape;320;p79"/>
          <p:cNvSpPr txBox="1"/>
          <p:nvPr/>
        </p:nvSpPr>
        <p:spPr>
          <a:xfrm>
            <a:off x="223838" y="228600"/>
            <a:ext cx="260350" cy="5540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21" name="Google Shape;321;p79"/>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79"/>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79"/>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79"/>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25" name="Shape 325"/>
        <p:cNvGrpSpPr/>
        <p:nvPr/>
      </p:nvGrpSpPr>
      <p:grpSpPr>
        <a:xfrm>
          <a:off x="0" y="0"/>
          <a:ext cx="0" cy="0"/>
          <a:chOff x="0" y="0"/>
          <a:chExt cx="0" cy="0"/>
        </a:xfrm>
      </p:grpSpPr>
      <p:sp>
        <p:nvSpPr>
          <p:cNvPr id="326" name="Google Shape;326;p80"/>
          <p:cNvSpPr/>
          <p:nvPr/>
        </p:nvSpPr>
        <p:spPr>
          <a:xfrm>
            <a:off x="282575" y="228600"/>
            <a:ext cx="34512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27" name="Google Shape;327;p80"/>
          <p:cNvSpPr txBox="1"/>
          <p:nvPr/>
        </p:nvSpPr>
        <p:spPr>
          <a:xfrm>
            <a:off x="425450" y="174625"/>
            <a:ext cx="412750" cy="8318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5400"/>
              <a:buFont typeface="Rockwell"/>
              <a:buNone/>
            </a:pPr>
            <a:r>
              <a:rPr b="1" i="0" lang="en-US" sz="54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28" name="Google Shape;328;p80"/>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80"/>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330" name="Google Shape;330;p80"/>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331" name="Google Shape;331;p80"/>
          <p:cNvSpPr txBox="1"/>
          <p:nvPr>
            <p:ph idx="10" type="dt"/>
          </p:nvPr>
        </p:nvSpPr>
        <p:spPr>
          <a:xfrm>
            <a:off x="7391400" y="6423025"/>
            <a:ext cx="15367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2" name="Google Shape;332;p80"/>
          <p:cNvSpPr txBox="1"/>
          <p:nvPr>
            <p:ph idx="11" type="ftr"/>
          </p:nvPr>
        </p:nvSpPr>
        <p:spPr>
          <a:xfrm>
            <a:off x="3859213" y="6423025"/>
            <a:ext cx="33162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333" name="Shape 333"/>
        <p:cNvGrpSpPr/>
        <p:nvPr/>
      </p:nvGrpSpPr>
      <p:grpSpPr>
        <a:xfrm>
          <a:off x="0" y="0"/>
          <a:ext cx="0" cy="0"/>
          <a:chOff x="0" y="0"/>
          <a:chExt cx="0" cy="0"/>
        </a:xfrm>
      </p:grpSpPr>
      <p:sp>
        <p:nvSpPr>
          <p:cNvPr id="334" name="Google Shape;334;p81"/>
          <p:cNvSpPr/>
          <p:nvPr/>
        </p:nvSpPr>
        <p:spPr>
          <a:xfrm>
            <a:off x="8166100" y="282575"/>
            <a:ext cx="685800" cy="3016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35" name="Google Shape;335;p81"/>
          <p:cNvSpPr txBox="1"/>
          <p:nvPr/>
        </p:nvSpPr>
        <p:spPr>
          <a:xfrm>
            <a:off x="3989388" y="3370263"/>
            <a:ext cx="220662" cy="369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2400"/>
              <a:buFont typeface="Rockwell"/>
              <a:buNone/>
            </a:pPr>
            <a:r>
              <a:rPr b="1" i="0" lang="en-US" sz="2400" u="none" cap="none" strike="noStrike">
                <a:solidFill>
                  <a:srgbClr val="A1C4E3"/>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336" name="Google Shape;336;p81"/>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81"/>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338" name="Google Shape;338;p81"/>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339" name="Google Shape;339;p81"/>
          <p:cNvSpPr txBox="1"/>
          <p:nvPr>
            <p:ph idx="10" type="dt"/>
          </p:nvPr>
        </p:nvSpPr>
        <p:spPr>
          <a:xfrm>
            <a:off x="7391400" y="6423025"/>
            <a:ext cx="15367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p81"/>
          <p:cNvSpPr txBox="1"/>
          <p:nvPr>
            <p:ph idx="11" type="ftr"/>
          </p:nvPr>
        </p:nvSpPr>
        <p:spPr>
          <a:xfrm>
            <a:off x="4191000" y="642302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81"/>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Pictures with Caption">
  <p:cSld name="2 Pictures with Caption">
    <p:spTree>
      <p:nvGrpSpPr>
        <p:cNvPr id="342" name="Shape 342"/>
        <p:cNvGrpSpPr/>
        <p:nvPr/>
      </p:nvGrpSpPr>
      <p:grpSpPr>
        <a:xfrm>
          <a:off x="0" y="0"/>
          <a:ext cx="0" cy="0"/>
          <a:chOff x="0" y="0"/>
          <a:chExt cx="0" cy="0"/>
        </a:xfrm>
      </p:grpSpPr>
      <p:sp>
        <p:nvSpPr>
          <p:cNvPr id="343" name="Google Shape;343;p82"/>
          <p:cNvSpPr/>
          <p:nvPr/>
        </p:nvSpPr>
        <p:spPr>
          <a:xfrm>
            <a:off x="282575" y="228600"/>
            <a:ext cx="6386513"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44" name="Google Shape;344;p82"/>
          <p:cNvSpPr txBox="1"/>
          <p:nvPr/>
        </p:nvSpPr>
        <p:spPr>
          <a:xfrm>
            <a:off x="425450" y="174625"/>
            <a:ext cx="412750" cy="8318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5400"/>
              <a:buFont typeface="Rockwell"/>
              <a:buNone/>
            </a:pPr>
            <a:r>
              <a:rPr b="1" i="0" lang="en-US" sz="54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45" name="Google Shape;345;p82"/>
          <p:cNvSpPr/>
          <p:nvPr/>
        </p:nvSpPr>
        <p:spPr>
          <a:xfrm>
            <a:off x="6802438" y="228600"/>
            <a:ext cx="2057400" cy="203835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46" name="Google Shape;346;p82"/>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p82"/>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348" name="Google Shape;348;p82"/>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49" name="Google Shape;349;p82"/>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50" name="Google Shape;350;p82"/>
          <p:cNvSpPr txBox="1"/>
          <p:nvPr>
            <p:ph idx="10" type="dt"/>
          </p:nvPr>
        </p:nvSpPr>
        <p:spPr>
          <a:xfrm>
            <a:off x="5211763" y="6235700"/>
            <a:ext cx="1349375"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82"/>
          <p:cNvSpPr txBox="1"/>
          <p:nvPr>
            <p:ph idx="11" type="ftr"/>
          </p:nvPr>
        </p:nvSpPr>
        <p:spPr>
          <a:xfrm>
            <a:off x="381000" y="6235700"/>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82"/>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with Caption">
  <p:cSld name="3 Pictures with Caption">
    <p:spTree>
      <p:nvGrpSpPr>
        <p:cNvPr id="353" name="Shape 353"/>
        <p:cNvGrpSpPr/>
        <p:nvPr/>
      </p:nvGrpSpPr>
      <p:grpSpPr>
        <a:xfrm>
          <a:off x="0" y="0"/>
          <a:ext cx="0" cy="0"/>
          <a:chOff x="0" y="0"/>
          <a:chExt cx="0" cy="0"/>
        </a:xfrm>
      </p:grpSpPr>
      <p:sp>
        <p:nvSpPr>
          <p:cNvPr id="354" name="Google Shape;354;p83"/>
          <p:cNvSpPr/>
          <p:nvPr/>
        </p:nvSpPr>
        <p:spPr>
          <a:xfrm>
            <a:off x="282575" y="228600"/>
            <a:ext cx="423545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55" name="Google Shape;355;p83"/>
          <p:cNvSpPr txBox="1"/>
          <p:nvPr/>
        </p:nvSpPr>
        <p:spPr>
          <a:xfrm>
            <a:off x="425450" y="174625"/>
            <a:ext cx="412750" cy="8318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5400"/>
              <a:buFont typeface="Rockwell"/>
              <a:buNone/>
            </a:pPr>
            <a:r>
              <a:rPr b="1" i="0" lang="en-US" sz="54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56" name="Google Shape;356;p83"/>
          <p:cNvSpPr/>
          <p:nvPr/>
        </p:nvSpPr>
        <p:spPr>
          <a:xfrm>
            <a:off x="6802438" y="228600"/>
            <a:ext cx="2057400" cy="203835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57" name="Google Shape;357;p83"/>
          <p:cNvSpPr/>
          <p:nvPr/>
        </p:nvSpPr>
        <p:spPr>
          <a:xfrm>
            <a:off x="4624388" y="4535488"/>
            <a:ext cx="2057400" cy="203835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58" name="Google Shape;358;p83"/>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83"/>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360" name="Google Shape;360;p83"/>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61" name="Google Shape;361;p83"/>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62" name="Google Shape;362;p83"/>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63" name="Google Shape;363;p83"/>
          <p:cNvSpPr txBox="1"/>
          <p:nvPr>
            <p:ph idx="10" type="dt"/>
          </p:nvPr>
        </p:nvSpPr>
        <p:spPr>
          <a:xfrm>
            <a:off x="3048000" y="6235700"/>
            <a:ext cx="134778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83"/>
          <p:cNvSpPr txBox="1"/>
          <p:nvPr>
            <p:ph idx="11" type="ftr"/>
          </p:nvPr>
        </p:nvSpPr>
        <p:spPr>
          <a:xfrm>
            <a:off x="381000" y="6235700"/>
            <a:ext cx="2590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83"/>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with Caption, Alt.">
  <p:cSld name="3 Pictures with Caption, Alt.">
    <p:spTree>
      <p:nvGrpSpPr>
        <p:cNvPr id="366" name="Shape 366"/>
        <p:cNvGrpSpPr/>
        <p:nvPr/>
      </p:nvGrpSpPr>
      <p:grpSpPr>
        <a:xfrm>
          <a:off x="0" y="0"/>
          <a:ext cx="0" cy="0"/>
          <a:chOff x="0" y="0"/>
          <a:chExt cx="0" cy="0"/>
        </a:xfrm>
      </p:grpSpPr>
      <p:sp>
        <p:nvSpPr>
          <p:cNvPr id="367" name="Google Shape;367;p84"/>
          <p:cNvSpPr/>
          <p:nvPr/>
        </p:nvSpPr>
        <p:spPr>
          <a:xfrm>
            <a:off x="8166100" y="282575"/>
            <a:ext cx="685800" cy="3016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68" name="Google Shape;368;p84"/>
          <p:cNvSpPr txBox="1"/>
          <p:nvPr/>
        </p:nvSpPr>
        <p:spPr>
          <a:xfrm>
            <a:off x="4749800" y="3370263"/>
            <a:ext cx="220663" cy="36988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2400"/>
              <a:buFont typeface="Rockwell"/>
              <a:buNone/>
            </a:pPr>
            <a:r>
              <a:rPr b="1" i="0" lang="en-US" sz="2400" u="none" cap="none" strike="noStrike">
                <a:solidFill>
                  <a:srgbClr val="A1C4E3"/>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369" name="Google Shape;369;p84"/>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84"/>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371" name="Google Shape;371;p84"/>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372" name="Google Shape;372;p84"/>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73" name="Google Shape;373;p84"/>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74" name="Google Shape;374;p84"/>
          <p:cNvSpPr txBox="1"/>
          <p:nvPr>
            <p:ph idx="10" type="dt"/>
          </p:nvPr>
        </p:nvSpPr>
        <p:spPr>
          <a:xfrm>
            <a:off x="7391400" y="6423025"/>
            <a:ext cx="15367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84"/>
          <p:cNvSpPr txBox="1"/>
          <p:nvPr>
            <p:ph idx="11" type="ftr"/>
          </p:nvPr>
        </p:nvSpPr>
        <p:spPr>
          <a:xfrm>
            <a:off x="4191000" y="642302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84"/>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377" name="Shape 377"/>
        <p:cNvGrpSpPr/>
        <p:nvPr/>
      </p:nvGrpSpPr>
      <p:grpSpPr>
        <a:xfrm>
          <a:off x="0" y="0"/>
          <a:ext cx="0" cy="0"/>
          <a:chOff x="0" y="0"/>
          <a:chExt cx="0" cy="0"/>
        </a:xfrm>
      </p:grpSpPr>
      <p:sp>
        <p:nvSpPr>
          <p:cNvPr id="378" name="Google Shape;378;p85"/>
          <p:cNvSpPr/>
          <p:nvPr/>
        </p:nvSpPr>
        <p:spPr>
          <a:xfrm>
            <a:off x="8166100" y="282575"/>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79" name="Google Shape;379;p85"/>
          <p:cNvSpPr txBox="1"/>
          <p:nvPr/>
        </p:nvSpPr>
        <p:spPr>
          <a:xfrm>
            <a:off x="223838" y="228600"/>
            <a:ext cx="260350" cy="5540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80" name="Google Shape;380;p85"/>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85"/>
          <p:cNvSpPr txBox="1"/>
          <p:nvPr>
            <p:ph idx="1" type="body"/>
          </p:nvPr>
        </p:nvSpPr>
        <p:spPr>
          <a:xfrm rot="5400000">
            <a:off x="2204243" y="275431"/>
            <a:ext cx="4144963" cy="75565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23850" lvl="4" marL="2286000" algn="l">
              <a:lnSpc>
                <a:spcPct val="100000"/>
              </a:lnSpc>
              <a:spcBef>
                <a:spcPts val="600"/>
              </a:spcBef>
              <a:spcAft>
                <a:spcPts val="0"/>
              </a:spcAft>
              <a:buSzPts val="150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382" name="Google Shape;382;p85"/>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85"/>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85"/>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385" name="Shape 385"/>
        <p:cNvGrpSpPr/>
        <p:nvPr/>
      </p:nvGrpSpPr>
      <p:grpSpPr>
        <a:xfrm>
          <a:off x="0" y="0"/>
          <a:ext cx="0" cy="0"/>
          <a:chOff x="0" y="0"/>
          <a:chExt cx="0" cy="0"/>
        </a:xfrm>
      </p:grpSpPr>
      <p:sp>
        <p:nvSpPr>
          <p:cNvPr id="386" name="Google Shape;386;p86"/>
          <p:cNvSpPr/>
          <p:nvPr/>
        </p:nvSpPr>
        <p:spPr>
          <a:xfrm>
            <a:off x="8166100" y="282575"/>
            <a:ext cx="685800" cy="3016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87" name="Google Shape;387;p86"/>
          <p:cNvSpPr txBox="1"/>
          <p:nvPr/>
        </p:nvSpPr>
        <p:spPr>
          <a:xfrm rot="-5400000">
            <a:off x="8593932" y="561181"/>
            <a:ext cx="260350" cy="5540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A1C4E3"/>
              </a:buClr>
              <a:buSzPts val="3600"/>
              <a:buFont typeface="Rockwell"/>
              <a:buNone/>
            </a:pPr>
            <a:r>
              <a:rPr b="1" i="0" lang="en-US" sz="3600" u="none" cap="none" strike="noStrike">
                <a:solidFill>
                  <a:srgbClr val="A1C4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388" name="Google Shape;388;p86"/>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86"/>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23850" lvl="4" marL="2286000" algn="l">
              <a:lnSpc>
                <a:spcPct val="100000"/>
              </a:lnSpc>
              <a:spcBef>
                <a:spcPts val="600"/>
              </a:spcBef>
              <a:spcAft>
                <a:spcPts val="0"/>
              </a:spcAft>
              <a:buSzPts val="150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390" name="Google Shape;390;p86"/>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p86"/>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86"/>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39" name="Shape 39"/>
        <p:cNvGrpSpPr/>
        <p:nvPr/>
      </p:nvGrpSpPr>
      <p:grpSpPr>
        <a:xfrm>
          <a:off x="0" y="0"/>
          <a:ext cx="0" cy="0"/>
          <a:chOff x="0" y="0"/>
          <a:chExt cx="0" cy="0"/>
        </a:xfrm>
      </p:grpSpPr>
      <p:sp>
        <p:nvSpPr>
          <p:cNvPr id="40" name="Google Shape;40;p53"/>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3"/>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42" name="Google Shape;42;p53"/>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3"/>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3"/>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5" name="Google Shape;45;p53"/>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6" name="Google Shape;46;p53"/>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7" name="Google Shape;47;p53"/>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8" name="Google Shape;48;p53"/>
          <p:cNvSpPr/>
          <p:nvPr/>
        </p:nvSpPr>
        <p:spPr>
          <a:xfrm>
            <a:off x="4624388" y="228600"/>
            <a:ext cx="2057400" cy="203911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9" name="Google Shape;49;p53"/>
          <p:cNvSpPr/>
          <p:nvPr/>
        </p:nvSpPr>
        <p:spPr>
          <a:xfrm>
            <a:off x="6802438" y="2377440"/>
            <a:ext cx="2057400" cy="20391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399" name="Shape 399"/>
        <p:cNvGrpSpPr/>
        <p:nvPr/>
      </p:nvGrpSpPr>
      <p:grpSpPr>
        <a:xfrm>
          <a:off x="0" y="0"/>
          <a:ext cx="0" cy="0"/>
          <a:chOff x="0" y="0"/>
          <a:chExt cx="0" cy="0"/>
        </a:xfrm>
      </p:grpSpPr>
      <p:sp>
        <p:nvSpPr>
          <p:cNvPr id="400" name="Google Shape;400;p51"/>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01" name="Google Shape;401;p5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p51"/>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403" name="Google Shape;403;p5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5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p5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06" name="Google Shape;406;p51"/>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07" name="Google Shape;407;p51"/>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408" name="Shape 408"/>
        <p:cNvGrpSpPr/>
        <p:nvPr/>
      </p:nvGrpSpPr>
      <p:grpSpPr>
        <a:xfrm>
          <a:off x="0" y="0"/>
          <a:ext cx="0" cy="0"/>
          <a:chOff x="0" y="0"/>
          <a:chExt cx="0" cy="0"/>
        </a:xfrm>
      </p:grpSpPr>
      <p:sp>
        <p:nvSpPr>
          <p:cNvPr id="409" name="Google Shape;409;p87"/>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87"/>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411" name="Google Shape;411;p87"/>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87"/>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p87"/>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14" name="Google Shape;414;p87"/>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15" name="Google Shape;415;p87"/>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16" name="Google Shape;416;p87"/>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17" name="Google Shape;417;p87"/>
          <p:cNvSpPr/>
          <p:nvPr/>
        </p:nvSpPr>
        <p:spPr>
          <a:xfrm>
            <a:off x="4624388" y="228600"/>
            <a:ext cx="2057400" cy="203911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18" name="Google Shape;418;p87"/>
          <p:cNvSpPr/>
          <p:nvPr/>
        </p:nvSpPr>
        <p:spPr>
          <a:xfrm>
            <a:off x="6802438" y="2377440"/>
            <a:ext cx="2057400" cy="20391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Alt.">
  <p:cSld name="Title and Content, Alt.">
    <p:spTree>
      <p:nvGrpSpPr>
        <p:cNvPr id="419" name="Shape 419"/>
        <p:cNvGrpSpPr/>
        <p:nvPr/>
      </p:nvGrpSpPr>
      <p:grpSpPr>
        <a:xfrm>
          <a:off x="0" y="0"/>
          <a:ext cx="0" cy="0"/>
          <a:chOff x="0" y="0"/>
          <a:chExt cx="0" cy="0"/>
        </a:xfrm>
      </p:grpSpPr>
      <p:sp>
        <p:nvSpPr>
          <p:cNvPr id="420" name="Google Shape;420;p8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21" name="Google Shape;421;p88"/>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p88"/>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423" name="Google Shape;423;p8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p8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5" name="Google Shape;425;p8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26" name="Google Shape;426;p88"/>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27" name="Google Shape;427;p88"/>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2 Pictures">
  <p:cSld name="Title Slide with 2 Pictures">
    <p:spTree>
      <p:nvGrpSpPr>
        <p:cNvPr id="428" name="Shape 428"/>
        <p:cNvGrpSpPr/>
        <p:nvPr/>
      </p:nvGrpSpPr>
      <p:grpSpPr>
        <a:xfrm>
          <a:off x="0" y="0"/>
          <a:ext cx="0" cy="0"/>
          <a:chOff x="0" y="0"/>
          <a:chExt cx="0" cy="0"/>
        </a:xfrm>
      </p:grpSpPr>
      <p:sp>
        <p:nvSpPr>
          <p:cNvPr id="429" name="Google Shape;429;p89"/>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p89"/>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431" name="Google Shape;431;p89"/>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p89"/>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89"/>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34" name="Google Shape;434;p89"/>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35" name="Google Shape;435;p89"/>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36" name="Google Shape;436;p89"/>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37" name="Google Shape;437;p89"/>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38" name="Google Shape;438;p89"/>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439" name="Google Shape;439;p89"/>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40" name="Shape 440"/>
        <p:cNvGrpSpPr/>
        <p:nvPr/>
      </p:nvGrpSpPr>
      <p:grpSpPr>
        <a:xfrm>
          <a:off x="0" y="0"/>
          <a:ext cx="0" cy="0"/>
          <a:chOff x="0" y="0"/>
          <a:chExt cx="0" cy="0"/>
        </a:xfrm>
      </p:grpSpPr>
      <p:sp>
        <p:nvSpPr>
          <p:cNvPr id="441" name="Google Shape;441;p90"/>
          <p:cNvSpPr/>
          <p:nvPr/>
        </p:nvSpPr>
        <p:spPr>
          <a:xfrm>
            <a:off x="658907" y="228600"/>
            <a:ext cx="820093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42" name="Google Shape;442;p90"/>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Rockwel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90"/>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444" name="Google Shape;444;p90"/>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5" name="Google Shape;445;p90"/>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6" name="Google Shape;446;p90"/>
          <p:cNvSpPr txBox="1"/>
          <p:nvPr>
            <p:ph idx="12" type="sldNum"/>
          </p:nvPr>
        </p:nvSpPr>
        <p:spPr>
          <a:xfrm>
            <a:off x="8305800" y="624877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47" name="Google Shape;447;p90"/>
          <p:cNvSpPr txBox="1"/>
          <p:nvPr/>
        </p:nvSpPr>
        <p:spPr>
          <a:xfrm>
            <a:off x="2003612" y="3110754"/>
            <a:ext cx="260909" cy="6155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4000"/>
              <a:buFont typeface="Rockwell"/>
              <a:buNone/>
            </a:pPr>
            <a:r>
              <a:rPr b="1" i="0" lang="en-US" sz="40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48" name="Google Shape;448;p90"/>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449" name="Shape 449"/>
        <p:cNvGrpSpPr/>
        <p:nvPr/>
      </p:nvGrpSpPr>
      <p:grpSpPr>
        <a:xfrm>
          <a:off x="0" y="0"/>
          <a:ext cx="0" cy="0"/>
          <a:chOff x="0" y="0"/>
          <a:chExt cx="0" cy="0"/>
        </a:xfrm>
      </p:grpSpPr>
      <p:sp>
        <p:nvSpPr>
          <p:cNvPr id="450" name="Google Shape;450;p91"/>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51" name="Google Shape;451;p91"/>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52" name="Google Shape;452;p91"/>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53" name="Google Shape;453;p9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4" name="Google Shape;454;p91"/>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55" name="Google Shape;455;p91"/>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56" name="Google Shape;456;p9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p9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8" name="Google Shape;458;p9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459" name="Shape 459"/>
        <p:cNvGrpSpPr/>
        <p:nvPr/>
      </p:nvGrpSpPr>
      <p:grpSpPr>
        <a:xfrm>
          <a:off x="0" y="0"/>
          <a:ext cx="0" cy="0"/>
          <a:chOff x="0" y="0"/>
          <a:chExt cx="0" cy="0"/>
        </a:xfrm>
      </p:grpSpPr>
      <p:sp>
        <p:nvSpPr>
          <p:cNvPr id="460" name="Google Shape;460;p92"/>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61" name="Google Shape;461;p92"/>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62" name="Google Shape;462;p9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Rockwel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92"/>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464" name="Google Shape;464;p92"/>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465" name="Google Shape;465;p9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6" name="Google Shape;466;p9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9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68" name="Google Shape;468;p92"/>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469" name="Google Shape;469;p92"/>
          <p:cNvSpPr txBox="1"/>
          <p:nvPr>
            <p:ph idx="4" type="body"/>
          </p:nvPr>
        </p:nvSpPr>
        <p:spPr>
          <a:xfrm>
            <a:off x="4399878" y="2070847"/>
            <a:ext cx="3657600" cy="322729"/>
          </a:xfrm>
          <a:prstGeom prst="rect">
            <a:avLst/>
          </a:prstGeom>
          <a:solidFill>
            <a:srgbClr val="B1BBCB"/>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ntent, Top and Bottom">
  <p:cSld name="2 Content, Top and Bottom">
    <p:spTree>
      <p:nvGrpSpPr>
        <p:cNvPr id="470" name="Shape 470"/>
        <p:cNvGrpSpPr/>
        <p:nvPr/>
      </p:nvGrpSpPr>
      <p:grpSpPr>
        <a:xfrm>
          <a:off x="0" y="0"/>
          <a:ext cx="0" cy="0"/>
          <a:chOff x="0" y="0"/>
          <a:chExt cx="0" cy="0"/>
        </a:xfrm>
      </p:grpSpPr>
      <p:sp>
        <p:nvSpPr>
          <p:cNvPr id="471" name="Google Shape;471;p93"/>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72" name="Google Shape;472;p93"/>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93"/>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74" name="Google Shape;474;p93"/>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5" name="Google Shape;475;p9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93"/>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77" name="Google Shape;477;p9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78" name="Google Shape;478;p9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ntent">
  <p:cSld name="3 Content">
    <p:spTree>
      <p:nvGrpSpPr>
        <p:cNvPr id="479" name="Shape 479"/>
        <p:cNvGrpSpPr/>
        <p:nvPr/>
      </p:nvGrpSpPr>
      <p:grpSpPr>
        <a:xfrm>
          <a:off x="0" y="0"/>
          <a:ext cx="0" cy="0"/>
          <a:chOff x="0" y="0"/>
          <a:chExt cx="0" cy="0"/>
        </a:xfrm>
      </p:grpSpPr>
      <p:sp>
        <p:nvSpPr>
          <p:cNvPr id="480" name="Google Shape;480;p9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81" name="Google Shape;481;p94"/>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82" name="Google Shape;482;p9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94"/>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84" name="Google Shape;484;p9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5" name="Google Shape;485;p9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9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87" name="Google Shape;487;p94"/>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88" name="Google Shape;488;p94"/>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ntent">
  <p:cSld name="4 Content">
    <p:spTree>
      <p:nvGrpSpPr>
        <p:cNvPr id="489" name="Shape 489"/>
        <p:cNvGrpSpPr/>
        <p:nvPr/>
      </p:nvGrpSpPr>
      <p:grpSpPr>
        <a:xfrm>
          <a:off x="0" y="0"/>
          <a:ext cx="0" cy="0"/>
          <a:chOff x="0" y="0"/>
          <a:chExt cx="0" cy="0"/>
        </a:xfrm>
      </p:grpSpPr>
      <p:sp>
        <p:nvSpPr>
          <p:cNvPr id="490" name="Google Shape;490;p95"/>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91" name="Google Shape;491;p95"/>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92" name="Google Shape;492;p9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3" name="Google Shape;493;p9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4" name="Google Shape;494;p9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5" name="Google Shape;495;p9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96" name="Google Shape;496;p95"/>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97" name="Google Shape;497;p95"/>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98" name="Google Shape;498;p95"/>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
        <p:nvSpPr>
          <p:cNvPr id="499" name="Google Shape;499;p95"/>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14325" lvl="5" marL="2743200" algn="l">
              <a:lnSpc>
                <a:spcPct val="100000"/>
              </a:lnSpc>
              <a:spcBef>
                <a:spcPts val="360"/>
              </a:spcBef>
              <a:spcAft>
                <a:spcPts val="0"/>
              </a:spcAft>
              <a:buSzPts val="1350"/>
              <a:buChar char="■"/>
              <a:defRPr sz="1800"/>
            </a:lvl6pPr>
            <a:lvl7pPr indent="-314325" lvl="6" marL="3200400" algn="l">
              <a:lnSpc>
                <a:spcPct val="100000"/>
              </a:lnSpc>
              <a:spcBef>
                <a:spcPts val="360"/>
              </a:spcBef>
              <a:spcAft>
                <a:spcPts val="0"/>
              </a:spcAft>
              <a:buSzPts val="1350"/>
              <a:buChar char="■"/>
              <a:defRPr sz="1800"/>
            </a:lvl7pPr>
            <a:lvl8pPr indent="-314325" lvl="7" marL="3657600" algn="l">
              <a:lnSpc>
                <a:spcPct val="100000"/>
              </a:lnSpc>
              <a:spcBef>
                <a:spcPts val="360"/>
              </a:spcBef>
              <a:spcAft>
                <a:spcPts val="0"/>
              </a:spcAft>
              <a:buSzPts val="1350"/>
              <a:buChar char="■"/>
              <a:defRPr sz="1800"/>
            </a:lvl8pPr>
            <a:lvl9pPr indent="-314325" lvl="8" marL="4114800" algn="l">
              <a:lnSpc>
                <a:spcPct val="100000"/>
              </a:lnSpc>
              <a:spcBef>
                <a:spcPts val="360"/>
              </a:spcBef>
              <a:spcAft>
                <a:spcPts val="0"/>
              </a:spcAft>
              <a:buSzPts val="135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bove Caption" type="picTx">
  <p:cSld name="PICTURE_WITH_CAPTION_TEXT">
    <p:spTree>
      <p:nvGrpSpPr>
        <p:cNvPr id="50" name="Shape 50"/>
        <p:cNvGrpSpPr/>
        <p:nvPr/>
      </p:nvGrpSpPr>
      <p:grpSpPr>
        <a:xfrm>
          <a:off x="0" y="0"/>
          <a:ext cx="0" cy="0"/>
          <a:chOff x="0" y="0"/>
          <a:chExt cx="0" cy="0"/>
        </a:xfrm>
      </p:grpSpPr>
      <p:sp>
        <p:nvSpPr>
          <p:cNvPr id="51" name="Google Shape;51;p54"/>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4"/>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53" name="Google Shape;53;p54"/>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54" name="Google Shape;54;p5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54"/>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8" name="Google Shape;58;p54"/>
          <p:cNvSpPr/>
          <p:nvPr/>
        </p:nvSpPr>
        <p:spPr>
          <a:xfrm>
            <a:off x="6802438" y="2377440"/>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9" name="Google Shape;59;p54"/>
          <p:cNvSpPr txBox="1"/>
          <p:nvPr/>
        </p:nvSpPr>
        <p:spPr>
          <a:xfrm>
            <a:off x="327212" y="4632792"/>
            <a:ext cx="220568"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500" name="Shape 500"/>
        <p:cNvGrpSpPr/>
        <p:nvPr/>
      </p:nvGrpSpPr>
      <p:grpSpPr>
        <a:xfrm>
          <a:off x="0" y="0"/>
          <a:ext cx="0" cy="0"/>
          <a:chOff x="0" y="0"/>
          <a:chExt cx="0" cy="0"/>
        </a:xfrm>
      </p:grpSpPr>
      <p:sp>
        <p:nvSpPr>
          <p:cNvPr id="501" name="Google Shape;501;p96"/>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02" name="Google Shape;502;p96"/>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03" name="Google Shape;503;p9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4" name="Google Shape;504;p9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5" name="Google Shape;505;p9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6" name="Google Shape;506;p9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07" name="Shape 507"/>
        <p:cNvGrpSpPr/>
        <p:nvPr/>
      </p:nvGrpSpPr>
      <p:grpSpPr>
        <a:xfrm>
          <a:off x="0" y="0"/>
          <a:ext cx="0" cy="0"/>
          <a:chOff x="0" y="0"/>
          <a:chExt cx="0" cy="0"/>
        </a:xfrm>
      </p:grpSpPr>
      <p:sp>
        <p:nvSpPr>
          <p:cNvPr id="508" name="Google Shape;508;p97"/>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09" name="Google Shape;509;p9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9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1" name="Google Shape;511;p9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12" name="Shape 512"/>
        <p:cNvGrpSpPr/>
        <p:nvPr/>
      </p:nvGrpSpPr>
      <p:grpSpPr>
        <a:xfrm>
          <a:off x="0" y="0"/>
          <a:ext cx="0" cy="0"/>
          <a:chOff x="0" y="0"/>
          <a:chExt cx="0" cy="0"/>
        </a:xfrm>
      </p:grpSpPr>
      <p:sp>
        <p:nvSpPr>
          <p:cNvPr id="513" name="Google Shape;513;p98"/>
          <p:cNvSpPr/>
          <p:nvPr/>
        </p:nvSpPr>
        <p:spPr>
          <a:xfrm>
            <a:off x="282575" y="228600"/>
            <a:ext cx="34512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14" name="Google Shape;514;p98"/>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5" name="Google Shape;515;p98"/>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23850" lvl="5" marL="2743200" algn="l">
              <a:lnSpc>
                <a:spcPct val="100000"/>
              </a:lnSpc>
              <a:spcBef>
                <a:spcPts val="400"/>
              </a:spcBef>
              <a:spcAft>
                <a:spcPts val="0"/>
              </a:spcAft>
              <a:buSzPts val="1500"/>
              <a:buChar char="■"/>
              <a:defRPr sz="2000"/>
            </a:lvl6pPr>
            <a:lvl7pPr indent="-323850" lvl="6" marL="3200400" algn="l">
              <a:lnSpc>
                <a:spcPct val="100000"/>
              </a:lnSpc>
              <a:spcBef>
                <a:spcPts val="400"/>
              </a:spcBef>
              <a:spcAft>
                <a:spcPts val="0"/>
              </a:spcAft>
              <a:buSzPts val="1500"/>
              <a:buChar char="■"/>
              <a:defRPr sz="2000"/>
            </a:lvl7pPr>
            <a:lvl8pPr indent="-323850" lvl="7" marL="3657600" algn="l">
              <a:lnSpc>
                <a:spcPct val="100000"/>
              </a:lnSpc>
              <a:spcBef>
                <a:spcPts val="400"/>
              </a:spcBef>
              <a:spcAft>
                <a:spcPts val="0"/>
              </a:spcAft>
              <a:buSzPts val="1500"/>
              <a:buChar char="■"/>
              <a:defRPr sz="2000"/>
            </a:lvl8pPr>
            <a:lvl9pPr indent="-323850" lvl="8" marL="4114800" algn="l">
              <a:lnSpc>
                <a:spcPct val="100000"/>
              </a:lnSpc>
              <a:spcBef>
                <a:spcPts val="400"/>
              </a:spcBef>
              <a:spcAft>
                <a:spcPts val="0"/>
              </a:spcAft>
              <a:buSzPts val="1500"/>
              <a:buChar char="■"/>
              <a:defRPr sz="2000"/>
            </a:lvl9pPr>
          </a:lstStyle>
          <a:p/>
        </p:txBody>
      </p:sp>
      <p:sp>
        <p:nvSpPr>
          <p:cNvPr id="516" name="Google Shape;516;p98"/>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517" name="Google Shape;517;p98"/>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8" name="Google Shape;518;p98"/>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9" name="Google Shape;519;p98"/>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20" name="Shape 520"/>
        <p:cNvGrpSpPr/>
        <p:nvPr/>
      </p:nvGrpSpPr>
      <p:grpSpPr>
        <a:xfrm>
          <a:off x="0" y="0"/>
          <a:ext cx="0" cy="0"/>
          <a:chOff x="0" y="0"/>
          <a:chExt cx="0" cy="0"/>
        </a:xfrm>
      </p:grpSpPr>
      <p:sp>
        <p:nvSpPr>
          <p:cNvPr id="521" name="Google Shape;521;p99"/>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22" name="Google Shape;522;p99"/>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3" name="Google Shape;523;p99"/>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524" name="Google Shape;524;p99"/>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525" name="Google Shape;525;p99"/>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6" name="Google Shape;526;p99"/>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7" name="Google Shape;527;p9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28" name="Google Shape;528;p99"/>
          <p:cNvSpPr txBox="1"/>
          <p:nvPr/>
        </p:nvSpPr>
        <p:spPr>
          <a:xfrm>
            <a:off x="3990110" y="3370730"/>
            <a:ext cx="220568"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bove Caption">
  <p:cSld name="Picture above Caption">
    <p:spTree>
      <p:nvGrpSpPr>
        <p:cNvPr id="529" name="Shape 529"/>
        <p:cNvGrpSpPr/>
        <p:nvPr/>
      </p:nvGrpSpPr>
      <p:grpSpPr>
        <a:xfrm>
          <a:off x="0" y="0"/>
          <a:ext cx="0" cy="0"/>
          <a:chOff x="0" y="0"/>
          <a:chExt cx="0" cy="0"/>
        </a:xfrm>
      </p:grpSpPr>
      <p:sp>
        <p:nvSpPr>
          <p:cNvPr id="530" name="Google Shape;530;p100"/>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1" name="Google Shape;531;p100"/>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532" name="Google Shape;532;p100"/>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533" name="Google Shape;533;p10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4" name="Google Shape;534;p10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5" name="Google Shape;535;p10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36" name="Google Shape;536;p100"/>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37" name="Google Shape;537;p100"/>
          <p:cNvSpPr/>
          <p:nvPr/>
        </p:nvSpPr>
        <p:spPr>
          <a:xfrm>
            <a:off x="6802438" y="2377440"/>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38" name="Google Shape;538;p100"/>
          <p:cNvSpPr txBox="1"/>
          <p:nvPr/>
        </p:nvSpPr>
        <p:spPr>
          <a:xfrm>
            <a:off x="327212" y="4632792"/>
            <a:ext cx="220568"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Pictures with Caption">
  <p:cSld name="2 Pictures with Caption">
    <p:spTree>
      <p:nvGrpSpPr>
        <p:cNvPr id="539" name="Shape 539"/>
        <p:cNvGrpSpPr/>
        <p:nvPr/>
      </p:nvGrpSpPr>
      <p:grpSpPr>
        <a:xfrm>
          <a:off x="0" y="0"/>
          <a:ext cx="0" cy="0"/>
          <a:chOff x="0" y="0"/>
          <a:chExt cx="0" cy="0"/>
        </a:xfrm>
      </p:grpSpPr>
      <p:sp>
        <p:nvSpPr>
          <p:cNvPr id="540" name="Google Shape;540;p101"/>
          <p:cNvSpPr/>
          <p:nvPr/>
        </p:nvSpPr>
        <p:spPr>
          <a:xfrm>
            <a:off x="282574" y="228600"/>
            <a:ext cx="6387167"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41" name="Google Shape;541;p101"/>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2" name="Google Shape;542;p101"/>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543" name="Google Shape;543;p101"/>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4" name="Google Shape;544;p101"/>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p10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46" name="Google Shape;546;p101"/>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47" name="Google Shape;547;p101"/>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48" name="Google Shape;548;p101"/>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49" name="Google Shape;549;p101"/>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with Caption">
  <p:cSld name="3 Pictures with Caption">
    <p:spTree>
      <p:nvGrpSpPr>
        <p:cNvPr id="550" name="Shape 550"/>
        <p:cNvGrpSpPr/>
        <p:nvPr/>
      </p:nvGrpSpPr>
      <p:grpSpPr>
        <a:xfrm>
          <a:off x="0" y="0"/>
          <a:ext cx="0" cy="0"/>
          <a:chOff x="0" y="0"/>
          <a:chExt cx="0" cy="0"/>
        </a:xfrm>
      </p:grpSpPr>
      <p:sp>
        <p:nvSpPr>
          <p:cNvPr id="551" name="Google Shape;551;p102"/>
          <p:cNvSpPr/>
          <p:nvPr/>
        </p:nvSpPr>
        <p:spPr>
          <a:xfrm>
            <a:off x="282575" y="228600"/>
            <a:ext cx="423545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52" name="Google Shape;552;p102"/>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2600"/>
              <a:buFont typeface="Rockwell"/>
              <a:buNone/>
              <a:defRPr b="0"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3" name="Google Shape;553;p102"/>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solidFill>
                  <a:schemeClr val="lt1"/>
                </a:solidFi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554" name="Google Shape;554;p102"/>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5" name="Google Shape;555;p102"/>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6" name="Google Shape;556;p10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57" name="Google Shape;557;p102"/>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58" name="Google Shape;558;p102"/>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59" name="Google Shape;559;p102"/>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60" name="Google Shape;560;p102"/>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61" name="Google Shape;561;p102"/>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62" name="Google Shape;562;p102"/>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with Caption, Alt.">
  <p:cSld name="3 Pictures with Caption, Alt.">
    <p:spTree>
      <p:nvGrpSpPr>
        <p:cNvPr id="563" name="Shape 563"/>
        <p:cNvGrpSpPr/>
        <p:nvPr/>
      </p:nvGrpSpPr>
      <p:grpSpPr>
        <a:xfrm>
          <a:off x="0" y="0"/>
          <a:ext cx="0" cy="0"/>
          <a:chOff x="0" y="0"/>
          <a:chExt cx="0" cy="0"/>
        </a:xfrm>
      </p:grpSpPr>
      <p:sp>
        <p:nvSpPr>
          <p:cNvPr id="564" name="Google Shape;564;p103"/>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65" name="Google Shape;565;p103"/>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600"/>
              <a:buFont typeface="Rockwell"/>
              <a:buNone/>
              <a:defRPr b="0"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6" name="Google Shape;566;p103"/>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lnSpc>
                <a:spcPct val="100000"/>
              </a:lnSpc>
              <a:spcBef>
                <a:spcPts val="400"/>
              </a:spcBef>
              <a:spcAft>
                <a:spcPts val="0"/>
              </a:spcAft>
              <a:buClr>
                <a:srgbClr val="9FC3E3"/>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lnSpc>
                <a:spcPct val="100000"/>
              </a:lnSpc>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567" name="Google Shape;567;p103"/>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050"/>
              <a:buNone/>
              <a:defRPr sz="1400"/>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
        <p:nvSpPr>
          <p:cNvPr id="568" name="Google Shape;568;p103"/>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9" name="Google Shape;569;p103"/>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0" name="Google Shape;570;p10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71" name="Google Shape;571;p103"/>
          <p:cNvSpPr txBox="1"/>
          <p:nvPr/>
        </p:nvSpPr>
        <p:spPr>
          <a:xfrm>
            <a:off x="4750361" y="3370730"/>
            <a:ext cx="220568"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b="0" i="0" sz="1400" u="none" cap="none" strike="noStrike">
              <a:solidFill>
                <a:srgbClr val="000000"/>
              </a:solidFill>
              <a:latin typeface="Arial"/>
              <a:ea typeface="Arial"/>
              <a:cs typeface="Arial"/>
              <a:sym typeface="Arial"/>
            </a:endParaRPr>
          </a:p>
        </p:txBody>
      </p:sp>
      <p:sp>
        <p:nvSpPr>
          <p:cNvPr id="572" name="Google Shape;572;p103"/>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73" name="Google Shape;573;p103"/>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574" name="Shape 574"/>
        <p:cNvGrpSpPr/>
        <p:nvPr/>
      </p:nvGrpSpPr>
      <p:grpSpPr>
        <a:xfrm>
          <a:off x="0" y="0"/>
          <a:ext cx="0" cy="0"/>
          <a:chOff x="0" y="0"/>
          <a:chExt cx="0" cy="0"/>
        </a:xfrm>
      </p:grpSpPr>
      <p:sp>
        <p:nvSpPr>
          <p:cNvPr id="575" name="Google Shape;575;p10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76" name="Google Shape;576;p104"/>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577" name="Google Shape;577;p10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8" name="Google Shape;578;p104"/>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579" name="Google Shape;579;p10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0" name="Google Shape;580;p10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1" name="Google Shape;581;p10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582" name="Shape 582"/>
        <p:cNvGrpSpPr/>
        <p:nvPr/>
      </p:nvGrpSpPr>
      <p:grpSpPr>
        <a:xfrm>
          <a:off x="0" y="0"/>
          <a:ext cx="0" cy="0"/>
          <a:chOff x="0" y="0"/>
          <a:chExt cx="0" cy="0"/>
        </a:xfrm>
      </p:grpSpPr>
      <p:sp>
        <p:nvSpPr>
          <p:cNvPr id="583" name="Google Shape;583;p105"/>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584" name="Google Shape;584;p105"/>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5" name="Google Shape;585;p105"/>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586" name="Google Shape;586;p10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7" name="Google Shape;587;p10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8" name="Google Shape;588;p10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89" name="Google Shape;589;p105"/>
          <p:cNvSpPr txBox="1"/>
          <p:nvPr/>
        </p:nvSpPr>
        <p:spPr>
          <a:xfrm rot="-5400000">
            <a:off x="8593111" y="561668"/>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Alt.">
  <p:cSld name="Title and Content, Alt.">
    <p:spTree>
      <p:nvGrpSpPr>
        <p:cNvPr id="60" name="Shape 60"/>
        <p:cNvGrpSpPr/>
        <p:nvPr/>
      </p:nvGrpSpPr>
      <p:grpSpPr>
        <a:xfrm>
          <a:off x="0" y="0"/>
          <a:ext cx="0" cy="0"/>
          <a:chOff x="0" y="0"/>
          <a:chExt cx="0" cy="0"/>
        </a:xfrm>
      </p:grpSpPr>
      <p:sp>
        <p:nvSpPr>
          <p:cNvPr id="61" name="Google Shape;61;p55"/>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62" name="Google Shape;62;p55"/>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5"/>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a:lvl1pPr>
            <a:lvl2pPr indent="-314325" lvl="1" marL="914400" algn="l">
              <a:lnSpc>
                <a:spcPct val="100000"/>
              </a:lnSpc>
              <a:spcBef>
                <a:spcPts val="600"/>
              </a:spcBef>
              <a:spcAft>
                <a:spcPts val="0"/>
              </a:spcAft>
              <a:buSzPts val="135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14325" lvl="4" marL="2286000" algn="l">
              <a:lnSpc>
                <a:spcPct val="100000"/>
              </a:lnSpc>
              <a:spcBef>
                <a:spcPts val="600"/>
              </a:spcBef>
              <a:spcAft>
                <a:spcPts val="0"/>
              </a:spcAft>
              <a:buSzPts val="1350"/>
              <a:buChar char="■"/>
              <a:defRPr/>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64" name="Google Shape;64;p5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55"/>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68" name="Google Shape;68;p55"/>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lnSpc>
                <a:spcPct val="100000"/>
              </a:lnSpc>
              <a:spcBef>
                <a:spcPts val="600"/>
              </a:spcBef>
              <a:spcAft>
                <a:spcPts val="0"/>
              </a:spcAft>
              <a:buSzPts val="900"/>
              <a:buNone/>
              <a:defRPr sz="1200"/>
            </a:lvl2pPr>
            <a:lvl3pPr indent="-228600" lvl="2" marL="1371600" algn="l">
              <a:lnSpc>
                <a:spcPct val="100000"/>
              </a:lnSpc>
              <a:spcBef>
                <a:spcPts val="600"/>
              </a:spcBef>
              <a:spcAft>
                <a:spcPts val="0"/>
              </a:spcAft>
              <a:buSzPts val="750"/>
              <a:buNone/>
              <a:defRPr sz="1000"/>
            </a:lvl3pPr>
            <a:lvl4pPr indent="-228600" lvl="3" marL="1828800" algn="l">
              <a:lnSpc>
                <a:spcPct val="100000"/>
              </a:lnSpc>
              <a:spcBef>
                <a:spcPts val="600"/>
              </a:spcBef>
              <a:spcAft>
                <a:spcPts val="0"/>
              </a:spcAft>
              <a:buSzPts val="675"/>
              <a:buNone/>
              <a:defRPr sz="900"/>
            </a:lvl4pPr>
            <a:lvl5pPr indent="-228600" lvl="4" marL="2286000" algn="l">
              <a:lnSpc>
                <a:spcPct val="100000"/>
              </a:lnSpc>
              <a:spcBef>
                <a:spcPts val="600"/>
              </a:spcBef>
              <a:spcAft>
                <a:spcPts val="0"/>
              </a:spcAft>
              <a:buSzPts val="675"/>
              <a:buNone/>
              <a:defRPr sz="900"/>
            </a:lvl5pPr>
            <a:lvl6pPr indent="-228600" lvl="5" marL="2743200" algn="l">
              <a:lnSpc>
                <a:spcPct val="100000"/>
              </a:lnSpc>
              <a:spcBef>
                <a:spcPts val="180"/>
              </a:spcBef>
              <a:spcAft>
                <a:spcPts val="0"/>
              </a:spcAft>
              <a:buSzPts val="675"/>
              <a:buNone/>
              <a:defRPr sz="900"/>
            </a:lvl6pPr>
            <a:lvl7pPr indent="-228600" lvl="6" marL="3200400" algn="l">
              <a:lnSpc>
                <a:spcPct val="100000"/>
              </a:lnSpc>
              <a:spcBef>
                <a:spcPts val="180"/>
              </a:spcBef>
              <a:spcAft>
                <a:spcPts val="0"/>
              </a:spcAft>
              <a:buSzPts val="675"/>
              <a:buNone/>
              <a:defRPr sz="900"/>
            </a:lvl7pPr>
            <a:lvl8pPr indent="-228600" lvl="7" marL="3657600" algn="l">
              <a:lnSpc>
                <a:spcPct val="100000"/>
              </a:lnSpc>
              <a:spcBef>
                <a:spcPts val="180"/>
              </a:spcBef>
              <a:spcAft>
                <a:spcPts val="0"/>
              </a:spcAft>
              <a:buSzPts val="675"/>
              <a:buNone/>
              <a:defRPr sz="900"/>
            </a:lvl8pPr>
            <a:lvl9pPr indent="-228600" lvl="8" marL="4114800" algn="l">
              <a:lnSpc>
                <a:spcPct val="100000"/>
              </a:lnSpc>
              <a:spcBef>
                <a:spcPts val="180"/>
              </a:spcBef>
              <a:spcAft>
                <a:spcPts val="0"/>
              </a:spcAft>
              <a:buSzPts val="675"/>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2 Pictures">
  <p:cSld name="Title Slide with 2 Pictures">
    <p:spTree>
      <p:nvGrpSpPr>
        <p:cNvPr id="69" name="Shape 69"/>
        <p:cNvGrpSpPr/>
        <p:nvPr/>
      </p:nvGrpSpPr>
      <p:grpSpPr>
        <a:xfrm>
          <a:off x="0" y="0"/>
          <a:ext cx="0" cy="0"/>
          <a:chOff x="0" y="0"/>
          <a:chExt cx="0" cy="0"/>
        </a:xfrm>
      </p:grpSpPr>
      <p:sp>
        <p:nvSpPr>
          <p:cNvPr id="70" name="Google Shape;70;p56"/>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6"/>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p:txBody>
      </p:sp>
      <p:sp>
        <p:nvSpPr>
          <p:cNvPr id="72" name="Google Shape;72;p56"/>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6"/>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6"/>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75" name="Google Shape;75;p56"/>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76" name="Google Shape;76;p56"/>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77" name="Google Shape;77;p56"/>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78" name="Google Shape;78;p56"/>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79" name="Google Shape;79;p56"/>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600"/>
              </a:spcBef>
              <a:spcAft>
                <a:spcPts val="0"/>
              </a:spcAft>
              <a:buSzPts val="3450"/>
              <a:buNone/>
              <a:defRPr sz="4600">
                <a:solidFill>
                  <a:schemeClr val="lt1"/>
                </a:solidFill>
              </a:defRPr>
            </a:lvl1pPr>
            <a:lvl2pPr indent="-285750" lvl="1" marL="914400" algn="l">
              <a:lnSpc>
                <a:spcPct val="100000"/>
              </a:lnSpc>
              <a:spcBef>
                <a:spcPts val="600"/>
              </a:spcBef>
              <a:spcAft>
                <a:spcPts val="0"/>
              </a:spcAft>
              <a:buSzPts val="900"/>
              <a:buChar char="■"/>
              <a:defRPr sz="1200"/>
            </a:lvl2pPr>
            <a:lvl3pPr indent="-276225" lvl="2" marL="1371600" algn="l">
              <a:lnSpc>
                <a:spcPct val="100000"/>
              </a:lnSpc>
              <a:spcBef>
                <a:spcPts val="600"/>
              </a:spcBef>
              <a:spcAft>
                <a:spcPts val="0"/>
              </a:spcAft>
              <a:buSzPts val="750"/>
              <a:buChar char="■"/>
              <a:defRPr sz="1000"/>
            </a:lvl3pPr>
            <a:lvl4pPr indent="-271462" lvl="3" marL="1828800" algn="l">
              <a:lnSpc>
                <a:spcPct val="100000"/>
              </a:lnSpc>
              <a:spcBef>
                <a:spcPts val="600"/>
              </a:spcBef>
              <a:spcAft>
                <a:spcPts val="0"/>
              </a:spcAft>
              <a:buSzPts val="675"/>
              <a:buChar char="■"/>
              <a:defRPr sz="900"/>
            </a:lvl4pPr>
            <a:lvl5pPr indent="-271462" lvl="4" marL="2286000" algn="l">
              <a:lnSpc>
                <a:spcPct val="100000"/>
              </a:lnSpc>
              <a:spcBef>
                <a:spcPts val="600"/>
              </a:spcBef>
              <a:spcAft>
                <a:spcPts val="0"/>
              </a:spcAft>
              <a:buSzPts val="675"/>
              <a:buChar char="■"/>
              <a:defRPr sz="900"/>
            </a:lvl5pPr>
            <a:lvl6pPr indent="-314325" lvl="5" marL="2743200" algn="l">
              <a:lnSpc>
                <a:spcPct val="100000"/>
              </a:lnSpc>
              <a:spcBef>
                <a:spcPts val="360"/>
              </a:spcBef>
              <a:spcAft>
                <a:spcPts val="0"/>
              </a:spcAft>
              <a:buSzPts val="1350"/>
              <a:buChar char="■"/>
              <a:defRPr/>
            </a:lvl6pPr>
            <a:lvl7pPr indent="-314325" lvl="6" marL="3200400" algn="l">
              <a:lnSpc>
                <a:spcPct val="100000"/>
              </a:lnSpc>
              <a:spcBef>
                <a:spcPts val="360"/>
              </a:spcBef>
              <a:spcAft>
                <a:spcPts val="0"/>
              </a:spcAft>
              <a:buSzPts val="1350"/>
              <a:buChar char="■"/>
              <a:defRPr/>
            </a:lvl7pPr>
            <a:lvl8pPr indent="-314325" lvl="7" marL="3657600" algn="l">
              <a:lnSpc>
                <a:spcPct val="100000"/>
              </a:lnSpc>
              <a:spcBef>
                <a:spcPts val="360"/>
              </a:spcBef>
              <a:spcAft>
                <a:spcPts val="0"/>
              </a:spcAft>
              <a:buSzPts val="1350"/>
              <a:buChar char="■"/>
              <a:defRPr/>
            </a:lvl8pPr>
            <a:lvl9pPr indent="-314325" lvl="8" marL="4114800" algn="l">
              <a:lnSpc>
                <a:spcPct val="100000"/>
              </a:lnSpc>
              <a:spcBef>
                <a:spcPts val="360"/>
              </a:spcBef>
              <a:spcAft>
                <a:spcPts val="0"/>
              </a:spcAft>
              <a:buSzPts val="1350"/>
              <a:buChar char="■"/>
              <a:defRPr/>
            </a:lvl9pPr>
          </a:lstStyle>
          <a:p/>
        </p:txBody>
      </p:sp>
      <p:sp>
        <p:nvSpPr>
          <p:cNvPr id="80" name="Google Shape;80;p56"/>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5400"/>
              <a:buFont typeface="Rockwell"/>
              <a:buNone/>
            </a:pPr>
            <a:r>
              <a:rPr b="1" i="0" lang="en-US" sz="54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1" name="Shape 81"/>
        <p:cNvGrpSpPr/>
        <p:nvPr/>
      </p:nvGrpSpPr>
      <p:grpSpPr>
        <a:xfrm>
          <a:off x="0" y="0"/>
          <a:ext cx="0" cy="0"/>
          <a:chOff x="0" y="0"/>
          <a:chExt cx="0" cy="0"/>
        </a:xfrm>
      </p:grpSpPr>
      <p:sp>
        <p:nvSpPr>
          <p:cNvPr id="82" name="Google Shape;82;p57"/>
          <p:cNvSpPr/>
          <p:nvPr/>
        </p:nvSpPr>
        <p:spPr>
          <a:xfrm>
            <a:off x="658907" y="228600"/>
            <a:ext cx="820093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83" name="Google Shape;83;p57"/>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200"/>
              <a:buFont typeface="Rockwell"/>
              <a:buNone/>
              <a:defRPr b="0"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7"/>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00"/>
              </a:spcBef>
              <a:spcAft>
                <a:spcPts val="0"/>
              </a:spcAft>
              <a:buSzPts val="1050"/>
              <a:buNone/>
              <a:defRPr sz="1400" cap="none">
                <a:solidFill>
                  <a:schemeClr val="lt1"/>
                </a:solidFill>
              </a:defRPr>
            </a:lvl1pPr>
            <a:lvl2pPr indent="-228600" lvl="1" marL="914400" algn="l">
              <a:lnSpc>
                <a:spcPct val="100000"/>
              </a:lnSpc>
              <a:spcBef>
                <a:spcPts val="600"/>
              </a:spcBef>
              <a:spcAft>
                <a:spcPts val="0"/>
              </a:spcAft>
              <a:buSzPts val="1350"/>
              <a:buNone/>
              <a:defRPr sz="1800">
                <a:solidFill>
                  <a:srgbClr val="888888"/>
                </a:solidFill>
              </a:defRPr>
            </a:lvl2pPr>
            <a:lvl3pPr indent="-228600" lvl="2" marL="1371600" algn="l">
              <a:lnSpc>
                <a:spcPct val="100000"/>
              </a:lnSpc>
              <a:spcBef>
                <a:spcPts val="600"/>
              </a:spcBef>
              <a:spcAft>
                <a:spcPts val="0"/>
              </a:spcAft>
              <a:buSzPts val="1200"/>
              <a:buNone/>
              <a:defRPr sz="1600">
                <a:solidFill>
                  <a:srgbClr val="888888"/>
                </a:solidFill>
              </a:defRPr>
            </a:lvl3pPr>
            <a:lvl4pPr indent="-228600" lvl="3" marL="1828800" algn="l">
              <a:lnSpc>
                <a:spcPct val="100000"/>
              </a:lnSpc>
              <a:spcBef>
                <a:spcPts val="600"/>
              </a:spcBef>
              <a:spcAft>
                <a:spcPts val="0"/>
              </a:spcAft>
              <a:buSzPts val="1050"/>
              <a:buNone/>
              <a:defRPr sz="1400">
                <a:solidFill>
                  <a:srgbClr val="888888"/>
                </a:solidFill>
              </a:defRPr>
            </a:lvl4pPr>
            <a:lvl5pPr indent="-228600" lvl="4" marL="2286000" algn="l">
              <a:lnSpc>
                <a:spcPct val="100000"/>
              </a:lnSpc>
              <a:spcBef>
                <a:spcPts val="600"/>
              </a:spcBef>
              <a:spcAft>
                <a:spcPts val="0"/>
              </a:spcAft>
              <a:buSzPts val="1050"/>
              <a:buNone/>
              <a:defRPr sz="1400">
                <a:solidFill>
                  <a:srgbClr val="888888"/>
                </a:solidFill>
              </a:defRPr>
            </a:lvl5pPr>
            <a:lvl6pPr indent="-228600" lvl="5" marL="2743200" algn="l">
              <a:lnSpc>
                <a:spcPct val="100000"/>
              </a:lnSpc>
              <a:spcBef>
                <a:spcPts val="280"/>
              </a:spcBef>
              <a:spcAft>
                <a:spcPts val="0"/>
              </a:spcAft>
              <a:buSzPts val="1050"/>
              <a:buNone/>
              <a:defRPr sz="1400">
                <a:solidFill>
                  <a:srgbClr val="888888"/>
                </a:solidFill>
              </a:defRPr>
            </a:lvl6pPr>
            <a:lvl7pPr indent="-228600" lvl="6" marL="3200400" algn="l">
              <a:lnSpc>
                <a:spcPct val="100000"/>
              </a:lnSpc>
              <a:spcBef>
                <a:spcPts val="280"/>
              </a:spcBef>
              <a:spcAft>
                <a:spcPts val="0"/>
              </a:spcAft>
              <a:buSzPts val="1050"/>
              <a:buNone/>
              <a:defRPr sz="1400">
                <a:solidFill>
                  <a:srgbClr val="888888"/>
                </a:solidFill>
              </a:defRPr>
            </a:lvl7pPr>
            <a:lvl8pPr indent="-228600" lvl="7" marL="3657600" algn="l">
              <a:lnSpc>
                <a:spcPct val="100000"/>
              </a:lnSpc>
              <a:spcBef>
                <a:spcPts val="280"/>
              </a:spcBef>
              <a:spcAft>
                <a:spcPts val="0"/>
              </a:spcAft>
              <a:buSzPts val="1050"/>
              <a:buNone/>
              <a:defRPr sz="1400">
                <a:solidFill>
                  <a:srgbClr val="888888"/>
                </a:solidFill>
              </a:defRPr>
            </a:lvl8pPr>
            <a:lvl9pPr indent="-228600" lvl="8" marL="4114800" algn="l">
              <a:lnSpc>
                <a:spcPct val="100000"/>
              </a:lnSpc>
              <a:spcBef>
                <a:spcPts val="280"/>
              </a:spcBef>
              <a:spcAft>
                <a:spcPts val="0"/>
              </a:spcAft>
              <a:buSzPts val="1050"/>
              <a:buNone/>
              <a:defRPr sz="1400">
                <a:solidFill>
                  <a:srgbClr val="888888"/>
                </a:solidFill>
              </a:defRPr>
            </a:lvl9pPr>
          </a:lstStyle>
          <a:p/>
        </p:txBody>
      </p:sp>
      <p:sp>
        <p:nvSpPr>
          <p:cNvPr id="85" name="Google Shape;85;p57"/>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7"/>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7"/>
          <p:cNvSpPr txBox="1"/>
          <p:nvPr>
            <p:ph idx="12" type="sldNum"/>
          </p:nvPr>
        </p:nvSpPr>
        <p:spPr>
          <a:xfrm>
            <a:off x="8305800" y="624877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p57"/>
          <p:cNvSpPr txBox="1"/>
          <p:nvPr/>
        </p:nvSpPr>
        <p:spPr>
          <a:xfrm>
            <a:off x="2003612" y="3110754"/>
            <a:ext cx="260909" cy="61555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4000"/>
              <a:buFont typeface="Rockwell"/>
              <a:buNone/>
            </a:pPr>
            <a:r>
              <a:rPr b="1" i="0" lang="en-US" sz="40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89" name="Google Shape;89;p57"/>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90" name="Shape 90"/>
        <p:cNvGrpSpPr/>
        <p:nvPr/>
      </p:nvGrpSpPr>
      <p:grpSpPr>
        <a:xfrm>
          <a:off x="0" y="0"/>
          <a:ext cx="0" cy="0"/>
          <a:chOff x="0" y="0"/>
          <a:chExt cx="0" cy="0"/>
        </a:xfrm>
      </p:grpSpPr>
      <p:sp>
        <p:nvSpPr>
          <p:cNvPr id="91" name="Google Shape;91;p5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92" name="Google Shape;92;p58"/>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93" name="Google Shape;93;p58"/>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Rockwel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8"/>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95" name="Google Shape;95;p58"/>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000"/>
              </a:spcBef>
              <a:spcAft>
                <a:spcPts val="0"/>
              </a:spcAft>
              <a:buSzPts val="1350"/>
              <a:buChar char="■"/>
              <a:defRPr sz="1800"/>
            </a:lvl1pPr>
            <a:lvl2pPr indent="-314325" lvl="1" marL="914400" algn="l">
              <a:lnSpc>
                <a:spcPct val="100000"/>
              </a:lnSpc>
              <a:spcBef>
                <a:spcPts val="600"/>
              </a:spcBef>
              <a:spcAft>
                <a:spcPts val="0"/>
              </a:spcAft>
              <a:buSzPts val="1350"/>
              <a:buChar char="■"/>
              <a:defRPr sz="1800"/>
            </a:lvl2pPr>
            <a:lvl3pPr indent="-314325" lvl="2" marL="1371600" algn="l">
              <a:lnSpc>
                <a:spcPct val="100000"/>
              </a:lnSpc>
              <a:spcBef>
                <a:spcPts val="600"/>
              </a:spcBef>
              <a:spcAft>
                <a:spcPts val="0"/>
              </a:spcAft>
              <a:buSzPts val="1350"/>
              <a:buChar char="■"/>
              <a:defRPr sz="1800"/>
            </a:lvl3pPr>
            <a:lvl4pPr indent="-314325" lvl="3" marL="1828800" algn="l">
              <a:lnSpc>
                <a:spcPct val="100000"/>
              </a:lnSpc>
              <a:spcBef>
                <a:spcPts val="600"/>
              </a:spcBef>
              <a:spcAft>
                <a:spcPts val="0"/>
              </a:spcAft>
              <a:buSzPts val="1350"/>
              <a:buChar char="■"/>
              <a:defRPr sz="1800"/>
            </a:lvl4pPr>
            <a:lvl5pPr indent="-314325" lvl="4" marL="2286000" algn="l">
              <a:lnSpc>
                <a:spcPct val="100000"/>
              </a:lnSpc>
              <a:spcBef>
                <a:spcPts val="600"/>
              </a:spcBef>
              <a:spcAft>
                <a:spcPts val="0"/>
              </a:spcAft>
              <a:buSzPts val="1350"/>
              <a:buChar char="■"/>
              <a:defRPr sz="1800"/>
            </a:lvl5pPr>
            <a:lvl6pPr indent="-304800" lvl="5" marL="2743200" algn="l">
              <a:lnSpc>
                <a:spcPct val="100000"/>
              </a:lnSpc>
              <a:spcBef>
                <a:spcPts val="320"/>
              </a:spcBef>
              <a:spcAft>
                <a:spcPts val="0"/>
              </a:spcAft>
              <a:buSzPts val="1200"/>
              <a:buChar char="■"/>
              <a:defRPr sz="1600"/>
            </a:lvl6pPr>
            <a:lvl7pPr indent="-304800" lvl="6" marL="3200400" algn="l">
              <a:lnSpc>
                <a:spcPct val="100000"/>
              </a:lnSpc>
              <a:spcBef>
                <a:spcPts val="320"/>
              </a:spcBef>
              <a:spcAft>
                <a:spcPts val="0"/>
              </a:spcAft>
              <a:buSzPts val="1200"/>
              <a:buChar char="■"/>
              <a:defRPr sz="1600"/>
            </a:lvl7pPr>
            <a:lvl8pPr indent="-304800" lvl="7" marL="3657600" algn="l">
              <a:lnSpc>
                <a:spcPct val="100000"/>
              </a:lnSpc>
              <a:spcBef>
                <a:spcPts val="320"/>
              </a:spcBef>
              <a:spcAft>
                <a:spcPts val="0"/>
              </a:spcAft>
              <a:buSzPts val="1200"/>
              <a:buChar char="■"/>
              <a:defRPr sz="1600"/>
            </a:lvl8pPr>
            <a:lvl9pPr indent="-304800" lvl="8" marL="4114800" algn="l">
              <a:lnSpc>
                <a:spcPct val="100000"/>
              </a:lnSpc>
              <a:spcBef>
                <a:spcPts val="320"/>
              </a:spcBef>
              <a:spcAft>
                <a:spcPts val="0"/>
              </a:spcAft>
              <a:buSzPts val="1200"/>
              <a:buChar char="■"/>
              <a:defRPr sz="1600"/>
            </a:lvl9pPr>
          </a:lstStyle>
          <a:p/>
        </p:txBody>
      </p:sp>
      <p:sp>
        <p:nvSpPr>
          <p:cNvPr id="96" name="Google Shape;96;p5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5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58"/>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
        <p:nvSpPr>
          <p:cNvPr id="100" name="Google Shape;100;p58"/>
          <p:cNvSpPr txBox="1"/>
          <p:nvPr>
            <p:ph idx="4" type="body"/>
          </p:nvPr>
        </p:nvSpPr>
        <p:spPr>
          <a:xfrm>
            <a:off x="4399878" y="2070847"/>
            <a:ext cx="3657600" cy="322729"/>
          </a:xfrm>
          <a:prstGeom prst="rect">
            <a:avLst/>
          </a:prstGeom>
          <a:solidFill>
            <a:srgbClr val="B1BBCB"/>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SzPts val="1350"/>
              <a:buNone/>
              <a:defRPr b="0" sz="1800">
                <a:solidFill>
                  <a:schemeClr val="lt1"/>
                </a:solidFill>
              </a:defRPr>
            </a:lvl1pPr>
            <a:lvl2pPr indent="-228600" lvl="1" marL="914400" algn="l">
              <a:lnSpc>
                <a:spcPct val="100000"/>
              </a:lnSpc>
              <a:spcBef>
                <a:spcPts val="600"/>
              </a:spcBef>
              <a:spcAft>
                <a:spcPts val="0"/>
              </a:spcAft>
              <a:buSzPts val="1500"/>
              <a:buNone/>
              <a:defRPr b="1" sz="2000"/>
            </a:lvl2pPr>
            <a:lvl3pPr indent="-228600" lvl="2" marL="1371600" algn="l">
              <a:lnSpc>
                <a:spcPct val="100000"/>
              </a:lnSpc>
              <a:spcBef>
                <a:spcPts val="600"/>
              </a:spcBef>
              <a:spcAft>
                <a:spcPts val="0"/>
              </a:spcAft>
              <a:buSzPts val="1350"/>
              <a:buNone/>
              <a:defRPr b="1" sz="1800"/>
            </a:lvl3pPr>
            <a:lvl4pPr indent="-228600" lvl="3" marL="1828800" algn="l">
              <a:lnSpc>
                <a:spcPct val="100000"/>
              </a:lnSpc>
              <a:spcBef>
                <a:spcPts val="600"/>
              </a:spcBef>
              <a:spcAft>
                <a:spcPts val="0"/>
              </a:spcAft>
              <a:buSzPts val="1200"/>
              <a:buNone/>
              <a:defRPr b="1" sz="1600"/>
            </a:lvl4pPr>
            <a:lvl5pPr indent="-228600" lvl="4" marL="2286000" algn="l">
              <a:lnSpc>
                <a:spcPct val="100000"/>
              </a:lnSpc>
              <a:spcBef>
                <a:spcPts val="600"/>
              </a:spcBef>
              <a:spcAft>
                <a:spcPts val="0"/>
              </a:spcAft>
              <a:buSzPts val="1200"/>
              <a:buNone/>
              <a:defRPr b="1" sz="1600"/>
            </a:lvl5pPr>
            <a:lvl6pPr indent="-228600" lvl="5" marL="2743200" algn="l">
              <a:lnSpc>
                <a:spcPct val="100000"/>
              </a:lnSpc>
              <a:spcBef>
                <a:spcPts val="320"/>
              </a:spcBef>
              <a:spcAft>
                <a:spcPts val="0"/>
              </a:spcAft>
              <a:buSzPts val="1200"/>
              <a:buNone/>
              <a:defRPr b="1" sz="1600"/>
            </a:lvl6pPr>
            <a:lvl7pPr indent="-228600" lvl="6" marL="3200400" algn="l">
              <a:lnSpc>
                <a:spcPct val="100000"/>
              </a:lnSpc>
              <a:spcBef>
                <a:spcPts val="320"/>
              </a:spcBef>
              <a:spcAft>
                <a:spcPts val="0"/>
              </a:spcAft>
              <a:buSzPts val="1200"/>
              <a:buNone/>
              <a:defRPr b="1" sz="1600"/>
            </a:lvl7pPr>
            <a:lvl8pPr indent="-228600" lvl="7" marL="3657600" algn="l">
              <a:lnSpc>
                <a:spcPct val="100000"/>
              </a:lnSpc>
              <a:spcBef>
                <a:spcPts val="320"/>
              </a:spcBef>
              <a:spcAft>
                <a:spcPts val="0"/>
              </a:spcAft>
              <a:buSzPts val="1200"/>
              <a:buNone/>
              <a:defRPr b="1" sz="1600"/>
            </a:lvl8pPr>
            <a:lvl9pPr indent="-228600" lvl="8" marL="4114800" algn="l">
              <a:lnSpc>
                <a:spcPct val="100000"/>
              </a:lnSpc>
              <a:spcBef>
                <a:spcPts val="320"/>
              </a:spcBef>
              <a:spcAft>
                <a:spcPts val="0"/>
              </a:spcAft>
              <a:buSzPts val="1200"/>
              <a:buNone/>
              <a:defRPr b="1"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21" Type="http://schemas.openxmlformats.org/officeDocument/2006/relationships/theme" Target="../theme/theme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19" Type="http://schemas.openxmlformats.org/officeDocument/2006/relationships/slideLayout" Target="../slideLayouts/slideLayout38.xml"/><Relationship Id="rId6" Type="http://schemas.openxmlformats.org/officeDocument/2006/relationships/slideLayout" Target="../slideLayouts/slideLayout25.xml"/><Relationship Id="rId18" Type="http://schemas.openxmlformats.org/officeDocument/2006/relationships/slideLayout" Target="../slideLayouts/slideLayout37.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9.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21" Type="http://schemas.openxmlformats.org/officeDocument/2006/relationships/theme" Target="../theme/theme4.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5" Type="http://schemas.openxmlformats.org/officeDocument/2006/relationships/slideLayout" Target="../slideLayouts/slideLayout44.xml"/><Relationship Id="rId19" Type="http://schemas.openxmlformats.org/officeDocument/2006/relationships/slideLayout" Target="../slideLayouts/slideLayout58.xml"/><Relationship Id="rId6" Type="http://schemas.openxmlformats.org/officeDocument/2006/relationships/slideLayout" Target="../slideLayouts/slideLayout45.xml"/><Relationship Id="rId18" Type="http://schemas.openxmlformats.org/officeDocument/2006/relationships/slideLayout" Target="../slideLayouts/slideLayout57.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4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4"/>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 name="Google Shape;12;p4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4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4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6" name="Shape 196"/>
        <p:cNvGrpSpPr/>
        <p:nvPr/>
      </p:nvGrpSpPr>
      <p:grpSpPr>
        <a:xfrm>
          <a:off x="0" y="0"/>
          <a:ext cx="0" cy="0"/>
          <a:chOff x="0" y="0"/>
          <a:chExt cx="0" cy="0"/>
        </a:xfrm>
      </p:grpSpPr>
      <p:sp>
        <p:nvSpPr>
          <p:cNvPr id="197" name="Google Shape;197;p47"/>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3600" u="none" cap="none" strike="noStrike">
                <a:solidFill>
                  <a:schemeClr val="accent1"/>
                </a:solidFill>
                <a:latin typeface="Rockwell"/>
                <a:ea typeface="Rockwell"/>
                <a:cs typeface="Rockwell"/>
                <a:sym typeface="Rockwell"/>
              </a:defRPr>
            </a:lvl9pPr>
          </a:lstStyle>
          <a:p/>
        </p:txBody>
      </p:sp>
      <p:sp>
        <p:nvSpPr>
          <p:cNvPr id="198" name="Google Shape;198;p47"/>
          <p:cNvSpPr txBox="1"/>
          <p:nvPr>
            <p:ph idx="1" type="body"/>
          </p:nvPr>
        </p:nvSpPr>
        <p:spPr>
          <a:xfrm>
            <a:off x="498475" y="1981200"/>
            <a:ext cx="7556500" cy="4144963"/>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61950" lvl="1" marL="914400" marR="0" rtl="0" algn="l">
              <a:lnSpc>
                <a:spcPct val="100000"/>
              </a:lnSpc>
              <a:spcBef>
                <a:spcPts val="600"/>
              </a:spcBef>
              <a:spcAft>
                <a:spcPts val="0"/>
              </a:spcAft>
              <a:buClr>
                <a:srgbClr val="A1C4E3"/>
              </a:buClr>
              <a:buSzPts val="2100"/>
              <a:buFont typeface="Noto Sans Symbols"/>
              <a:buChar char="■"/>
              <a:defRPr b="0" i="0" sz="2800" u="none" cap="none" strike="noStrike">
                <a:solidFill>
                  <a:srgbClr val="595959"/>
                </a:solidFill>
                <a:latin typeface="Rockwell"/>
                <a:ea typeface="Rockwell"/>
                <a:cs typeface="Rockwell"/>
                <a:sym typeface="Rockwell"/>
              </a:defRPr>
            </a:lvl2pPr>
            <a:lvl3pPr indent="-342900" lvl="2" marL="1371600" marR="0" rtl="0" algn="l">
              <a:lnSpc>
                <a:spcPct val="100000"/>
              </a:lnSpc>
              <a:spcBef>
                <a:spcPts val="600"/>
              </a:spcBef>
              <a:spcAft>
                <a:spcPts val="0"/>
              </a:spcAft>
              <a:buClr>
                <a:schemeClr val="accent1"/>
              </a:buClr>
              <a:buSzPts val="1800"/>
              <a:buFont typeface="Noto Sans Symbols"/>
              <a:buChar char="■"/>
              <a:defRPr b="0" i="0" sz="2400" u="none" cap="none" strike="noStrike">
                <a:solidFill>
                  <a:srgbClr val="595959"/>
                </a:solidFill>
                <a:latin typeface="Rockwell"/>
                <a:ea typeface="Rockwell"/>
                <a:cs typeface="Rockwell"/>
                <a:sym typeface="Rockwell"/>
              </a:defRPr>
            </a:lvl3pPr>
            <a:lvl4pPr indent="-323850" lvl="3" marL="1828800" marR="0" rtl="0" algn="l">
              <a:lnSpc>
                <a:spcPct val="100000"/>
              </a:lnSpc>
              <a:spcBef>
                <a:spcPts val="600"/>
              </a:spcBef>
              <a:spcAft>
                <a:spcPts val="0"/>
              </a:spcAft>
              <a:buClr>
                <a:srgbClr val="A1C4E3"/>
              </a:buClr>
              <a:buSzPts val="1500"/>
              <a:buFont typeface="Noto Sans Symbols"/>
              <a:buChar char="■"/>
              <a:defRPr b="0" i="0" sz="2000" u="none" cap="none" strike="noStrike">
                <a:solidFill>
                  <a:srgbClr val="595959"/>
                </a:solidFill>
                <a:latin typeface="Rockwell"/>
                <a:ea typeface="Rockwell"/>
                <a:cs typeface="Rockwell"/>
                <a:sym typeface="Rockwell"/>
              </a:defRPr>
            </a:lvl4pPr>
            <a:lvl5pPr indent="-323850" lvl="4" marL="2286000" marR="0" rtl="0" algn="l">
              <a:lnSpc>
                <a:spcPct val="100000"/>
              </a:lnSpc>
              <a:spcBef>
                <a:spcPts val="6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99" name="Google Shape;199;p47"/>
          <p:cNvSpPr txBox="1"/>
          <p:nvPr>
            <p:ph idx="10" type="dt"/>
          </p:nvPr>
        </p:nvSpPr>
        <p:spPr>
          <a:xfrm>
            <a:off x="6794500" y="6423025"/>
            <a:ext cx="2133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200" name="Google Shape;200;p47"/>
          <p:cNvSpPr txBox="1"/>
          <p:nvPr>
            <p:ph idx="11" type="ftr"/>
          </p:nvPr>
        </p:nvSpPr>
        <p:spPr>
          <a:xfrm>
            <a:off x="201613" y="6423025"/>
            <a:ext cx="612298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201" name="Google Shape;201;p47"/>
          <p:cNvSpPr txBox="1"/>
          <p:nvPr>
            <p:ph idx="12" type="sldNum"/>
          </p:nvPr>
        </p:nvSpPr>
        <p:spPr>
          <a:xfrm>
            <a:off x="8305800" y="242888"/>
            <a:ext cx="55403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3" name="Shape 393"/>
        <p:cNvGrpSpPr/>
        <p:nvPr/>
      </p:nvGrpSpPr>
      <p:grpSpPr>
        <a:xfrm>
          <a:off x="0" y="0"/>
          <a:ext cx="0" cy="0"/>
          <a:chOff x="0" y="0"/>
          <a:chExt cx="0" cy="0"/>
        </a:xfrm>
      </p:grpSpPr>
      <p:sp>
        <p:nvSpPr>
          <p:cNvPr id="394" name="Google Shape;394;p5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5" name="Google Shape;395;p50"/>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96" name="Google Shape;396;p5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397" name="Google Shape;397;p5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595959"/>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398" name="Google Shape;398;p5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Dkozdras@USF.EDU" TargetMode="External"/><Relationship Id="rId4" Type="http://schemas.openxmlformats.org/officeDocument/2006/relationships/hyperlink" Target="https://rightquestion.org/" TargetMode="External"/><Relationship Id="rId9" Type="http://schemas.openxmlformats.org/officeDocument/2006/relationships/image" Target="../media/image1.png"/><Relationship Id="rId5" Type="http://schemas.openxmlformats.org/officeDocument/2006/relationships/hyperlink" Target="mailto:Christine.Danger@SDHC.K12.FL.US" TargetMode="External"/><Relationship Id="rId6" Type="http://schemas.openxmlformats.org/officeDocument/2006/relationships/image" Target="../media/image2.jpg"/><Relationship Id="rId7" Type="http://schemas.openxmlformats.org/officeDocument/2006/relationships/image" Target="../media/image10.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ted.com/talks/ken_robinson_changing_education_paradigm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hyperlink" Target="https://docs.wbcsd.org/2018/09/Good_Life_Goals/Pack_of_Actions.pdf" TargetMode="External"/><Relationship Id="rId7"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rightquestion.org/" TargetMode="External"/><Relationship Id="rId4" Type="http://schemas.openxmlformats.org/officeDocument/2006/relationships/image" Target="../media/image2.jpg"/><Relationship Id="rId5" Type="http://schemas.openxmlformats.org/officeDocument/2006/relationships/image" Target="../media/image10.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1"/>
          <p:cNvSpPr txBox="1"/>
          <p:nvPr>
            <p:ph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rgbClr val="000000"/>
                </a:solidFill>
              </a:rPr>
              <a:t>Make Your Job Easier: </a:t>
            </a:r>
            <a:endParaRPr>
              <a:solidFill>
                <a:srgbClr val="000000"/>
              </a:solidFill>
            </a:endParaRPr>
          </a:p>
          <a:p>
            <a:pPr indent="0" lvl="0" marL="0" rtl="0" algn="l">
              <a:lnSpc>
                <a:spcPct val="100000"/>
              </a:lnSpc>
              <a:spcBef>
                <a:spcPts val="0"/>
              </a:spcBef>
              <a:spcAft>
                <a:spcPts val="0"/>
              </a:spcAft>
              <a:buSzPts val="1800"/>
              <a:buNone/>
            </a:pPr>
            <a:r>
              <a:rPr lang="en-US" sz="3000">
                <a:solidFill>
                  <a:srgbClr val="000000"/>
                </a:solidFill>
              </a:rPr>
              <a:t>Teach Students to Ask Better Questions</a:t>
            </a:r>
            <a:endParaRPr sz="3000">
              <a:solidFill>
                <a:srgbClr val="000000"/>
              </a:solidFill>
            </a:endParaRPr>
          </a:p>
          <a:p>
            <a:pPr indent="0" lvl="0" marL="0" rtl="0" algn="l">
              <a:lnSpc>
                <a:spcPct val="100000"/>
              </a:lnSpc>
              <a:spcBef>
                <a:spcPts val="0"/>
              </a:spcBef>
              <a:spcAft>
                <a:spcPts val="0"/>
              </a:spcAft>
              <a:buSzPts val="1800"/>
              <a:buNone/>
            </a:pPr>
            <a:r>
              <a:rPr lang="en-US" sz="3000">
                <a:solidFill>
                  <a:srgbClr val="000000"/>
                </a:solidFill>
              </a:rPr>
              <a:t>(short version)</a:t>
            </a:r>
            <a:endParaRPr sz="3000">
              <a:solidFill>
                <a:srgbClr val="000000"/>
              </a:solidFill>
            </a:endParaRPr>
          </a:p>
          <a:p>
            <a:pPr indent="0" lvl="0" marL="0" rtl="0" algn="l">
              <a:lnSpc>
                <a:spcPct val="100000"/>
              </a:lnSpc>
              <a:spcBef>
                <a:spcPts val="0"/>
              </a:spcBef>
              <a:spcAft>
                <a:spcPts val="0"/>
              </a:spcAft>
              <a:buSzPts val="1800"/>
              <a:buNone/>
            </a:pPr>
            <a:r>
              <a:t/>
            </a:r>
            <a:endParaRPr/>
          </a:p>
        </p:txBody>
      </p:sp>
      <p:sp>
        <p:nvSpPr>
          <p:cNvPr id="596" name="Google Shape;596;p1"/>
          <p:cNvSpPr txBox="1"/>
          <p:nvPr>
            <p:ph idx="1" type="body"/>
          </p:nvPr>
        </p:nvSpPr>
        <p:spPr>
          <a:xfrm>
            <a:off x="5174225" y="4337750"/>
            <a:ext cx="3657600" cy="251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35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35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35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35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350"/>
              <a:buNone/>
            </a:pPr>
            <a:r>
              <a:t/>
            </a:r>
            <a:endParaRPr sz="1400">
              <a:solidFill>
                <a:schemeClr val="dk1"/>
              </a:solidFill>
              <a:latin typeface="Arial"/>
              <a:ea typeface="Arial"/>
              <a:cs typeface="Arial"/>
              <a:sym typeface="Arial"/>
            </a:endParaRPr>
          </a:p>
          <a:p>
            <a:pPr indent="0" lvl="0" marL="0" rtl="0" algn="l">
              <a:lnSpc>
                <a:spcPct val="100000"/>
              </a:lnSpc>
              <a:spcBef>
                <a:spcPts val="0"/>
              </a:spcBef>
              <a:spcAft>
                <a:spcPts val="0"/>
              </a:spcAft>
              <a:buSzPts val="1350"/>
              <a:buNone/>
            </a:pPr>
            <a:r>
              <a:rPr lang="en-US">
                <a:solidFill>
                  <a:schemeClr val="dk1"/>
                </a:solidFill>
                <a:latin typeface="Arial"/>
                <a:ea typeface="Arial"/>
                <a:cs typeface="Arial"/>
                <a:sym typeface="Arial"/>
              </a:rPr>
              <a:t>Dr. Deborah Kozdras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2800"/>
              <a:buFont typeface="Rockwell"/>
              <a:buNone/>
            </a:pPr>
            <a:r>
              <a:rPr lang="en-US" u="sng">
                <a:solidFill>
                  <a:schemeClr val="hlink"/>
                </a:solidFill>
                <a:hlinkClick r:id="rId3"/>
              </a:rPr>
              <a:t>Dkozdras@USF.EDU</a:t>
            </a:r>
            <a:endParaRPr>
              <a:solidFill>
                <a:schemeClr val="dk1"/>
              </a:solidFill>
            </a:endParaRPr>
          </a:p>
          <a:p>
            <a:pPr indent="0" lvl="0" marL="0" rtl="0" algn="l">
              <a:lnSpc>
                <a:spcPct val="100000"/>
              </a:lnSpc>
              <a:spcBef>
                <a:spcPts val="0"/>
              </a:spcBef>
              <a:spcAft>
                <a:spcPts val="0"/>
              </a:spcAft>
              <a:buClr>
                <a:schemeClr val="dk1"/>
              </a:buClr>
              <a:buSzPts val="2800"/>
              <a:buFont typeface="Rockwell"/>
              <a:buNone/>
            </a:pPr>
            <a:r>
              <a:t/>
            </a:r>
            <a:endParaRPr>
              <a:solidFill>
                <a:schemeClr val="dk1"/>
              </a:solidFill>
            </a:endParaRPr>
          </a:p>
          <a:p>
            <a:pPr indent="0" lvl="0" marL="0" rtl="0" algn="l">
              <a:lnSpc>
                <a:spcPct val="100000"/>
              </a:lnSpc>
              <a:spcBef>
                <a:spcPts val="0"/>
              </a:spcBef>
              <a:spcAft>
                <a:spcPts val="0"/>
              </a:spcAft>
              <a:buClr>
                <a:schemeClr val="dk1"/>
              </a:buClr>
              <a:buSzPts val="2800"/>
              <a:buFont typeface="Rockwell"/>
              <a:buNone/>
            </a:pPr>
            <a:r>
              <a:rPr lang="en-US">
                <a:solidFill>
                  <a:schemeClr val="dk1"/>
                </a:solidFill>
              </a:rPr>
              <a:t>@usfstavros  </a:t>
            </a:r>
            <a:r>
              <a:rPr lang="en-US" sz="1400">
                <a:solidFill>
                  <a:schemeClr val="dk1"/>
                </a:solidFill>
              </a:rPr>
              <a:t> </a:t>
            </a:r>
            <a:endParaRPr sz="1400">
              <a:solidFill>
                <a:schemeClr val="dk1"/>
              </a:solidFill>
              <a:latin typeface="Arial"/>
              <a:ea typeface="Arial"/>
              <a:cs typeface="Arial"/>
              <a:sym typeface="Arial"/>
            </a:endParaRPr>
          </a:p>
        </p:txBody>
      </p:sp>
      <p:sp>
        <p:nvSpPr>
          <p:cNvPr id="597" name="Google Shape;597;p1"/>
          <p:cNvSpPr txBox="1"/>
          <p:nvPr>
            <p:ph idx="2" type="body"/>
          </p:nvPr>
        </p:nvSpPr>
        <p:spPr>
          <a:xfrm>
            <a:off x="2833400" y="1985975"/>
            <a:ext cx="3911400" cy="196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350"/>
              <a:buNone/>
            </a:pPr>
            <a:r>
              <a:t/>
            </a:r>
            <a:endParaRPr/>
          </a:p>
          <a:p>
            <a:pPr indent="0" lvl="0" marL="0" rtl="0" algn="l">
              <a:lnSpc>
                <a:spcPct val="100000"/>
              </a:lnSpc>
              <a:spcBef>
                <a:spcPts val="0"/>
              </a:spcBef>
              <a:spcAft>
                <a:spcPts val="0"/>
              </a:spcAft>
              <a:buSzPts val="1350"/>
              <a:buNone/>
            </a:pPr>
            <a:r>
              <a:t/>
            </a:r>
            <a:endParaRPr/>
          </a:p>
          <a:p>
            <a:pPr indent="0" lvl="0" marL="0" rtl="0" algn="l">
              <a:lnSpc>
                <a:spcPct val="100000"/>
              </a:lnSpc>
              <a:spcBef>
                <a:spcPts val="0"/>
              </a:spcBef>
              <a:spcAft>
                <a:spcPts val="0"/>
              </a:spcAft>
              <a:buSzPts val="1350"/>
              <a:buNone/>
            </a:pPr>
            <a:r>
              <a:t/>
            </a:r>
            <a:endParaRPr/>
          </a:p>
          <a:p>
            <a:pPr indent="0" lvl="0" marL="0" rtl="0" algn="l">
              <a:lnSpc>
                <a:spcPct val="100000"/>
              </a:lnSpc>
              <a:spcBef>
                <a:spcPts val="0"/>
              </a:spcBef>
              <a:spcAft>
                <a:spcPts val="0"/>
              </a:spcAft>
              <a:buSzPts val="1350"/>
              <a:buNone/>
            </a:pPr>
            <a:r>
              <a:t/>
            </a:r>
            <a:endParaRPr/>
          </a:p>
          <a:p>
            <a:pPr indent="0" lvl="0" marL="0" rtl="0" algn="l">
              <a:lnSpc>
                <a:spcPct val="100000"/>
              </a:lnSpc>
              <a:spcBef>
                <a:spcPts val="0"/>
              </a:spcBef>
              <a:spcAft>
                <a:spcPts val="0"/>
              </a:spcAft>
              <a:buSzPts val="1350"/>
              <a:buNone/>
            </a:pPr>
            <a:r>
              <a:t/>
            </a:r>
            <a:endParaRPr/>
          </a:p>
          <a:p>
            <a:pPr indent="0" lvl="0" marL="0" rtl="0" algn="l">
              <a:lnSpc>
                <a:spcPct val="100000"/>
              </a:lnSpc>
              <a:spcBef>
                <a:spcPts val="0"/>
              </a:spcBef>
              <a:spcAft>
                <a:spcPts val="0"/>
              </a:spcAft>
              <a:buClr>
                <a:schemeClr val="dk1"/>
              </a:buClr>
              <a:buSzPts val="1800"/>
              <a:buFont typeface="Arial"/>
              <a:buNone/>
            </a:pPr>
            <a:r>
              <a:rPr lang="en-US" sz="2400" u="sng">
                <a:solidFill>
                  <a:schemeClr val="hlink"/>
                </a:solidFill>
                <a:hlinkClick r:id="rId4"/>
              </a:rPr>
              <a:t>https://rightquestion.org/</a:t>
            </a:r>
            <a:endParaRPr/>
          </a:p>
          <a:p>
            <a:pPr indent="0" lvl="0" marL="0" rtl="0" algn="l">
              <a:lnSpc>
                <a:spcPct val="100000"/>
              </a:lnSpc>
              <a:spcBef>
                <a:spcPts val="0"/>
              </a:spcBef>
              <a:spcAft>
                <a:spcPts val="0"/>
              </a:spcAft>
              <a:buSzPts val="1350"/>
              <a:buNone/>
            </a:pPr>
            <a:r>
              <a:t/>
            </a:r>
            <a:endParaRPr/>
          </a:p>
          <a:p>
            <a:pPr indent="0" lvl="0" marL="0" rtl="0" algn="l">
              <a:lnSpc>
                <a:spcPct val="100000"/>
              </a:lnSpc>
              <a:spcBef>
                <a:spcPts val="0"/>
              </a:spcBef>
              <a:spcAft>
                <a:spcPts val="0"/>
              </a:spcAft>
              <a:buSzPts val="1350"/>
              <a:buNone/>
            </a:pPr>
            <a:r>
              <a:t/>
            </a:r>
            <a:endParaRPr/>
          </a:p>
          <a:p>
            <a:pPr indent="0" lvl="0" marL="0" rtl="0" algn="l">
              <a:lnSpc>
                <a:spcPct val="100000"/>
              </a:lnSpc>
              <a:spcBef>
                <a:spcPts val="0"/>
              </a:spcBef>
              <a:spcAft>
                <a:spcPts val="0"/>
              </a:spcAft>
              <a:buSzPts val="1350"/>
              <a:buNone/>
            </a:pPr>
            <a:r>
              <a:t/>
            </a:r>
            <a:endParaRPr/>
          </a:p>
          <a:p>
            <a:pPr indent="0" lvl="0" marL="0" rtl="0" algn="l">
              <a:lnSpc>
                <a:spcPct val="100000"/>
              </a:lnSpc>
              <a:spcBef>
                <a:spcPts val="0"/>
              </a:spcBef>
              <a:spcAft>
                <a:spcPts val="0"/>
              </a:spcAft>
              <a:buClr>
                <a:schemeClr val="dk1"/>
              </a:buClr>
              <a:buSzPts val="1800"/>
              <a:buFont typeface="Arial"/>
              <a:buNone/>
            </a:pPr>
            <a:r>
              <a:t/>
            </a:r>
            <a:endParaRPr sz="2400"/>
          </a:p>
        </p:txBody>
      </p:sp>
      <p:sp>
        <p:nvSpPr>
          <p:cNvPr id="598" name="Google Shape;598;p1"/>
          <p:cNvSpPr txBox="1"/>
          <p:nvPr>
            <p:ph idx="3" type="body"/>
          </p:nvPr>
        </p:nvSpPr>
        <p:spPr>
          <a:xfrm>
            <a:off x="116050" y="4337750"/>
            <a:ext cx="42057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2000"/>
              </a:spcBef>
              <a:spcAft>
                <a:spcPts val="0"/>
              </a:spcAft>
              <a:buSzPts val="1350"/>
              <a:buNone/>
            </a:pPr>
            <a:r>
              <a:t/>
            </a:r>
            <a:endParaRPr/>
          </a:p>
          <a:p>
            <a:pPr indent="0" lvl="0" marL="0" rtl="0" algn="l">
              <a:lnSpc>
                <a:spcPct val="100000"/>
              </a:lnSpc>
              <a:spcBef>
                <a:spcPts val="2000"/>
              </a:spcBef>
              <a:spcAft>
                <a:spcPts val="0"/>
              </a:spcAft>
              <a:buSzPts val="1350"/>
              <a:buNone/>
            </a:pPr>
            <a:r>
              <a:t/>
            </a:r>
            <a:endParaRPr/>
          </a:p>
          <a:p>
            <a:pPr indent="0" lvl="0" marL="0" rtl="0" algn="l">
              <a:lnSpc>
                <a:spcPct val="100000"/>
              </a:lnSpc>
              <a:spcBef>
                <a:spcPts val="0"/>
              </a:spcBef>
              <a:spcAft>
                <a:spcPts val="0"/>
              </a:spcAft>
              <a:buSzPts val="1350"/>
              <a:buNone/>
            </a:pPr>
            <a:r>
              <a:rPr lang="en-US">
                <a:solidFill>
                  <a:schemeClr val="dk1"/>
                </a:solidFill>
                <a:latin typeface="Arial"/>
                <a:ea typeface="Arial"/>
                <a:cs typeface="Arial"/>
                <a:sym typeface="Arial"/>
              </a:rPr>
              <a:t>Christine Angel Danger  M. Ed. , NBCT</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2800"/>
              <a:buFont typeface="Rockwell"/>
              <a:buNone/>
            </a:pPr>
            <a:r>
              <a:rPr lang="en-US" u="sng">
                <a:solidFill>
                  <a:schemeClr val="hlink"/>
                </a:solidFill>
                <a:hlinkClick r:id="rId5"/>
              </a:rPr>
              <a:t>Christine.Danger@SDHC.K12.FL.US</a:t>
            </a:r>
            <a:r>
              <a:rPr lang="en-US">
                <a:solidFill>
                  <a:schemeClr val="dk1"/>
                </a:solidFill>
              </a:rPr>
              <a:t> </a:t>
            </a:r>
            <a:endParaRPr>
              <a:solidFill>
                <a:schemeClr val="dk1"/>
              </a:solidFill>
              <a:latin typeface="Arial"/>
              <a:ea typeface="Arial"/>
              <a:cs typeface="Arial"/>
              <a:sym typeface="Arial"/>
            </a:endParaRPr>
          </a:p>
        </p:txBody>
      </p:sp>
      <p:pic>
        <p:nvPicPr>
          <p:cNvPr descr="A close up of a logo  Description generated with very high confidence" id="599" name="Google Shape;599;p1"/>
          <p:cNvPicPr preferRelativeResize="0"/>
          <p:nvPr/>
        </p:nvPicPr>
        <p:blipFill rotWithShape="1">
          <a:blip r:embed="rId6">
            <a:alphaModFix/>
          </a:blip>
          <a:srcRect b="0" l="0" r="0" t="0"/>
          <a:stretch/>
        </p:blipFill>
        <p:spPr>
          <a:xfrm>
            <a:off x="3358750" y="2085648"/>
            <a:ext cx="3060325" cy="1296300"/>
          </a:xfrm>
          <a:prstGeom prst="rect">
            <a:avLst/>
          </a:prstGeom>
          <a:noFill/>
          <a:ln>
            <a:noFill/>
          </a:ln>
        </p:spPr>
      </p:pic>
      <p:pic>
        <p:nvPicPr>
          <p:cNvPr id="600" name="Google Shape;600;p1"/>
          <p:cNvPicPr preferRelativeResize="0"/>
          <p:nvPr/>
        </p:nvPicPr>
        <p:blipFill rotWithShape="1">
          <a:blip r:embed="rId7">
            <a:alphaModFix/>
          </a:blip>
          <a:srcRect b="0" l="0" r="0" t="38755"/>
          <a:stretch/>
        </p:blipFill>
        <p:spPr>
          <a:xfrm>
            <a:off x="5074750" y="4341009"/>
            <a:ext cx="2840200" cy="683475"/>
          </a:xfrm>
          <a:prstGeom prst="rect">
            <a:avLst/>
          </a:prstGeom>
          <a:noFill/>
          <a:ln>
            <a:noFill/>
          </a:ln>
        </p:spPr>
      </p:pic>
      <p:pic>
        <p:nvPicPr>
          <p:cNvPr id="601" name="Google Shape;601;p1"/>
          <p:cNvPicPr preferRelativeResize="0"/>
          <p:nvPr/>
        </p:nvPicPr>
        <p:blipFill rotWithShape="1">
          <a:blip r:embed="rId8">
            <a:alphaModFix/>
          </a:blip>
          <a:srcRect b="0" l="0" r="0" t="0"/>
          <a:stretch/>
        </p:blipFill>
        <p:spPr>
          <a:xfrm>
            <a:off x="847560" y="4071378"/>
            <a:ext cx="1554844" cy="1338118"/>
          </a:xfrm>
          <a:prstGeom prst="rect">
            <a:avLst/>
          </a:prstGeom>
          <a:noFill/>
          <a:ln>
            <a:noFill/>
          </a:ln>
        </p:spPr>
      </p:pic>
      <p:pic>
        <p:nvPicPr>
          <p:cNvPr id="602" name="Google Shape;602;p1"/>
          <p:cNvPicPr preferRelativeResize="0"/>
          <p:nvPr/>
        </p:nvPicPr>
        <p:blipFill rotWithShape="1">
          <a:blip r:embed="rId9">
            <a:alphaModFix/>
          </a:blip>
          <a:srcRect b="0" l="0" r="0" t="0"/>
          <a:stretch/>
        </p:blipFill>
        <p:spPr>
          <a:xfrm>
            <a:off x="7073525" y="5983547"/>
            <a:ext cx="1341525" cy="865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3" name="Shape 663"/>
        <p:cNvGrpSpPr/>
        <p:nvPr/>
      </p:nvGrpSpPr>
      <p:grpSpPr>
        <a:xfrm>
          <a:off x="0" y="0"/>
          <a:ext cx="0" cy="0"/>
          <a:chOff x="0" y="0"/>
          <a:chExt cx="0" cy="0"/>
        </a:xfrm>
      </p:grpSpPr>
      <p:sp>
        <p:nvSpPr>
          <p:cNvPr id="664" name="Google Shape;664;p1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200"/>
              <a:buFont typeface="Rockwell"/>
              <a:buNone/>
            </a:pPr>
            <a:r>
              <a:rPr lang="en-US" sz="3200">
                <a:latin typeface="Rockwell"/>
                <a:ea typeface="Rockwell"/>
                <a:cs typeface="Rockwell"/>
                <a:sym typeface="Rockwell"/>
              </a:rPr>
              <a:t>Percentage of Basic Skill Attainment</a:t>
            </a:r>
            <a:endParaRPr/>
          </a:p>
        </p:txBody>
      </p:sp>
      <p:pic>
        <p:nvPicPr>
          <p:cNvPr id="665" name="Google Shape;665;p10"/>
          <p:cNvPicPr preferRelativeResize="0"/>
          <p:nvPr/>
        </p:nvPicPr>
        <p:blipFill rotWithShape="1">
          <a:blip r:embed="rId3">
            <a:alphaModFix/>
          </a:blip>
          <a:srcRect b="0" l="0" r="0" t="0"/>
          <a:stretch/>
        </p:blipFill>
        <p:spPr>
          <a:xfrm>
            <a:off x="677863" y="1497013"/>
            <a:ext cx="6669087" cy="4578350"/>
          </a:xfrm>
          <a:prstGeom prst="rect">
            <a:avLst/>
          </a:prstGeom>
          <a:noFill/>
          <a:ln>
            <a:noFill/>
          </a:ln>
        </p:spPr>
      </p:pic>
      <p:sp>
        <p:nvSpPr>
          <p:cNvPr id="666" name="Google Shape;666;p10"/>
          <p:cNvSpPr/>
          <p:nvPr/>
        </p:nvSpPr>
        <p:spPr>
          <a:xfrm>
            <a:off x="93664" y="6050756"/>
            <a:ext cx="8197056" cy="2619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http://nces.ed.gov/nationsreportcard/pdf/main2009/2011455.pdf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http://nces.ed.gov/nationsreportcard/pubs/main2007/2008468.asp#section1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Data on question-asking based on parent and teacher feedback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1A1A1A"/>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1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 </a:t>
            </a:r>
            <a:endParaRPr/>
          </a:p>
        </p:txBody>
      </p:sp>
      <p:sp>
        <p:nvSpPr>
          <p:cNvPr id="673" name="Google Shape;673;p11"/>
          <p:cNvSpPr txBox="1"/>
          <p:nvPr>
            <p:ph idx="1" type="body"/>
          </p:nvPr>
        </p:nvSpPr>
        <p:spPr>
          <a:xfrm>
            <a:off x="498474" y="1752151"/>
            <a:ext cx="7695000" cy="271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300"/>
              <a:buFont typeface="Noto Sans Symbols"/>
              <a:buNone/>
            </a:pPr>
            <a:r>
              <a:rPr lang="en-US" sz="4400">
                <a:solidFill>
                  <a:schemeClr val="accent1"/>
                </a:solidFill>
              </a:rPr>
              <a:t>We can work together on changing the direction of </a:t>
            </a:r>
            <a:br>
              <a:rPr lang="en-US" sz="4400">
                <a:solidFill>
                  <a:schemeClr val="accent1"/>
                </a:solidFill>
              </a:rPr>
            </a:br>
            <a:r>
              <a:rPr lang="en-US" sz="4400">
                <a:solidFill>
                  <a:schemeClr val="accent1"/>
                </a:solidFill>
              </a:rPr>
              <a:t>that slope.</a:t>
            </a:r>
            <a:endParaRPr sz="4400">
              <a:solidFill>
                <a:schemeClr val="accent1"/>
              </a:solidFill>
            </a:endParaRPr>
          </a:p>
          <a:p>
            <a:pPr indent="0" lvl="0" marL="0" rtl="0" algn="l">
              <a:lnSpc>
                <a:spcPct val="100000"/>
              </a:lnSpc>
              <a:spcBef>
                <a:spcPts val="0"/>
              </a:spcBef>
              <a:spcAft>
                <a:spcPts val="0"/>
              </a:spcAft>
              <a:buSzPts val="3300"/>
              <a:buFont typeface="Noto Sans Symbols"/>
              <a:buNone/>
            </a:pPr>
            <a:r>
              <a:t/>
            </a:r>
            <a:endParaRPr sz="4400">
              <a:solidFill>
                <a:schemeClr val="accent1"/>
              </a:solidFill>
            </a:endParaRPr>
          </a:p>
          <a:p>
            <a:pPr indent="0" lvl="0" marL="0" rtl="0" algn="l">
              <a:lnSpc>
                <a:spcPct val="100000"/>
              </a:lnSpc>
              <a:spcBef>
                <a:spcPts val="0"/>
              </a:spcBef>
              <a:spcAft>
                <a:spcPts val="0"/>
              </a:spcAft>
              <a:buSzPts val="3300"/>
              <a:buFont typeface="Noto Sans Symbols"/>
              <a:buNone/>
            </a:pPr>
            <a:r>
              <a:rPr lang="en-US" sz="4400">
                <a:solidFill>
                  <a:schemeClr val="accent1"/>
                </a:solidFill>
              </a:rPr>
              <a:t>Ken Robinson Video</a:t>
            </a:r>
            <a:endParaRPr sz="4400">
              <a:solidFill>
                <a:schemeClr val="accent1"/>
              </a:solidFill>
            </a:endParaRPr>
          </a:p>
          <a:p>
            <a:pPr indent="0" lvl="0" marL="0" rtl="0" algn="l">
              <a:lnSpc>
                <a:spcPct val="100000"/>
              </a:lnSpc>
              <a:spcBef>
                <a:spcPts val="0"/>
              </a:spcBef>
              <a:spcAft>
                <a:spcPts val="0"/>
              </a:spcAft>
              <a:buSzPts val="3300"/>
              <a:buFont typeface="Noto Sans Symbols"/>
              <a:buNone/>
            </a:pPr>
            <a:r>
              <a:t/>
            </a:r>
            <a:endParaRPr sz="4400">
              <a:solidFill>
                <a:schemeClr val="accent1"/>
              </a:solidFill>
            </a:endParaRPr>
          </a:p>
        </p:txBody>
      </p:sp>
      <p:sp>
        <p:nvSpPr>
          <p:cNvPr id="674" name="Google Shape;674;p11"/>
          <p:cNvSpPr txBox="1"/>
          <p:nvPr/>
        </p:nvSpPr>
        <p:spPr>
          <a:xfrm>
            <a:off x="1273825" y="5482300"/>
            <a:ext cx="6919500" cy="82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hlink"/>
                </a:solidFill>
                <a:latin typeface="Arial"/>
                <a:ea typeface="Arial"/>
                <a:cs typeface="Arial"/>
                <a:sym typeface="Arial"/>
                <a:hlinkClick r:id="rId3"/>
              </a:rPr>
              <a:t>https://www.ted.com/talks/ken_robinson_changing_education_paradigms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8" name="Shape 678"/>
        <p:cNvGrpSpPr/>
        <p:nvPr/>
      </p:nvGrpSpPr>
      <p:grpSpPr>
        <a:xfrm>
          <a:off x="0" y="0"/>
          <a:ext cx="0" cy="0"/>
          <a:chOff x="0" y="0"/>
          <a:chExt cx="0" cy="0"/>
        </a:xfrm>
      </p:grpSpPr>
      <p:sp>
        <p:nvSpPr>
          <p:cNvPr id="679" name="Google Shape;679;p13"/>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Research Confirms the Importance of Student Questioning</a:t>
            </a:r>
            <a:endParaRPr/>
          </a:p>
        </p:txBody>
      </p:sp>
      <p:sp>
        <p:nvSpPr>
          <p:cNvPr id="680" name="Google Shape;680;p13"/>
          <p:cNvSpPr txBox="1"/>
          <p:nvPr>
            <p:ph idx="1" type="body"/>
          </p:nvPr>
        </p:nvSpPr>
        <p:spPr>
          <a:xfrm>
            <a:off x="498475" y="1981200"/>
            <a:ext cx="8645400" cy="4618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00"/>
              <a:buFont typeface="Noto Sans Symbols"/>
              <a:buNone/>
            </a:pPr>
            <a:r>
              <a:rPr lang="en-US" sz="2800">
                <a:solidFill>
                  <a:schemeClr val="dk1"/>
                </a:solidFill>
              </a:rPr>
              <a:t>Self-questioning (metacognitive strategy):</a:t>
            </a:r>
            <a:endParaRPr/>
          </a:p>
          <a:p>
            <a:pPr indent="-104775" lvl="0" marL="0" rtl="0" algn="l">
              <a:lnSpc>
                <a:spcPct val="100000"/>
              </a:lnSpc>
              <a:spcBef>
                <a:spcPts val="2000"/>
              </a:spcBef>
              <a:spcAft>
                <a:spcPts val="0"/>
              </a:spcAft>
              <a:buSzPts val="1650"/>
              <a:buChar char="■"/>
            </a:pPr>
            <a:r>
              <a:rPr lang="en-US" sz="2200">
                <a:solidFill>
                  <a:schemeClr val="dk1"/>
                </a:solidFill>
              </a:rPr>
              <a:t>Student formulation of their own questions is one of the most effective metacognitive strategies </a:t>
            </a:r>
            <a:endParaRPr/>
          </a:p>
          <a:p>
            <a:pPr indent="0" lvl="0" marL="0" rtl="0" algn="l">
              <a:lnSpc>
                <a:spcPct val="100000"/>
              </a:lnSpc>
              <a:spcBef>
                <a:spcPts val="2000"/>
              </a:spcBef>
              <a:spcAft>
                <a:spcPts val="0"/>
              </a:spcAft>
              <a:buClr>
                <a:srgbClr val="FF0000"/>
              </a:buClr>
              <a:buSzPts val="3000"/>
              <a:buChar char="■"/>
            </a:pPr>
            <a:r>
              <a:rPr b="1" lang="en-US" sz="3000" u="sng">
                <a:solidFill>
                  <a:srgbClr val="FF0000"/>
                </a:solidFill>
              </a:rPr>
              <a:t>Engaging in pre-lesson self-questioning improved students rate of learning by nearly 50% (Hattie, p.193)</a:t>
            </a:r>
            <a:endParaRPr b="1" sz="3000" u="sng">
              <a:solidFill>
                <a:srgbClr val="FF0000"/>
              </a:solidFill>
            </a:endParaRPr>
          </a:p>
          <a:p>
            <a:pPr indent="0" lvl="0" marL="0" rtl="0" algn="r">
              <a:lnSpc>
                <a:spcPct val="100000"/>
              </a:lnSpc>
              <a:spcBef>
                <a:spcPts val="2000"/>
              </a:spcBef>
              <a:spcAft>
                <a:spcPts val="0"/>
              </a:spcAft>
              <a:buSzPts val="1350"/>
              <a:buFont typeface="Noto Sans Symbols"/>
              <a:buNone/>
            </a:pPr>
            <a:r>
              <a:t/>
            </a:r>
            <a:endParaRPr i="1" sz="1800">
              <a:solidFill>
                <a:schemeClr val="dk1"/>
              </a:solidFill>
            </a:endParaRPr>
          </a:p>
          <a:p>
            <a:pPr indent="0" lvl="0" marL="0" rtl="0" algn="r">
              <a:lnSpc>
                <a:spcPct val="100000"/>
              </a:lnSpc>
              <a:spcBef>
                <a:spcPts val="0"/>
              </a:spcBef>
              <a:spcAft>
                <a:spcPts val="0"/>
              </a:spcAft>
              <a:buSzPts val="2100"/>
              <a:buFont typeface="Noto Sans Symbols"/>
              <a:buNone/>
            </a:pPr>
            <a:r>
              <a:rPr lang="en-US" sz="2800">
                <a:solidFill>
                  <a:schemeClr val="dk1"/>
                </a:solidFill>
              </a:rPr>
              <a:t>John Hattie</a:t>
            </a:r>
            <a:endParaRPr/>
          </a:p>
          <a:p>
            <a:pPr indent="0" lvl="0" marL="0" rtl="0" algn="r">
              <a:lnSpc>
                <a:spcPct val="100000"/>
              </a:lnSpc>
              <a:spcBef>
                <a:spcPts val="0"/>
              </a:spcBef>
              <a:spcAft>
                <a:spcPts val="0"/>
              </a:spcAft>
              <a:buSzPts val="1200"/>
              <a:buFont typeface="Noto Sans Symbols"/>
              <a:buNone/>
            </a:pPr>
            <a:r>
              <a:rPr i="1" lang="en-US" sz="1600">
                <a:solidFill>
                  <a:schemeClr val="dk1"/>
                </a:solidFill>
              </a:rPr>
              <a:t>Visible Learning: A Synthesis of Over 800 </a:t>
            </a:r>
            <a:endParaRPr/>
          </a:p>
          <a:p>
            <a:pPr indent="0" lvl="0" marL="0" rtl="0" algn="r">
              <a:lnSpc>
                <a:spcPct val="100000"/>
              </a:lnSpc>
              <a:spcBef>
                <a:spcPts val="0"/>
              </a:spcBef>
              <a:spcAft>
                <a:spcPts val="0"/>
              </a:spcAft>
              <a:buSzPts val="1200"/>
              <a:buFont typeface="Noto Sans Symbols"/>
              <a:buNone/>
            </a:pPr>
            <a:r>
              <a:rPr i="1" lang="en-US" sz="1600">
                <a:solidFill>
                  <a:schemeClr val="dk1"/>
                </a:solidFill>
              </a:rPr>
              <a:t>meta-Analyses Relating to Achievement, 2008</a:t>
            </a:r>
            <a:endParaRPr/>
          </a:p>
          <a:p>
            <a:pPr indent="0" lvl="0" marL="0" rtl="0" algn="l">
              <a:lnSpc>
                <a:spcPct val="100000"/>
              </a:lnSpc>
              <a:spcBef>
                <a:spcPts val="2000"/>
              </a:spcBef>
              <a:spcAft>
                <a:spcPts val="0"/>
              </a:spcAft>
              <a:buSzPts val="1800"/>
              <a:buFont typeface="Noto Sans Symbols"/>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sp>
        <p:nvSpPr>
          <p:cNvPr id="685" name="Google Shape;685;p14"/>
          <p:cNvSpPr txBox="1"/>
          <p:nvPr/>
        </p:nvSpPr>
        <p:spPr>
          <a:xfrm>
            <a:off x="498474" y="2512148"/>
            <a:ext cx="7356619" cy="37782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29DD1"/>
              </a:buClr>
              <a:buSzPts val="2400"/>
              <a:buFont typeface="Calibri"/>
              <a:buNone/>
            </a:pPr>
            <a:r>
              <a:t/>
            </a:r>
            <a:endParaRPr b="0" i="0" sz="3200" u="none" cap="none" strike="noStrike">
              <a:solidFill>
                <a:srgbClr val="000000"/>
              </a:solidFill>
              <a:latin typeface="Rockwell"/>
              <a:ea typeface="Rockwell"/>
              <a:cs typeface="Rockwell"/>
              <a:sym typeface="Rockwell"/>
            </a:endParaRPr>
          </a:p>
        </p:txBody>
      </p:sp>
      <p:sp>
        <p:nvSpPr>
          <p:cNvPr id="686" name="Google Shape;686;p14"/>
          <p:cNvSpPr txBox="1"/>
          <p:nvPr>
            <p:ph type="title"/>
          </p:nvPr>
        </p:nvSpPr>
        <p:spPr>
          <a:xfrm>
            <a:off x="615142" y="2193491"/>
            <a:ext cx="7979973" cy="28218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29DD1"/>
              </a:buClr>
              <a:buSzPts val="4400"/>
              <a:buFont typeface="Rockwell"/>
              <a:buNone/>
            </a:pPr>
            <a:r>
              <a:rPr lang="en-US" sz="4400">
                <a:solidFill>
                  <a:srgbClr val="629DD1"/>
                </a:solidFill>
              </a:rPr>
              <a:t>What happens when students do learn to ask their own questions?</a:t>
            </a:r>
            <a:br>
              <a:rPr lang="en-US" sz="4000">
                <a:solidFill>
                  <a:srgbClr val="629DD1"/>
                </a:solidFill>
              </a:rPr>
            </a:br>
            <a:endParaRPr sz="4000">
              <a:latin typeface="Rockwell"/>
              <a:ea typeface="Rockwell"/>
              <a:cs typeface="Rockwell"/>
              <a:sym typeface="Rockwe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
        <p:nvSpPr>
          <p:cNvPr id="692" name="Google Shape;692;p1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29DD1"/>
              </a:buClr>
              <a:buSzPts val="4000"/>
              <a:buFont typeface="Rockwell"/>
              <a:buNone/>
            </a:pPr>
            <a:r>
              <a:rPr lang="en-US" sz="4000">
                <a:solidFill>
                  <a:srgbClr val="629DD1"/>
                </a:solidFill>
                <a:latin typeface="Rockwell"/>
                <a:ea typeface="Rockwell"/>
                <a:cs typeface="Rockwell"/>
                <a:sym typeface="Rockwell"/>
              </a:rPr>
              <a:t>The Question Formulation Technique (QFT)</a:t>
            </a:r>
            <a:br>
              <a:rPr lang="en-US">
                <a:solidFill>
                  <a:srgbClr val="629DD1"/>
                </a:solidFill>
                <a:latin typeface="Rockwell"/>
                <a:ea typeface="Rockwell"/>
                <a:cs typeface="Rockwell"/>
                <a:sym typeface="Rockwell"/>
              </a:rPr>
            </a:br>
            <a:endParaRPr/>
          </a:p>
        </p:txBody>
      </p:sp>
      <p:sp>
        <p:nvSpPr>
          <p:cNvPr id="693" name="Google Shape;693;p15"/>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p>
            <a:pPr indent="0" lvl="1" marL="228600" rtl="0" algn="l">
              <a:lnSpc>
                <a:spcPct val="100000"/>
              </a:lnSpc>
              <a:spcBef>
                <a:spcPts val="0"/>
              </a:spcBef>
              <a:spcAft>
                <a:spcPts val="0"/>
              </a:spcAft>
              <a:buClr>
                <a:srgbClr val="297FD5"/>
              </a:buClr>
              <a:buSzPts val="2100"/>
              <a:buNone/>
            </a:pPr>
            <a:r>
              <a:rPr b="1" lang="en-US" sz="2800">
                <a:solidFill>
                  <a:srgbClr val="000000"/>
                </a:solidFill>
              </a:rPr>
              <a:t>Students learn to:</a:t>
            </a:r>
            <a:endParaRPr/>
          </a:p>
          <a:p>
            <a:pPr indent="-228600" lvl="1" marL="457200" rtl="0" algn="l">
              <a:lnSpc>
                <a:spcPct val="100000"/>
              </a:lnSpc>
              <a:spcBef>
                <a:spcPts val="2400"/>
              </a:spcBef>
              <a:spcAft>
                <a:spcPts val="0"/>
              </a:spcAft>
              <a:buClr>
                <a:srgbClr val="297FD5"/>
              </a:buClr>
              <a:buSzPts val="2100"/>
              <a:buFont typeface="Noto Sans Symbols"/>
              <a:buChar char="▪"/>
            </a:pPr>
            <a:r>
              <a:rPr b="1" lang="en-US" sz="2800">
                <a:solidFill>
                  <a:srgbClr val="000000"/>
                </a:solidFill>
              </a:rPr>
              <a:t>Produce</a:t>
            </a:r>
            <a:r>
              <a:rPr lang="en-US" sz="2800">
                <a:solidFill>
                  <a:srgbClr val="000000"/>
                </a:solidFill>
              </a:rPr>
              <a:t> their own questions</a:t>
            </a:r>
            <a:endParaRPr/>
          </a:p>
          <a:p>
            <a:pPr indent="-228600" lvl="1" marL="457200" rtl="0" algn="l">
              <a:lnSpc>
                <a:spcPct val="100000"/>
              </a:lnSpc>
              <a:spcBef>
                <a:spcPts val="2400"/>
              </a:spcBef>
              <a:spcAft>
                <a:spcPts val="0"/>
              </a:spcAft>
              <a:buClr>
                <a:srgbClr val="297FD5"/>
              </a:buClr>
              <a:buSzPts val="2100"/>
              <a:buFont typeface="Noto Sans Symbols"/>
              <a:buChar char="▪"/>
            </a:pPr>
            <a:r>
              <a:rPr b="1" lang="en-US" sz="2800">
                <a:solidFill>
                  <a:srgbClr val="000000"/>
                </a:solidFill>
              </a:rPr>
              <a:t>Improve</a:t>
            </a:r>
            <a:r>
              <a:rPr lang="en-US" sz="2800">
                <a:solidFill>
                  <a:srgbClr val="000000"/>
                </a:solidFill>
              </a:rPr>
              <a:t> their questions </a:t>
            </a:r>
            <a:endParaRPr/>
          </a:p>
          <a:p>
            <a:pPr indent="-228600" lvl="1" marL="457200" rtl="0" algn="l">
              <a:lnSpc>
                <a:spcPct val="100000"/>
              </a:lnSpc>
              <a:spcBef>
                <a:spcPts val="2400"/>
              </a:spcBef>
              <a:spcAft>
                <a:spcPts val="0"/>
              </a:spcAft>
              <a:buClr>
                <a:srgbClr val="297FD5"/>
              </a:buClr>
              <a:buSzPts val="2100"/>
              <a:buFont typeface="Noto Sans Symbols"/>
              <a:buChar char="▪"/>
            </a:pPr>
            <a:r>
              <a:rPr b="1" lang="en-US" sz="2800">
                <a:solidFill>
                  <a:srgbClr val="000000"/>
                </a:solidFill>
              </a:rPr>
              <a:t>Strategize</a:t>
            </a:r>
            <a:r>
              <a:rPr lang="en-US" sz="2800">
                <a:solidFill>
                  <a:srgbClr val="000000"/>
                </a:solidFill>
              </a:rPr>
              <a:t> on how to use their questions</a:t>
            </a:r>
            <a:endParaRPr/>
          </a:p>
          <a:p>
            <a:pPr indent="-228600" lvl="1" marL="457200" rtl="0" algn="l">
              <a:lnSpc>
                <a:spcPct val="100000"/>
              </a:lnSpc>
              <a:spcBef>
                <a:spcPts val="2400"/>
              </a:spcBef>
              <a:spcAft>
                <a:spcPts val="0"/>
              </a:spcAft>
              <a:buClr>
                <a:srgbClr val="297FD5"/>
              </a:buClr>
              <a:buSzPts val="2100"/>
              <a:buFont typeface="Noto Sans Symbols"/>
              <a:buChar char="▪"/>
            </a:pPr>
            <a:r>
              <a:rPr b="1" lang="en-US" sz="2800">
                <a:solidFill>
                  <a:srgbClr val="000000"/>
                </a:solidFill>
              </a:rPr>
              <a:t>Reflect</a:t>
            </a:r>
            <a:r>
              <a:rPr lang="en-US" sz="2800">
                <a:solidFill>
                  <a:srgbClr val="000000"/>
                </a:solidFill>
              </a:rPr>
              <a:t> on what they have learned and how they learned it</a:t>
            </a:r>
            <a:endParaRPr/>
          </a:p>
          <a:p>
            <a:pPr indent="-133350" lvl="0" marL="228600" rtl="0" algn="l">
              <a:lnSpc>
                <a:spcPct val="100000"/>
              </a:lnSpc>
              <a:spcBef>
                <a:spcPts val="3800"/>
              </a:spcBef>
              <a:spcAft>
                <a:spcPts val="0"/>
              </a:spcAft>
              <a:buSzPts val="1500"/>
              <a:buNone/>
            </a:pPr>
            <a:r>
              <a:t/>
            </a:r>
            <a:endParaRPr/>
          </a:p>
          <a:p>
            <a:pPr indent="-133350" lvl="0" marL="228600" rtl="0" algn="l">
              <a:lnSpc>
                <a:spcPct val="100000"/>
              </a:lnSpc>
              <a:spcBef>
                <a:spcPts val="2000"/>
              </a:spcBef>
              <a:spcAft>
                <a:spcPts val="0"/>
              </a:spcAft>
              <a:buSzPts val="1500"/>
              <a:buNone/>
            </a:pPr>
            <a:r>
              <a:t/>
            </a:r>
            <a:endParaRPr/>
          </a:p>
        </p:txBody>
      </p:sp>
      <p:pic>
        <p:nvPicPr>
          <p:cNvPr id="694" name="Google Shape;694;p15"/>
          <p:cNvPicPr preferRelativeResize="0"/>
          <p:nvPr/>
        </p:nvPicPr>
        <p:blipFill rotWithShape="1">
          <a:blip r:embed="rId3">
            <a:alphaModFix/>
          </a:blip>
          <a:srcRect b="0" l="0" r="0" t="0"/>
          <a:stretch/>
        </p:blipFill>
        <p:spPr>
          <a:xfrm>
            <a:off x="6348657" y="5792055"/>
            <a:ext cx="2412519" cy="883632"/>
          </a:xfrm>
          <a:prstGeom prst="rect">
            <a:avLst/>
          </a:prstGeom>
          <a:noFill/>
          <a:ln>
            <a:noFill/>
          </a:ln>
        </p:spPr>
      </p:pic>
      <p:sp>
        <p:nvSpPr>
          <p:cNvPr id="695" name="Google Shape;695;p15"/>
          <p:cNvSpPr txBox="1"/>
          <p:nvPr/>
        </p:nvSpPr>
        <p:spPr>
          <a:xfrm>
            <a:off x="7154867" y="6233871"/>
            <a:ext cx="174025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accent2"/>
                </a:solidFill>
                <a:latin typeface="Rockwell"/>
                <a:ea typeface="Rockwell"/>
                <a:cs typeface="Rockwell"/>
                <a:sym typeface="Rockwell"/>
              </a:rPr>
              <a:t>#QFT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sp>
        <p:nvSpPr>
          <p:cNvPr id="700" name="Google Shape;700;p16"/>
          <p:cNvSpPr txBox="1"/>
          <p:nvPr>
            <p:ph type="title"/>
          </p:nvPr>
        </p:nvSpPr>
        <p:spPr>
          <a:xfrm>
            <a:off x="332220" y="622733"/>
            <a:ext cx="7556500" cy="132556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000"/>
              <a:buFont typeface="Rockwell"/>
              <a:buNone/>
            </a:pPr>
            <a:r>
              <a:rPr lang="en-US" sz="4000">
                <a:latin typeface="Rockwell"/>
                <a:ea typeface="Rockwell"/>
                <a:cs typeface="Rockwell"/>
                <a:sym typeface="Rockwell"/>
              </a:rPr>
              <a:t>Classroom Example:</a:t>
            </a:r>
            <a:br>
              <a:rPr lang="en-US" sz="4000">
                <a:latin typeface="Rockwell"/>
                <a:ea typeface="Rockwell"/>
                <a:cs typeface="Rockwell"/>
                <a:sym typeface="Rockwell"/>
              </a:rPr>
            </a:br>
            <a:r>
              <a:rPr lang="en-US" sz="4000">
                <a:latin typeface="Rockwell"/>
                <a:ea typeface="Rockwell"/>
                <a:cs typeface="Rockwell"/>
                <a:sym typeface="Rockwell"/>
              </a:rPr>
              <a:t>4</a:t>
            </a:r>
            <a:r>
              <a:rPr baseline="30000" lang="en-US" sz="4000">
                <a:latin typeface="Rockwell"/>
                <a:ea typeface="Rockwell"/>
                <a:cs typeface="Rockwell"/>
                <a:sym typeface="Rockwell"/>
              </a:rPr>
              <a:t>th</a:t>
            </a:r>
            <a:r>
              <a:rPr lang="en-US" sz="4000">
                <a:latin typeface="Rockwell"/>
                <a:ea typeface="Rockwell"/>
                <a:cs typeface="Rockwell"/>
                <a:sym typeface="Rockwell"/>
              </a:rPr>
              <a:t> Grade</a:t>
            </a:r>
            <a:endParaRPr/>
          </a:p>
        </p:txBody>
      </p:sp>
      <p:sp>
        <p:nvSpPr>
          <p:cNvPr id="701" name="Google Shape;701;p16"/>
          <p:cNvSpPr txBox="1"/>
          <p:nvPr>
            <p:ph idx="1" type="body"/>
          </p:nvPr>
        </p:nvSpPr>
        <p:spPr>
          <a:xfrm>
            <a:off x="332220" y="2369126"/>
            <a:ext cx="8382289" cy="289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100"/>
              <a:buNone/>
            </a:pPr>
            <a:r>
              <a:rPr lang="en-US" sz="2800" u="sng">
                <a:solidFill>
                  <a:schemeClr val="dk1"/>
                </a:solidFill>
                <a:latin typeface="Rockwell"/>
                <a:ea typeface="Rockwell"/>
                <a:cs typeface="Rockwell"/>
                <a:sym typeface="Rockwell"/>
              </a:rPr>
              <a:t>Teacher</a:t>
            </a:r>
            <a:r>
              <a:rPr lang="en-US" sz="2800">
                <a:solidFill>
                  <a:schemeClr val="dk1"/>
                </a:solidFill>
                <a:latin typeface="Rockwell"/>
                <a:ea typeface="Rockwell"/>
                <a:cs typeface="Rockwell"/>
                <a:sym typeface="Rockwell"/>
              </a:rPr>
              <a:t>: Deirdre Brotherson</a:t>
            </a:r>
            <a:endParaRPr sz="2800">
              <a:solidFill>
                <a:schemeClr val="dk1"/>
              </a:solidFill>
              <a:latin typeface="Rockwell"/>
              <a:ea typeface="Rockwell"/>
              <a:cs typeface="Rockwell"/>
              <a:sym typeface="Rockwell"/>
            </a:endParaRPr>
          </a:p>
          <a:p>
            <a:pPr indent="0" lvl="0" marL="0" rtl="0" algn="l">
              <a:lnSpc>
                <a:spcPct val="100000"/>
              </a:lnSpc>
              <a:spcBef>
                <a:spcPts val="2000"/>
              </a:spcBef>
              <a:spcAft>
                <a:spcPts val="0"/>
              </a:spcAft>
              <a:buSzPts val="2100"/>
              <a:buNone/>
            </a:pPr>
            <a:r>
              <a:rPr lang="en-US" sz="2800" u="sng">
                <a:solidFill>
                  <a:schemeClr val="dk1"/>
                </a:solidFill>
                <a:latin typeface="Rockwell"/>
                <a:ea typeface="Rockwell"/>
                <a:cs typeface="Rockwell"/>
                <a:sym typeface="Rockwell"/>
              </a:rPr>
              <a:t>Topic</a:t>
            </a:r>
            <a:r>
              <a:rPr lang="en-US" sz="2800">
                <a:solidFill>
                  <a:schemeClr val="dk1"/>
                </a:solidFill>
                <a:latin typeface="Rockwell"/>
                <a:ea typeface="Rockwell"/>
                <a:cs typeface="Rockwell"/>
                <a:sym typeface="Rockwell"/>
              </a:rPr>
              <a:t>: Math unit on variables</a:t>
            </a:r>
            <a:endParaRPr/>
          </a:p>
          <a:p>
            <a:pPr indent="0" lvl="0" marL="0" rtl="0" algn="l">
              <a:lnSpc>
                <a:spcPct val="100000"/>
              </a:lnSpc>
              <a:spcBef>
                <a:spcPts val="2000"/>
              </a:spcBef>
              <a:spcAft>
                <a:spcPts val="0"/>
              </a:spcAft>
              <a:buSzPts val="2100"/>
              <a:buNone/>
            </a:pPr>
            <a:r>
              <a:rPr lang="en-US" sz="2800" u="sng">
                <a:solidFill>
                  <a:schemeClr val="dk1"/>
                </a:solidFill>
                <a:latin typeface="Rockwell"/>
                <a:ea typeface="Rockwell"/>
                <a:cs typeface="Rockwell"/>
                <a:sym typeface="Rockwell"/>
              </a:rPr>
              <a:t>Purpose</a:t>
            </a:r>
            <a:r>
              <a:rPr lang="en-US" sz="2800">
                <a:solidFill>
                  <a:schemeClr val="dk1"/>
                </a:solidFill>
                <a:latin typeface="Rockwell"/>
                <a:ea typeface="Rockwell"/>
                <a:cs typeface="Rockwell"/>
                <a:sym typeface="Rockwell"/>
              </a:rPr>
              <a:t>: To engage students at the start of a unit on variables</a:t>
            </a:r>
            <a:endParaRPr/>
          </a:p>
          <a:p>
            <a:pPr indent="-85725" lvl="0" marL="228600" rtl="0" algn="l">
              <a:lnSpc>
                <a:spcPct val="100000"/>
              </a:lnSpc>
              <a:spcBef>
                <a:spcPts val="2000"/>
              </a:spcBef>
              <a:spcAft>
                <a:spcPts val="0"/>
              </a:spcAft>
              <a:buSzPts val="2250"/>
              <a:buNone/>
            </a:pPr>
            <a:r>
              <a:t/>
            </a:r>
            <a:endParaRPr sz="3000">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sp>
        <p:nvSpPr>
          <p:cNvPr id="706" name="Google Shape;706;p1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400"/>
              <a:buFont typeface="Rockwell"/>
              <a:buNone/>
            </a:pPr>
            <a:r>
              <a:rPr lang="en-US" sz="4400">
                <a:latin typeface="Rockwell"/>
                <a:ea typeface="Rockwell"/>
                <a:cs typeface="Rockwell"/>
                <a:sym typeface="Rockwell"/>
              </a:rPr>
              <a:t>Question Focus</a:t>
            </a:r>
            <a:endParaRPr/>
          </a:p>
        </p:txBody>
      </p:sp>
      <p:sp>
        <p:nvSpPr>
          <p:cNvPr id="707" name="Google Shape;707;p17"/>
          <p:cNvSpPr txBox="1"/>
          <p:nvPr/>
        </p:nvSpPr>
        <p:spPr>
          <a:xfrm>
            <a:off x="790831" y="2698581"/>
            <a:ext cx="7263955"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Rockwell"/>
              <a:buNone/>
            </a:pPr>
            <a:r>
              <a:rPr b="0" i="0" lang="en-US" sz="6000" u="none" cap="none" strike="noStrike">
                <a:solidFill>
                  <a:srgbClr val="000000"/>
                </a:solidFill>
                <a:latin typeface="Rockwell"/>
                <a:ea typeface="Rockwell"/>
                <a:cs typeface="Rockwell"/>
                <a:sym typeface="Rockwell"/>
              </a:rPr>
              <a:t>24 = ☺ + ☺ + ☺ </a:t>
            </a:r>
            <a:endParaRPr b="0" i="0" sz="6000" u="none" cap="none" strike="noStrike">
              <a:solidFill>
                <a:srgbClr val="000000"/>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Google Shape;712;p18"/>
          <p:cNvSpPr txBox="1"/>
          <p:nvPr>
            <p:ph type="title"/>
          </p:nvPr>
        </p:nvSpPr>
        <p:spPr>
          <a:xfrm>
            <a:off x="498474" y="539512"/>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Rockwell"/>
              <a:buNone/>
            </a:pPr>
            <a:r>
              <a:rPr lang="en-US" sz="4000">
                <a:latin typeface="Rockwell"/>
                <a:ea typeface="Rockwell"/>
                <a:cs typeface="Rockwell"/>
                <a:sym typeface="Rockwell"/>
              </a:rPr>
              <a:t>Student Questions</a:t>
            </a:r>
            <a:endParaRPr/>
          </a:p>
        </p:txBody>
      </p:sp>
      <p:sp>
        <p:nvSpPr>
          <p:cNvPr id="713" name="Google Shape;713;p18"/>
          <p:cNvSpPr txBox="1"/>
          <p:nvPr>
            <p:ph idx="1" type="body"/>
          </p:nvPr>
        </p:nvSpPr>
        <p:spPr>
          <a:xfrm>
            <a:off x="498474" y="1655618"/>
            <a:ext cx="4625976" cy="4661549"/>
          </a:xfrm>
          <a:prstGeom prst="rect">
            <a:avLst/>
          </a:prstGeom>
          <a:noFill/>
          <a:ln>
            <a:noFill/>
          </a:ln>
        </p:spPr>
        <p:txBody>
          <a:bodyPr anchorCtr="0" anchor="t" bIns="45700" lIns="91425" spcFirstLastPara="1" rIns="91425" wrap="square" tIns="45700">
            <a:noAutofit/>
          </a:bodyPr>
          <a:lstStyle/>
          <a:p>
            <a:pPr indent="-341313" lvl="0" marL="341313" rtl="0" algn="l">
              <a:lnSpc>
                <a:spcPct val="100000"/>
              </a:lnSpc>
              <a:spcBef>
                <a:spcPts val="0"/>
              </a:spcBef>
              <a:spcAft>
                <a:spcPts val="0"/>
              </a:spcAft>
              <a:buSzPts val="1500"/>
              <a:buFont typeface="Calibri"/>
              <a:buAutoNum type="arabicPeriod"/>
            </a:pPr>
            <a:r>
              <a:rPr lang="en-US">
                <a:solidFill>
                  <a:srgbClr val="000000"/>
                </a:solidFill>
              </a:rPr>
              <a:t>Why is the 24 first?</a:t>
            </a:r>
            <a:endParaRPr/>
          </a:p>
          <a:p>
            <a:pPr indent="-341313" lvl="0" marL="341313" rtl="0" algn="l">
              <a:lnSpc>
                <a:spcPct val="100000"/>
              </a:lnSpc>
              <a:spcBef>
                <a:spcPts val="600"/>
              </a:spcBef>
              <a:spcAft>
                <a:spcPts val="0"/>
              </a:spcAft>
              <a:buSzPts val="1500"/>
              <a:buFont typeface="Calibri"/>
              <a:buAutoNum type="arabicPeriod"/>
            </a:pPr>
            <a:r>
              <a:rPr lang="en-US">
                <a:solidFill>
                  <a:srgbClr val="000000"/>
                </a:solidFill>
              </a:rPr>
              <a:t>What do the smiley faces mean?</a:t>
            </a:r>
            <a:endParaRPr/>
          </a:p>
          <a:p>
            <a:pPr indent="-341313" lvl="0" marL="341313" rtl="0" algn="l">
              <a:lnSpc>
                <a:spcPct val="100000"/>
              </a:lnSpc>
              <a:spcBef>
                <a:spcPts val="600"/>
              </a:spcBef>
              <a:spcAft>
                <a:spcPts val="0"/>
              </a:spcAft>
              <a:buSzPts val="1500"/>
              <a:buFont typeface="Calibri"/>
              <a:buAutoNum type="arabicPeriod"/>
            </a:pPr>
            <a:r>
              <a:rPr b="1" lang="en-US">
                <a:solidFill>
                  <a:srgbClr val="000000"/>
                </a:solidFill>
              </a:rPr>
              <a:t>Why are there 3 smiley faces?</a:t>
            </a:r>
            <a:endParaRPr/>
          </a:p>
          <a:p>
            <a:pPr indent="-341313" lvl="0" marL="341313" rtl="0" algn="l">
              <a:lnSpc>
                <a:spcPct val="100000"/>
              </a:lnSpc>
              <a:spcBef>
                <a:spcPts val="600"/>
              </a:spcBef>
              <a:spcAft>
                <a:spcPts val="0"/>
              </a:spcAft>
              <a:buSzPts val="1500"/>
              <a:buFont typeface="Calibri"/>
              <a:buAutoNum type="arabicPeriod"/>
            </a:pPr>
            <a:r>
              <a:rPr lang="en-US">
                <a:solidFill>
                  <a:srgbClr val="000000"/>
                </a:solidFill>
              </a:rPr>
              <a:t>How am I suppose to figure this out?</a:t>
            </a:r>
            <a:endParaRPr/>
          </a:p>
          <a:p>
            <a:pPr indent="-341313" lvl="0" marL="341313" rtl="0" algn="l">
              <a:lnSpc>
                <a:spcPct val="100000"/>
              </a:lnSpc>
              <a:spcBef>
                <a:spcPts val="600"/>
              </a:spcBef>
              <a:spcAft>
                <a:spcPts val="0"/>
              </a:spcAft>
              <a:buSzPts val="1500"/>
              <a:buFont typeface="Calibri"/>
              <a:buAutoNum type="arabicPeriod"/>
            </a:pPr>
            <a:r>
              <a:rPr lang="en-US">
                <a:solidFill>
                  <a:srgbClr val="000000"/>
                </a:solidFill>
              </a:rPr>
              <a:t>Is the answer 12?</a:t>
            </a:r>
            <a:endParaRPr/>
          </a:p>
          <a:p>
            <a:pPr indent="-341313" lvl="0" marL="341313" rtl="0" algn="l">
              <a:lnSpc>
                <a:spcPct val="100000"/>
              </a:lnSpc>
              <a:spcBef>
                <a:spcPts val="600"/>
              </a:spcBef>
              <a:spcAft>
                <a:spcPts val="0"/>
              </a:spcAft>
              <a:buSzPts val="1500"/>
              <a:buFont typeface="Calibri"/>
              <a:buAutoNum type="arabicPeriod"/>
            </a:pPr>
            <a:r>
              <a:rPr lang="en-US">
                <a:solidFill>
                  <a:srgbClr val="000000"/>
                </a:solidFill>
              </a:rPr>
              <a:t>Can I put any number for a smiley face?</a:t>
            </a:r>
            <a:endParaRPr/>
          </a:p>
          <a:p>
            <a:pPr indent="-341313" lvl="0" marL="341313" rtl="0" algn="l">
              <a:lnSpc>
                <a:spcPct val="100000"/>
              </a:lnSpc>
              <a:spcBef>
                <a:spcPts val="600"/>
              </a:spcBef>
              <a:spcAft>
                <a:spcPts val="0"/>
              </a:spcAft>
              <a:buSzPts val="1500"/>
              <a:buFont typeface="Calibri"/>
              <a:buAutoNum type="arabicPeriod"/>
            </a:pPr>
            <a:r>
              <a:rPr b="1" lang="en-US">
                <a:solidFill>
                  <a:srgbClr val="000000"/>
                </a:solidFill>
              </a:rPr>
              <a:t>Do three faces mean something?</a:t>
            </a:r>
            <a:endParaRPr/>
          </a:p>
          <a:p>
            <a:pPr indent="-341313" lvl="0" marL="341313" rtl="0" algn="l">
              <a:lnSpc>
                <a:spcPct val="100000"/>
              </a:lnSpc>
              <a:spcBef>
                <a:spcPts val="600"/>
              </a:spcBef>
              <a:spcAft>
                <a:spcPts val="0"/>
              </a:spcAft>
              <a:buSzPts val="1500"/>
              <a:buFont typeface="Calibri"/>
              <a:buAutoNum type="arabicPeriod"/>
            </a:pPr>
            <a:r>
              <a:rPr b="1" lang="en-US">
                <a:solidFill>
                  <a:srgbClr val="000000"/>
                </a:solidFill>
              </a:rPr>
              <a:t>Do the numbers have to be the same because the smiley faces are the same?</a:t>
            </a:r>
            <a:endParaRPr/>
          </a:p>
          <a:p>
            <a:pPr indent="-341313" lvl="0" marL="341313" rtl="0" algn="l">
              <a:lnSpc>
                <a:spcPct val="100000"/>
              </a:lnSpc>
              <a:spcBef>
                <a:spcPts val="600"/>
              </a:spcBef>
              <a:spcAft>
                <a:spcPts val="0"/>
              </a:spcAft>
              <a:buSzPts val="1500"/>
              <a:buFont typeface="Calibri"/>
              <a:buAutoNum type="arabicPeriod"/>
            </a:pPr>
            <a:r>
              <a:rPr lang="en-US">
                <a:solidFill>
                  <a:srgbClr val="000000"/>
                </a:solidFill>
              </a:rPr>
              <a:t>What numbers will work here?</a:t>
            </a:r>
            <a:endParaRPr/>
          </a:p>
        </p:txBody>
      </p:sp>
      <p:sp>
        <p:nvSpPr>
          <p:cNvPr id="714" name="Google Shape;714;p18"/>
          <p:cNvSpPr txBox="1"/>
          <p:nvPr/>
        </p:nvSpPr>
        <p:spPr>
          <a:xfrm>
            <a:off x="5124450" y="1901206"/>
            <a:ext cx="3619500" cy="417037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629DD1"/>
              </a:buClr>
              <a:buSzPts val="1500"/>
              <a:buFont typeface="Rockwell"/>
              <a:buAutoNum type="arabicPeriod" startAt="10"/>
            </a:pPr>
            <a:r>
              <a:rPr b="0" i="0" lang="en-US" sz="2000" u="none" cap="none" strike="noStrike">
                <a:solidFill>
                  <a:srgbClr val="000000"/>
                </a:solidFill>
                <a:latin typeface="Rockwell"/>
                <a:ea typeface="Rockwell"/>
                <a:cs typeface="Rockwell"/>
                <a:sym typeface="Rockwell"/>
              </a:rPr>
              <a:t>Does it mean 24 is a really happy number?</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629DD1"/>
              </a:buClr>
              <a:buSzPts val="1500"/>
              <a:buFont typeface="Rockwell"/>
              <a:buAutoNum type="arabicPeriod" startAt="10"/>
            </a:pPr>
            <a:r>
              <a:rPr b="1" i="0" lang="en-US" sz="2000" u="none" cap="none" strike="noStrike">
                <a:solidFill>
                  <a:srgbClr val="000000"/>
                </a:solidFill>
                <a:latin typeface="Rockwell"/>
                <a:ea typeface="Rockwell"/>
                <a:cs typeface="Rockwell"/>
                <a:sym typeface="Rockwell"/>
              </a:rPr>
              <a:t>Can we replace each smiley face with an 8?</a:t>
            </a:r>
            <a:endParaRPr b="0" i="0" sz="1400" u="none" cap="none" strike="noStrike">
              <a:solidFill>
                <a:srgbClr val="000000"/>
              </a:solidFill>
              <a:latin typeface="Arial"/>
              <a:ea typeface="Arial"/>
              <a:cs typeface="Arial"/>
              <a:sym typeface="Arial"/>
            </a:endParaRPr>
          </a:p>
          <a:p>
            <a:pPr indent="-341313" lvl="0" marL="341313" marR="0" rtl="0" algn="l">
              <a:lnSpc>
                <a:spcPct val="100000"/>
              </a:lnSpc>
              <a:spcBef>
                <a:spcPts val="600"/>
              </a:spcBef>
              <a:spcAft>
                <a:spcPts val="0"/>
              </a:spcAft>
              <a:buClr>
                <a:srgbClr val="629DD1"/>
              </a:buClr>
              <a:buSzPts val="1500"/>
              <a:buFont typeface="Calibri"/>
              <a:buAutoNum type="arabicPeriod" startAt="10"/>
            </a:pPr>
            <a:r>
              <a:rPr b="0" i="0" lang="en-US" sz="2000" u="none" cap="none" strike="noStrike">
                <a:solidFill>
                  <a:srgbClr val="000000"/>
                </a:solidFill>
                <a:latin typeface="Rockwell"/>
                <a:ea typeface="Rockwell"/>
                <a:cs typeface="Rockwell"/>
                <a:sym typeface="Rockwell"/>
              </a:rPr>
              <a:t>Do any other numbers work?</a:t>
            </a:r>
            <a:endParaRPr b="0" i="0" sz="1400" u="none" cap="none" strike="noStrike">
              <a:solidFill>
                <a:srgbClr val="000000"/>
              </a:solidFill>
              <a:latin typeface="Arial"/>
              <a:ea typeface="Arial"/>
              <a:cs typeface="Arial"/>
              <a:sym typeface="Arial"/>
            </a:endParaRPr>
          </a:p>
          <a:p>
            <a:pPr indent="-341313" lvl="0" marL="341313" marR="0" rtl="0" algn="l">
              <a:lnSpc>
                <a:spcPct val="100000"/>
              </a:lnSpc>
              <a:spcBef>
                <a:spcPts val="600"/>
              </a:spcBef>
              <a:spcAft>
                <a:spcPts val="0"/>
              </a:spcAft>
              <a:buClr>
                <a:srgbClr val="629DD1"/>
              </a:buClr>
              <a:buSzPts val="1500"/>
              <a:buFont typeface="Calibri"/>
              <a:buAutoNum type="arabicPeriod" startAt="10"/>
            </a:pPr>
            <a:r>
              <a:rPr b="0" i="0" lang="en-US" sz="2000" u="none" cap="none" strike="noStrike">
                <a:solidFill>
                  <a:srgbClr val="000000"/>
                </a:solidFill>
                <a:latin typeface="Rockwell"/>
                <a:ea typeface="Rockwell"/>
                <a:cs typeface="Rockwell"/>
                <a:sym typeface="Rockwell"/>
              </a:rPr>
              <a:t>Can we do this for any number?</a:t>
            </a:r>
            <a:endParaRPr b="0" i="0" sz="1400" u="none" cap="none" strike="noStrike">
              <a:solidFill>
                <a:srgbClr val="000000"/>
              </a:solidFill>
              <a:latin typeface="Arial"/>
              <a:ea typeface="Arial"/>
              <a:cs typeface="Arial"/>
              <a:sym typeface="Arial"/>
            </a:endParaRPr>
          </a:p>
          <a:p>
            <a:pPr indent="-341313" lvl="0" marL="341313" marR="0" rtl="0" algn="l">
              <a:lnSpc>
                <a:spcPct val="100000"/>
              </a:lnSpc>
              <a:spcBef>
                <a:spcPts val="600"/>
              </a:spcBef>
              <a:spcAft>
                <a:spcPts val="0"/>
              </a:spcAft>
              <a:buClr>
                <a:srgbClr val="629DD1"/>
              </a:buClr>
              <a:buSzPts val="1500"/>
              <a:buFont typeface="Calibri"/>
              <a:buAutoNum type="arabicPeriod" startAt="10"/>
            </a:pPr>
            <a:r>
              <a:rPr b="1" i="0" lang="en-US" sz="2000" u="none" cap="none" strike="noStrike">
                <a:solidFill>
                  <a:srgbClr val="000000"/>
                </a:solidFill>
                <a:latin typeface="Rockwell"/>
                <a:ea typeface="Rockwell"/>
                <a:cs typeface="Rockwell"/>
                <a:sym typeface="Rockwell"/>
              </a:rPr>
              <a:t>Does it always have to be smiley faces?</a:t>
            </a:r>
            <a:endParaRPr b="0" i="0" sz="1400" u="none" cap="none" strike="noStrike">
              <a:solidFill>
                <a:srgbClr val="000000"/>
              </a:solidFill>
              <a:latin typeface="Arial"/>
              <a:ea typeface="Arial"/>
              <a:cs typeface="Arial"/>
              <a:sym typeface="Arial"/>
            </a:endParaRPr>
          </a:p>
          <a:p>
            <a:pPr indent="-341313" lvl="0" marL="341313" marR="0" rtl="0" algn="l">
              <a:lnSpc>
                <a:spcPct val="100000"/>
              </a:lnSpc>
              <a:spcBef>
                <a:spcPts val="600"/>
              </a:spcBef>
              <a:spcAft>
                <a:spcPts val="0"/>
              </a:spcAft>
              <a:buClr>
                <a:srgbClr val="629DD1"/>
              </a:buClr>
              <a:buSzPts val="1500"/>
              <a:buFont typeface="Calibri"/>
              <a:buAutoNum type="arabicPeriod" startAt="10"/>
            </a:pPr>
            <a:r>
              <a:rPr b="1" i="0" lang="en-US" sz="2000" u="none" cap="none" strike="noStrike">
                <a:solidFill>
                  <a:srgbClr val="000000"/>
                </a:solidFill>
                <a:latin typeface="Rockwell"/>
                <a:ea typeface="Rockwell"/>
                <a:cs typeface="Rockwell"/>
                <a:sym typeface="Rockwell"/>
              </a:rPr>
              <a:t>Do we always have to use three things?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8" name="Shape 718"/>
        <p:cNvGrpSpPr/>
        <p:nvPr/>
      </p:nvGrpSpPr>
      <p:grpSpPr>
        <a:xfrm>
          <a:off x="0" y="0"/>
          <a:ext cx="0" cy="0"/>
          <a:chOff x="0" y="0"/>
          <a:chExt cx="0" cy="0"/>
        </a:xfrm>
      </p:grpSpPr>
      <p:sp>
        <p:nvSpPr>
          <p:cNvPr id="719" name="Google Shape;719;p19"/>
          <p:cNvSpPr txBox="1"/>
          <p:nvPr>
            <p:ph type="title"/>
          </p:nvPr>
        </p:nvSpPr>
        <p:spPr>
          <a:xfrm>
            <a:off x="665017" y="510989"/>
            <a:ext cx="7426037"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a:t>Next Steps with Student Questions</a:t>
            </a:r>
            <a:endParaRPr/>
          </a:p>
        </p:txBody>
      </p:sp>
      <p:sp>
        <p:nvSpPr>
          <p:cNvPr id="720" name="Google Shape;720;p19"/>
          <p:cNvSpPr txBox="1"/>
          <p:nvPr>
            <p:ph idx="1" type="body"/>
          </p:nvPr>
        </p:nvSpPr>
        <p:spPr>
          <a:xfrm>
            <a:off x="415636" y="1752600"/>
            <a:ext cx="7924800" cy="462987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100"/>
              <a:buFont typeface="Noto Sans Symbols"/>
              <a:buChar char="❖"/>
            </a:pPr>
            <a:r>
              <a:rPr lang="en-US" sz="2800">
                <a:solidFill>
                  <a:schemeClr val="dk1"/>
                </a:solidFill>
              </a:rPr>
              <a:t> Questions posted on classroom walls.</a:t>
            </a:r>
            <a:endParaRPr/>
          </a:p>
          <a:p>
            <a:pPr indent="-228600" lvl="0" marL="228600" rtl="0" algn="l">
              <a:lnSpc>
                <a:spcPct val="100000"/>
              </a:lnSpc>
              <a:spcBef>
                <a:spcPts val="2000"/>
              </a:spcBef>
              <a:spcAft>
                <a:spcPts val="0"/>
              </a:spcAft>
              <a:buSzPts val="2100"/>
              <a:buFont typeface="Noto Sans Symbols"/>
              <a:buChar char="❖"/>
            </a:pPr>
            <a:r>
              <a:rPr lang="en-US" sz="2800">
                <a:solidFill>
                  <a:schemeClr val="dk1"/>
                </a:solidFill>
              </a:rPr>
              <a:t> Students cross off the questions they answer during subsequent lessons.</a:t>
            </a:r>
            <a:endParaRPr/>
          </a:p>
          <a:p>
            <a:pPr indent="-228600" lvl="0" marL="228600" rtl="0" algn="l">
              <a:lnSpc>
                <a:spcPct val="100000"/>
              </a:lnSpc>
              <a:spcBef>
                <a:spcPts val="2000"/>
              </a:spcBef>
              <a:spcAft>
                <a:spcPts val="0"/>
              </a:spcAft>
              <a:buSzPts val="2100"/>
              <a:buFont typeface="Noto Sans Symbols"/>
              <a:buChar char="❖"/>
            </a:pPr>
            <a:r>
              <a:rPr lang="en-US" sz="2800">
                <a:solidFill>
                  <a:schemeClr val="dk1"/>
                </a:solidFill>
              </a:rPr>
              <a:t> Teacher returns to student questions at the end of the unit to discuss with students what they learned and what they still want to know.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4" name="Shape 724"/>
        <p:cNvGrpSpPr/>
        <p:nvPr/>
      </p:nvGrpSpPr>
      <p:grpSpPr>
        <a:xfrm>
          <a:off x="0" y="0"/>
          <a:ext cx="0" cy="0"/>
          <a:chOff x="0" y="0"/>
          <a:chExt cx="0" cy="0"/>
        </a:xfrm>
      </p:grpSpPr>
      <p:sp>
        <p:nvSpPr>
          <p:cNvPr id="725" name="Google Shape;725;p20"/>
          <p:cNvSpPr txBox="1"/>
          <p:nvPr>
            <p:ph type="title"/>
          </p:nvPr>
        </p:nvSpPr>
        <p:spPr>
          <a:xfrm>
            <a:off x="392113" y="544513"/>
            <a:ext cx="7742237"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200"/>
              <a:t>Rules for Producing Questions</a:t>
            </a:r>
            <a:endParaRPr/>
          </a:p>
        </p:txBody>
      </p:sp>
      <p:sp>
        <p:nvSpPr>
          <p:cNvPr id="726" name="Google Shape;726;p20"/>
          <p:cNvSpPr/>
          <p:nvPr/>
        </p:nvSpPr>
        <p:spPr>
          <a:xfrm>
            <a:off x="498475" y="2055813"/>
            <a:ext cx="8175625" cy="4384675"/>
          </a:xfrm>
          <a:prstGeom prst="roundRect">
            <a:avLst>
              <a:gd fmla="val 16667" name="adj"/>
            </a:avLst>
          </a:prstGeom>
          <a:solidFill>
            <a:schemeClr val="accent3"/>
          </a:solidFill>
          <a:ln cap="flat" cmpd="sng" w="25400">
            <a:solidFill>
              <a:srgbClr val="5C687B"/>
            </a:solidFill>
            <a:prstDash val="solid"/>
            <a:round/>
            <a:headEnd len="sm" w="sm" type="none"/>
            <a:tailEnd len="sm" w="sm" type="none"/>
          </a:ln>
        </p:spPr>
        <p:txBody>
          <a:bodyPr anchorCtr="0" anchor="t" bIns="45700" lIns="91425" spcFirstLastPara="1" rIns="91425" wrap="square" tIns="45700">
            <a:noAutofit/>
          </a:bodyPr>
          <a:lstStyle/>
          <a:p>
            <a:pPr indent="-222250" lvl="0" marL="222250" marR="0" rtl="0" algn="l">
              <a:lnSpc>
                <a:spcPct val="100000"/>
              </a:lnSpc>
              <a:spcBef>
                <a:spcPts val="0"/>
              </a:spcBef>
              <a:spcAft>
                <a:spcPts val="0"/>
              </a:spcAft>
              <a:buClr>
                <a:srgbClr val="FFFFFF"/>
              </a:buClr>
              <a:buSzPts val="3200"/>
              <a:buFont typeface="Rockwell"/>
              <a:buNone/>
            </a:pPr>
            <a:r>
              <a:rPr b="0" i="0" lang="en-US" sz="3200" u="none" cap="none" strike="noStrike">
                <a:solidFill>
                  <a:srgbClr val="FFFFFF"/>
                </a:solidFill>
                <a:latin typeface="Rockwell"/>
                <a:ea typeface="Rockwell"/>
                <a:cs typeface="Rockwell"/>
                <a:sym typeface="Rockwell"/>
              </a:rPr>
              <a:t>1. Ask as many questions as you can</a:t>
            </a:r>
            <a:endParaRPr b="0" i="0" sz="1400" u="none" cap="none" strike="noStrike">
              <a:solidFill>
                <a:srgbClr val="000000"/>
              </a:solidFill>
              <a:latin typeface="Arial"/>
              <a:ea typeface="Arial"/>
              <a:cs typeface="Arial"/>
              <a:sym typeface="Arial"/>
            </a:endParaRPr>
          </a:p>
          <a:p>
            <a:pPr indent="-222250" lvl="0" marL="222250" marR="0" rtl="0" algn="l">
              <a:lnSpc>
                <a:spcPct val="100000"/>
              </a:lnSpc>
              <a:spcBef>
                <a:spcPts val="1800"/>
              </a:spcBef>
              <a:spcAft>
                <a:spcPts val="0"/>
              </a:spcAft>
              <a:buClr>
                <a:srgbClr val="FFFFFF"/>
              </a:buClr>
              <a:buSzPts val="3200"/>
              <a:buFont typeface="Rockwell"/>
              <a:buNone/>
            </a:pPr>
            <a:r>
              <a:rPr b="0" i="0" lang="en-US" sz="3200" u="none" cap="none" strike="noStrike">
                <a:solidFill>
                  <a:srgbClr val="FFFFFF"/>
                </a:solidFill>
                <a:latin typeface="Rockwell"/>
                <a:ea typeface="Rockwell"/>
                <a:cs typeface="Rockwell"/>
                <a:sym typeface="Rockwell"/>
              </a:rPr>
              <a:t>2. Do not stop to answer, judge, or discuss</a:t>
            </a:r>
            <a:endParaRPr b="0" i="0" sz="1400" u="none" cap="none" strike="noStrike">
              <a:solidFill>
                <a:srgbClr val="000000"/>
              </a:solidFill>
              <a:latin typeface="Arial"/>
              <a:ea typeface="Arial"/>
              <a:cs typeface="Arial"/>
              <a:sym typeface="Arial"/>
            </a:endParaRPr>
          </a:p>
          <a:p>
            <a:pPr indent="-222250" lvl="0" marL="222250" marR="0" rtl="0" algn="l">
              <a:lnSpc>
                <a:spcPct val="100000"/>
              </a:lnSpc>
              <a:spcBef>
                <a:spcPts val="1800"/>
              </a:spcBef>
              <a:spcAft>
                <a:spcPts val="0"/>
              </a:spcAft>
              <a:buClr>
                <a:srgbClr val="FFFFFF"/>
              </a:buClr>
              <a:buSzPts val="3200"/>
              <a:buFont typeface="Rockwell"/>
              <a:buNone/>
            </a:pPr>
            <a:r>
              <a:rPr b="0" i="0" lang="en-US" sz="3200" u="none" cap="none" strike="noStrike">
                <a:solidFill>
                  <a:srgbClr val="FFFFFF"/>
                </a:solidFill>
                <a:latin typeface="Rockwell"/>
                <a:ea typeface="Rockwell"/>
                <a:cs typeface="Rockwell"/>
                <a:sym typeface="Rockwell"/>
              </a:rPr>
              <a:t>3. Write down every question exactly as stated</a:t>
            </a:r>
            <a:endParaRPr b="0" i="0" sz="1400" u="none" cap="none" strike="noStrike">
              <a:solidFill>
                <a:srgbClr val="000000"/>
              </a:solidFill>
              <a:latin typeface="Arial"/>
              <a:ea typeface="Arial"/>
              <a:cs typeface="Arial"/>
              <a:sym typeface="Arial"/>
            </a:endParaRPr>
          </a:p>
          <a:p>
            <a:pPr indent="-222250" lvl="0" marL="222250" marR="0" rtl="0" algn="l">
              <a:lnSpc>
                <a:spcPct val="100000"/>
              </a:lnSpc>
              <a:spcBef>
                <a:spcPts val="1800"/>
              </a:spcBef>
              <a:spcAft>
                <a:spcPts val="0"/>
              </a:spcAft>
              <a:buClr>
                <a:srgbClr val="FFFFFF"/>
              </a:buClr>
              <a:buSzPts val="3200"/>
              <a:buFont typeface="Rockwell"/>
              <a:buNone/>
            </a:pPr>
            <a:r>
              <a:rPr b="0" i="0" lang="en-US" sz="3200" u="none" cap="none" strike="noStrike">
                <a:solidFill>
                  <a:srgbClr val="FFFFFF"/>
                </a:solidFill>
                <a:latin typeface="Rockwell"/>
                <a:ea typeface="Rockwell"/>
                <a:cs typeface="Rockwell"/>
                <a:sym typeface="Rockwell"/>
              </a:rPr>
              <a:t>4. Change any statements into questions</a:t>
            </a:r>
            <a:endParaRPr b="0" i="0" sz="1400" u="none" cap="none" strike="noStrike">
              <a:solidFill>
                <a:srgbClr val="000000"/>
              </a:solidFill>
              <a:latin typeface="Arial"/>
              <a:ea typeface="Arial"/>
              <a:cs typeface="Arial"/>
              <a:sym typeface="Arial"/>
            </a:endParaRPr>
          </a:p>
          <a:p>
            <a:pPr indent="-222250" lvl="0" marL="222250" marR="0" rtl="0" algn="ctr">
              <a:lnSpc>
                <a:spcPct val="100000"/>
              </a:lnSpc>
              <a:spcBef>
                <a:spcPts val="1800"/>
              </a:spcBef>
              <a:spcAft>
                <a:spcPts val="0"/>
              </a:spcAft>
              <a:buClr>
                <a:schemeClr val="dk1"/>
              </a:buClr>
              <a:buSzPts val="2800"/>
              <a:buFont typeface="Rockwell"/>
              <a:buNone/>
            </a:pPr>
            <a:r>
              <a:t/>
            </a:r>
            <a:endParaRPr b="0" i="0" sz="2800" u="none" cap="none" strike="noStrike">
              <a:solidFill>
                <a:srgbClr val="FFFFFF"/>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pic>
        <p:nvPicPr>
          <p:cNvPr id="608" name="Google Shape;608;p2"/>
          <p:cNvPicPr preferRelativeResize="0"/>
          <p:nvPr/>
        </p:nvPicPr>
        <p:blipFill>
          <a:blip r:embed="rId3">
            <a:alphaModFix/>
          </a:blip>
          <a:stretch>
            <a:fillRect/>
          </a:stretch>
        </p:blipFill>
        <p:spPr>
          <a:xfrm>
            <a:off x="236275" y="152400"/>
            <a:ext cx="3276600" cy="3276600"/>
          </a:xfrm>
          <a:prstGeom prst="rect">
            <a:avLst/>
          </a:prstGeom>
          <a:noFill/>
          <a:ln>
            <a:noFill/>
          </a:ln>
        </p:spPr>
      </p:pic>
      <p:pic>
        <p:nvPicPr>
          <p:cNvPr id="609" name="Google Shape;609;p2"/>
          <p:cNvPicPr preferRelativeResize="0"/>
          <p:nvPr/>
        </p:nvPicPr>
        <p:blipFill>
          <a:blip r:embed="rId4">
            <a:alphaModFix/>
          </a:blip>
          <a:stretch>
            <a:fillRect/>
          </a:stretch>
        </p:blipFill>
        <p:spPr>
          <a:xfrm>
            <a:off x="5715000" y="152400"/>
            <a:ext cx="3276600" cy="3276600"/>
          </a:xfrm>
          <a:prstGeom prst="rect">
            <a:avLst/>
          </a:prstGeom>
          <a:noFill/>
          <a:ln>
            <a:noFill/>
          </a:ln>
        </p:spPr>
      </p:pic>
      <p:pic>
        <p:nvPicPr>
          <p:cNvPr id="610" name="Google Shape;610;p2"/>
          <p:cNvPicPr preferRelativeResize="0"/>
          <p:nvPr/>
        </p:nvPicPr>
        <p:blipFill>
          <a:blip r:embed="rId5">
            <a:alphaModFix/>
          </a:blip>
          <a:stretch>
            <a:fillRect/>
          </a:stretch>
        </p:blipFill>
        <p:spPr>
          <a:xfrm>
            <a:off x="236275" y="3581400"/>
            <a:ext cx="3276600" cy="1760894"/>
          </a:xfrm>
          <a:prstGeom prst="rect">
            <a:avLst/>
          </a:prstGeom>
          <a:noFill/>
          <a:ln>
            <a:noFill/>
          </a:ln>
        </p:spPr>
      </p:pic>
      <p:sp>
        <p:nvSpPr>
          <p:cNvPr id="611" name="Google Shape;611;p2"/>
          <p:cNvSpPr txBox="1"/>
          <p:nvPr/>
        </p:nvSpPr>
        <p:spPr>
          <a:xfrm>
            <a:off x="236275" y="6312725"/>
            <a:ext cx="87552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6"/>
              </a:rPr>
              <a:t>https://docs.wbcsd.org/2018/09/Good_Life_Goals/Pack_of_Actions.pdf</a:t>
            </a:r>
            <a:endParaRPr/>
          </a:p>
        </p:txBody>
      </p:sp>
      <p:pic>
        <p:nvPicPr>
          <p:cNvPr id="612" name="Google Shape;612;p2"/>
          <p:cNvPicPr preferRelativeResize="0"/>
          <p:nvPr/>
        </p:nvPicPr>
        <p:blipFill>
          <a:blip r:embed="rId7">
            <a:alphaModFix/>
          </a:blip>
          <a:stretch>
            <a:fillRect/>
          </a:stretch>
        </p:blipFill>
        <p:spPr>
          <a:xfrm>
            <a:off x="5715011" y="3581400"/>
            <a:ext cx="2864115" cy="1760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0" name="Shape 730"/>
        <p:cNvGrpSpPr/>
        <p:nvPr/>
      </p:nvGrpSpPr>
      <p:grpSpPr>
        <a:xfrm>
          <a:off x="0" y="0"/>
          <a:ext cx="0" cy="0"/>
          <a:chOff x="0" y="0"/>
          <a:chExt cx="0" cy="0"/>
        </a:xfrm>
      </p:grpSpPr>
      <p:pic>
        <p:nvPicPr>
          <p:cNvPr id="731" name="Google Shape;731;g5e7d0dbb04_0_0"/>
          <p:cNvPicPr preferRelativeResize="0"/>
          <p:nvPr/>
        </p:nvPicPr>
        <p:blipFill rotWithShape="1">
          <a:blip r:embed="rId3">
            <a:alphaModFix/>
          </a:blip>
          <a:srcRect b="0" l="0" r="0" t="0"/>
          <a:stretch/>
        </p:blipFill>
        <p:spPr>
          <a:xfrm>
            <a:off x="50101" y="1115676"/>
            <a:ext cx="9043801" cy="5346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pic>
        <p:nvPicPr>
          <p:cNvPr id="736" name="Google Shape;736;g5e7d0dbb04_0_14"/>
          <p:cNvPicPr preferRelativeResize="0"/>
          <p:nvPr/>
        </p:nvPicPr>
        <p:blipFill rotWithShape="1">
          <a:blip r:embed="rId3">
            <a:alphaModFix/>
          </a:blip>
          <a:srcRect b="0" l="0" r="0" t="0"/>
          <a:stretch/>
        </p:blipFill>
        <p:spPr>
          <a:xfrm>
            <a:off x="50101" y="1511676"/>
            <a:ext cx="9043801" cy="5346325"/>
          </a:xfrm>
          <a:prstGeom prst="rect">
            <a:avLst/>
          </a:prstGeom>
          <a:noFill/>
          <a:ln>
            <a:noFill/>
          </a:ln>
        </p:spPr>
      </p:pic>
      <p:pic>
        <p:nvPicPr>
          <p:cNvPr id="737" name="Google Shape;737;g5e7d0dbb04_0_14"/>
          <p:cNvPicPr preferRelativeResize="0"/>
          <p:nvPr/>
        </p:nvPicPr>
        <p:blipFill>
          <a:blip r:embed="rId4">
            <a:alphaModFix/>
          </a:blip>
          <a:stretch>
            <a:fillRect/>
          </a:stretch>
        </p:blipFill>
        <p:spPr>
          <a:xfrm>
            <a:off x="0" y="0"/>
            <a:ext cx="2495725" cy="2495725"/>
          </a:xfrm>
          <a:prstGeom prst="rect">
            <a:avLst/>
          </a:prstGeom>
          <a:noFill/>
          <a:ln>
            <a:noFill/>
          </a:ln>
        </p:spPr>
      </p:pic>
      <p:pic>
        <p:nvPicPr>
          <p:cNvPr id="738" name="Google Shape;738;g5e7d0dbb04_0_14"/>
          <p:cNvPicPr preferRelativeResize="0"/>
          <p:nvPr/>
        </p:nvPicPr>
        <p:blipFill>
          <a:blip r:embed="rId5">
            <a:alphaModFix/>
          </a:blip>
          <a:stretch>
            <a:fillRect/>
          </a:stretch>
        </p:blipFill>
        <p:spPr>
          <a:xfrm>
            <a:off x="6724000" y="0"/>
            <a:ext cx="2369901" cy="23699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sp>
        <p:nvSpPr>
          <p:cNvPr id="743" name="Google Shape;743;p21"/>
          <p:cNvSpPr txBox="1"/>
          <p:nvPr>
            <p:ph idx="4294967295"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rPr lang="en-US" sz="3200">
                <a:solidFill>
                  <a:schemeClr val="dk1"/>
                </a:solidFill>
                <a:latin typeface="Calibri"/>
                <a:ea typeface="Calibri"/>
                <a:cs typeface="Calibri"/>
                <a:sym typeface="Calibri"/>
              </a:rPr>
              <a:t>We are going to learn about recycling.</a:t>
            </a:r>
            <a:endParaRPr sz="3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accent1"/>
              </a:buClr>
              <a:buSzPts val="3600"/>
              <a:buFont typeface="Rockwell"/>
              <a:buNone/>
            </a:pPr>
            <a:r>
              <a:rPr lang="en-US" sz="3200">
                <a:solidFill>
                  <a:schemeClr val="dk1"/>
                </a:solidFill>
                <a:latin typeface="Calibri"/>
                <a:ea typeface="Calibri"/>
                <a:cs typeface="Calibri"/>
                <a:sym typeface="Calibri"/>
              </a:rPr>
              <a:t>What questions can you ask?</a:t>
            </a:r>
            <a:endParaRPr sz="3200">
              <a:solidFill>
                <a:schemeClr val="dk1"/>
              </a:solidFill>
              <a:latin typeface="Calibri"/>
              <a:ea typeface="Calibri"/>
              <a:cs typeface="Calibri"/>
              <a:sym typeface="Calibri"/>
            </a:endParaRPr>
          </a:p>
        </p:txBody>
      </p:sp>
      <p:pic>
        <p:nvPicPr>
          <p:cNvPr id="744" name="Google Shape;744;p21"/>
          <p:cNvPicPr preferRelativeResize="0"/>
          <p:nvPr/>
        </p:nvPicPr>
        <p:blipFill rotWithShape="1">
          <a:blip r:embed="rId3">
            <a:alphaModFix/>
          </a:blip>
          <a:srcRect b="0" l="0" r="0" t="0"/>
          <a:stretch/>
        </p:blipFill>
        <p:spPr>
          <a:xfrm>
            <a:off x="50101" y="1472201"/>
            <a:ext cx="9043801" cy="5346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8" name="Shape 748"/>
        <p:cNvGrpSpPr/>
        <p:nvPr/>
      </p:nvGrpSpPr>
      <p:grpSpPr>
        <a:xfrm>
          <a:off x="0" y="0"/>
          <a:ext cx="0" cy="0"/>
          <a:chOff x="0" y="0"/>
          <a:chExt cx="0" cy="0"/>
        </a:xfrm>
      </p:grpSpPr>
      <p:sp>
        <p:nvSpPr>
          <p:cNvPr id="749" name="Google Shape;749;p22"/>
          <p:cNvSpPr txBox="1"/>
          <p:nvPr>
            <p:ph idx="4294967295" type="title"/>
          </p:nvPr>
        </p:nvSpPr>
        <p:spPr>
          <a:xfrm>
            <a:off x="498474" y="151944"/>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We are learning about the water cycle.</a:t>
            </a:r>
            <a:endParaRPr sz="3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What questions can you ask?</a:t>
            </a:r>
            <a:endParaRPr sz="3200">
              <a:solidFill>
                <a:schemeClr val="dk1"/>
              </a:solidFill>
              <a:latin typeface="Calibri"/>
              <a:ea typeface="Calibri"/>
              <a:cs typeface="Calibri"/>
              <a:sym typeface="Calibri"/>
            </a:endParaRPr>
          </a:p>
        </p:txBody>
      </p:sp>
      <p:pic>
        <p:nvPicPr>
          <p:cNvPr id="750" name="Google Shape;750;p22"/>
          <p:cNvPicPr preferRelativeResize="0"/>
          <p:nvPr/>
        </p:nvPicPr>
        <p:blipFill rotWithShape="1">
          <a:blip r:embed="rId3">
            <a:alphaModFix/>
          </a:blip>
          <a:srcRect b="0" l="0" r="0" t="0"/>
          <a:stretch/>
        </p:blipFill>
        <p:spPr>
          <a:xfrm>
            <a:off x="50101" y="1472201"/>
            <a:ext cx="9043801" cy="5346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Google Shape;755;p23"/>
          <p:cNvSpPr txBox="1"/>
          <p:nvPr>
            <p:ph idx="4294967295" type="title"/>
          </p:nvPr>
        </p:nvSpPr>
        <p:spPr>
          <a:xfrm>
            <a:off x="498474" y="484094"/>
            <a:ext cx="7556400" cy="1116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We are learning about the biological problems of litter. What questions do you have?</a:t>
            </a:r>
            <a:endParaRPr sz="3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p:txBody>
      </p:sp>
      <p:pic>
        <p:nvPicPr>
          <p:cNvPr id="756" name="Google Shape;756;p23"/>
          <p:cNvPicPr preferRelativeResize="0"/>
          <p:nvPr/>
        </p:nvPicPr>
        <p:blipFill rotWithShape="1">
          <a:blip r:embed="rId3">
            <a:alphaModFix/>
          </a:blip>
          <a:srcRect b="0" l="0" r="0" t="0"/>
          <a:stretch/>
        </p:blipFill>
        <p:spPr>
          <a:xfrm>
            <a:off x="50101" y="1472201"/>
            <a:ext cx="9043801" cy="5346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1" name="Shape 761"/>
        <p:cNvGrpSpPr/>
        <p:nvPr/>
      </p:nvGrpSpPr>
      <p:grpSpPr>
        <a:xfrm>
          <a:off x="0" y="0"/>
          <a:ext cx="0" cy="0"/>
          <a:chOff x="0" y="0"/>
          <a:chExt cx="0" cy="0"/>
        </a:xfrm>
      </p:grpSpPr>
      <p:sp>
        <p:nvSpPr>
          <p:cNvPr id="762" name="Google Shape;762;p24"/>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400"/>
              <a:t>Produce Questions</a:t>
            </a:r>
            <a:endParaRPr/>
          </a:p>
        </p:txBody>
      </p:sp>
      <p:sp>
        <p:nvSpPr>
          <p:cNvPr id="763" name="Google Shape;763;p24"/>
          <p:cNvSpPr txBox="1"/>
          <p:nvPr>
            <p:ph idx="1" type="body"/>
          </p:nvPr>
        </p:nvSpPr>
        <p:spPr>
          <a:xfrm>
            <a:off x="333664" y="1958109"/>
            <a:ext cx="8545513" cy="4664364"/>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SzPts val="2400"/>
              <a:buFont typeface="Noto Sans Symbols"/>
              <a:buAutoNum type="arabicPeriod"/>
            </a:pPr>
            <a:r>
              <a:rPr lang="en-US" sz="3200">
                <a:solidFill>
                  <a:srgbClr val="000000"/>
                </a:solidFill>
              </a:rPr>
              <a:t>Ask Questions</a:t>
            </a:r>
            <a:endParaRPr/>
          </a:p>
          <a:p>
            <a:pPr indent="-514350" lvl="0" marL="514350" rtl="0" algn="l">
              <a:lnSpc>
                <a:spcPct val="90000"/>
              </a:lnSpc>
              <a:spcBef>
                <a:spcPts val="2000"/>
              </a:spcBef>
              <a:spcAft>
                <a:spcPts val="0"/>
              </a:spcAft>
              <a:buSzPts val="2400"/>
              <a:buFont typeface="Noto Sans Symbols"/>
              <a:buAutoNum type="arabicPeriod"/>
            </a:pPr>
            <a:r>
              <a:rPr lang="en-US" sz="3200">
                <a:solidFill>
                  <a:srgbClr val="000000"/>
                </a:solidFill>
              </a:rPr>
              <a:t>Follow the Rules</a:t>
            </a:r>
            <a:endParaRPr/>
          </a:p>
          <a:p>
            <a:pPr indent="-228600" lvl="3" marL="914400" rtl="0" algn="l">
              <a:lnSpc>
                <a:spcPct val="90000"/>
              </a:lnSpc>
              <a:spcBef>
                <a:spcPts val="600"/>
              </a:spcBef>
              <a:spcAft>
                <a:spcPts val="0"/>
              </a:spcAft>
              <a:buSzPts val="1800"/>
              <a:buChar char="■"/>
            </a:pPr>
            <a:r>
              <a:rPr lang="en-US" sz="2400">
                <a:solidFill>
                  <a:schemeClr val="dk1"/>
                </a:solidFill>
              </a:rPr>
              <a:t>Ask as many questions as you can.</a:t>
            </a:r>
            <a:endParaRPr/>
          </a:p>
          <a:p>
            <a:pPr indent="-228600" lvl="3" marL="914400" rtl="0" algn="l">
              <a:lnSpc>
                <a:spcPct val="90000"/>
              </a:lnSpc>
              <a:spcBef>
                <a:spcPts val="600"/>
              </a:spcBef>
              <a:spcAft>
                <a:spcPts val="0"/>
              </a:spcAft>
              <a:buSzPts val="1800"/>
              <a:buChar char="■"/>
            </a:pPr>
            <a:r>
              <a:rPr lang="en-US" sz="2400">
                <a:solidFill>
                  <a:schemeClr val="dk1"/>
                </a:solidFill>
              </a:rPr>
              <a:t>Do not stop to answer, judge, or discuss.</a:t>
            </a:r>
            <a:endParaRPr/>
          </a:p>
          <a:p>
            <a:pPr indent="-228600" lvl="3" marL="914400" rtl="0" algn="l">
              <a:lnSpc>
                <a:spcPct val="90000"/>
              </a:lnSpc>
              <a:spcBef>
                <a:spcPts val="600"/>
              </a:spcBef>
              <a:spcAft>
                <a:spcPts val="0"/>
              </a:spcAft>
              <a:buSzPts val="1800"/>
              <a:buChar char="■"/>
            </a:pPr>
            <a:r>
              <a:rPr lang="en-US" sz="2400">
                <a:solidFill>
                  <a:schemeClr val="dk1"/>
                </a:solidFill>
              </a:rPr>
              <a:t>Write down every question exactly as it was stated.</a:t>
            </a:r>
            <a:endParaRPr/>
          </a:p>
          <a:p>
            <a:pPr indent="-228600" lvl="3" marL="914400" rtl="0" algn="l">
              <a:lnSpc>
                <a:spcPct val="90000"/>
              </a:lnSpc>
              <a:spcBef>
                <a:spcPts val="600"/>
              </a:spcBef>
              <a:spcAft>
                <a:spcPts val="0"/>
              </a:spcAft>
              <a:buSzPts val="1800"/>
              <a:buChar char="■"/>
            </a:pPr>
            <a:r>
              <a:rPr lang="en-US" sz="2400">
                <a:solidFill>
                  <a:schemeClr val="dk1"/>
                </a:solidFill>
              </a:rPr>
              <a:t>Change any statements into questions.</a:t>
            </a:r>
            <a:endParaRPr/>
          </a:p>
          <a:p>
            <a:pPr indent="-514350" lvl="0" marL="514350" rtl="0" algn="l">
              <a:lnSpc>
                <a:spcPct val="90000"/>
              </a:lnSpc>
              <a:spcBef>
                <a:spcPts val="2000"/>
              </a:spcBef>
              <a:spcAft>
                <a:spcPts val="0"/>
              </a:spcAft>
              <a:buSzPts val="2400"/>
              <a:buFont typeface="Noto Sans Symbols"/>
              <a:buAutoNum type="arabicPeriod"/>
            </a:pPr>
            <a:r>
              <a:rPr lang="en-US" sz="3200">
                <a:solidFill>
                  <a:srgbClr val="000000"/>
                </a:solidFill>
              </a:rPr>
              <a:t>Number the Questions</a:t>
            </a:r>
            <a:endParaRPr/>
          </a:p>
          <a:p>
            <a:pPr indent="-381000" lvl="0" marL="514350" rtl="0" algn="ctr">
              <a:lnSpc>
                <a:spcPct val="90000"/>
              </a:lnSpc>
              <a:spcBef>
                <a:spcPts val="2000"/>
              </a:spcBef>
              <a:spcAft>
                <a:spcPts val="0"/>
              </a:spcAft>
              <a:buSzPts val="2100"/>
              <a:buFont typeface="Noto Sans Symbols"/>
              <a:buNone/>
            </a:pPr>
            <a:r>
              <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sp>
        <p:nvSpPr>
          <p:cNvPr id="768" name="Google Shape;768;p25"/>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Categorize Questions: </a:t>
            </a:r>
            <a:br>
              <a:rPr lang="en-US" sz="4000"/>
            </a:br>
            <a:r>
              <a:rPr lang="en-US" sz="4000"/>
              <a:t>Closed/ Open</a:t>
            </a:r>
            <a:endParaRPr/>
          </a:p>
        </p:txBody>
      </p:sp>
      <p:sp>
        <p:nvSpPr>
          <p:cNvPr id="769" name="Google Shape;769;p25"/>
          <p:cNvSpPr txBox="1"/>
          <p:nvPr>
            <p:ph idx="1" type="body"/>
          </p:nvPr>
        </p:nvSpPr>
        <p:spPr>
          <a:xfrm>
            <a:off x="498475" y="1981200"/>
            <a:ext cx="8362950" cy="4144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50"/>
              <a:buFont typeface="Noto Sans Symbols"/>
              <a:buNone/>
            </a:pPr>
            <a:r>
              <a:rPr lang="en-US" sz="3000" u="sng">
                <a:solidFill>
                  <a:srgbClr val="000000"/>
                </a:solidFill>
              </a:rPr>
              <a:t>Definitions</a:t>
            </a:r>
            <a:r>
              <a:rPr lang="en-US" sz="3000">
                <a:solidFill>
                  <a:srgbClr val="000000"/>
                </a:solidFill>
              </a:rPr>
              <a:t>: </a:t>
            </a:r>
            <a:endParaRPr b="1" sz="3000">
              <a:solidFill>
                <a:srgbClr val="000000"/>
              </a:solidFill>
            </a:endParaRPr>
          </a:p>
          <a:p>
            <a:pPr indent="-228600" lvl="1" marL="457200" rtl="0" algn="l">
              <a:lnSpc>
                <a:spcPct val="90000"/>
              </a:lnSpc>
              <a:spcBef>
                <a:spcPts val="600"/>
              </a:spcBef>
              <a:spcAft>
                <a:spcPts val="0"/>
              </a:spcAft>
              <a:buSzPts val="2100"/>
              <a:buChar char="■"/>
            </a:pPr>
            <a:r>
              <a:rPr b="1" lang="en-US">
                <a:solidFill>
                  <a:srgbClr val="000000"/>
                </a:solidFill>
              </a:rPr>
              <a:t>Closed-ended </a:t>
            </a:r>
            <a:r>
              <a:rPr lang="en-US">
                <a:solidFill>
                  <a:srgbClr val="000000"/>
                </a:solidFill>
              </a:rPr>
              <a:t>questions can be answered with a “yes” or  “no” or with a </a:t>
            </a:r>
            <a:r>
              <a:rPr b="1" lang="en-US">
                <a:solidFill>
                  <a:srgbClr val="000000"/>
                </a:solidFill>
              </a:rPr>
              <a:t>one-word </a:t>
            </a:r>
            <a:r>
              <a:rPr lang="en-US">
                <a:solidFill>
                  <a:srgbClr val="000000"/>
                </a:solidFill>
              </a:rPr>
              <a:t>answer.</a:t>
            </a:r>
            <a:endParaRPr/>
          </a:p>
          <a:p>
            <a:pPr indent="-228600" lvl="1" marL="457200" rtl="0" algn="l">
              <a:lnSpc>
                <a:spcPct val="90000"/>
              </a:lnSpc>
              <a:spcBef>
                <a:spcPts val="1800"/>
              </a:spcBef>
              <a:spcAft>
                <a:spcPts val="0"/>
              </a:spcAft>
              <a:buSzPts val="2100"/>
              <a:buChar char="■"/>
            </a:pPr>
            <a:r>
              <a:rPr b="1" lang="en-US">
                <a:solidFill>
                  <a:srgbClr val="000000"/>
                </a:solidFill>
              </a:rPr>
              <a:t>Open-ended</a:t>
            </a:r>
            <a:r>
              <a:rPr lang="en-US">
                <a:solidFill>
                  <a:srgbClr val="000000"/>
                </a:solidFill>
              </a:rPr>
              <a:t> questions require </a:t>
            </a:r>
            <a:endParaRPr/>
          </a:p>
          <a:p>
            <a:pPr indent="-228600" lvl="1" marL="457200" rtl="0" algn="l">
              <a:lnSpc>
                <a:spcPct val="90000"/>
              </a:lnSpc>
              <a:spcBef>
                <a:spcPts val="0"/>
              </a:spcBef>
              <a:spcAft>
                <a:spcPts val="0"/>
              </a:spcAft>
              <a:buSzPts val="2100"/>
              <a:buFont typeface="Noto Sans Symbols"/>
              <a:buNone/>
            </a:pPr>
            <a:r>
              <a:rPr lang="en-US">
                <a:solidFill>
                  <a:srgbClr val="000000"/>
                </a:solidFill>
              </a:rPr>
              <a:t>  more </a:t>
            </a:r>
            <a:r>
              <a:rPr b="1" lang="en-US">
                <a:solidFill>
                  <a:srgbClr val="000000"/>
                </a:solidFill>
              </a:rPr>
              <a:t>explanation</a:t>
            </a:r>
            <a:r>
              <a:rPr lang="en-US">
                <a:solidFill>
                  <a:srgbClr val="000000"/>
                </a:solidFill>
              </a:rPr>
              <a:t>. </a:t>
            </a:r>
            <a:endParaRPr/>
          </a:p>
          <a:p>
            <a:pPr indent="0" lvl="0" marL="0" rtl="0" algn="l">
              <a:lnSpc>
                <a:spcPct val="90000"/>
              </a:lnSpc>
              <a:spcBef>
                <a:spcPts val="1800"/>
              </a:spcBef>
              <a:spcAft>
                <a:spcPts val="0"/>
              </a:spcAft>
              <a:buSzPts val="2250"/>
              <a:buFont typeface="Noto Sans Symbols"/>
              <a:buNone/>
            </a:pPr>
            <a:r>
              <a:rPr lang="en-US" sz="3000" u="sng">
                <a:solidFill>
                  <a:srgbClr val="000000"/>
                </a:solidFill>
              </a:rPr>
              <a:t>Directions</a:t>
            </a:r>
            <a:r>
              <a:rPr lang="en-US" sz="3000">
                <a:solidFill>
                  <a:srgbClr val="000000"/>
                </a:solidFill>
              </a:rPr>
              <a:t>: Identify your questions as closed-ended or open-ended by </a:t>
            </a:r>
            <a:r>
              <a:rPr b="1" lang="en-US" sz="3000">
                <a:solidFill>
                  <a:srgbClr val="000000"/>
                </a:solidFill>
              </a:rPr>
              <a:t>marking them </a:t>
            </a:r>
            <a:r>
              <a:rPr lang="en-US" sz="3000">
                <a:solidFill>
                  <a:srgbClr val="000000"/>
                </a:solidFill>
              </a:rPr>
              <a:t>with a </a:t>
            </a:r>
            <a:r>
              <a:rPr b="1" lang="en-US" sz="3000">
                <a:solidFill>
                  <a:srgbClr val="000000"/>
                </a:solidFill>
              </a:rPr>
              <a:t>“C”</a:t>
            </a:r>
            <a:r>
              <a:rPr lang="en-US" sz="3000">
                <a:solidFill>
                  <a:srgbClr val="000000"/>
                </a:solidFill>
              </a:rPr>
              <a:t> or an </a:t>
            </a:r>
            <a:r>
              <a:rPr b="1" lang="en-US" sz="3000">
                <a:solidFill>
                  <a:srgbClr val="000000"/>
                </a:solidFill>
              </a:rPr>
              <a:t>“O.”</a:t>
            </a:r>
            <a:endParaRPr sz="30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4" name="Shape 774"/>
        <p:cNvGrpSpPr/>
        <p:nvPr/>
      </p:nvGrpSpPr>
      <p:grpSpPr>
        <a:xfrm>
          <a:off x="0" y="0"/>
          <a:ext cx="0" cy="0"/>
          <a:chOff x="0" y="0"/>
          <a:chExt cx="0" cy="0"/>
        </a:xfrm>
      </p:grpSpPr>
      <p:sp>
        <p:nvSpPr>
          <p:cNvPr id="775" name="Google Shape;775;p26"/>
          <p:cNvSpPr txBox="1"/>
          <p:nvPr>
            <p:ph type="title"/>
          </p:nvPr>
        </p:nvSpPr>
        <p:spPr>
          <a:xfrm>
            <a:off x="881764" y="387940"/>
            <a:ext cx="5794171"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400"/>
              <a:buFont typeface="Rockwell"/>
              <a:buNone/>
            </a:pPr>
            <a:r>
              <a:rPr lang="en-US" sz="4400"/>
              <a:t>Discussion</a:t>
            </a:r>
            <a:endParaRPr/>
          </a:p>
        </p:txBody>
      </p:sp>
      <p:grpSp>
        <p:nvGrpSpPr>
          <p:cNvPr id="776" name="Google Shape;776;p26"/>
          <p:cNvGrpSpPr/>
          <p:nvPr/>
        </p:nvGrpSpPr>
        <p:grpSpPr>
          <a:xfrm>
            <a:off x="1216061" y="2235010"/>
            <a:ext cx="6676859" cy="3179860"/>
            <a:chOff x="0" y="0"/>
            <a:chExt cx="6676859" cy="3179860"/>
          </a:xfrm>
        </p:grpSpPr>
        <p:sp>
          <p:nvSpPr>
            <p:cNvPr id="777" name="Google Shape;777;p26"/>
            <p:cNvSpPr/>
            <p:nvPr/>
          </p:nvSpPr>
          <p:spPr>
            <a:xfrm>
              <a:off x="0" y="0"/>
              <a:ext cx="6676859" cy="1018852"/>
            </a:xfrm>
            <a:prstGeom prst="rect">
              <a:avLst/>
            </a:prstGeom>
            <a:solidFill>
              <a:schemeClr val="accent1"/>
            </a:solidFill>
            <a:ln cap="flat" cmpd="sng" w="25400">
              <a:solidFill>
                <a:srgbClr val="47729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6"/>
            <p:cNvSpPr txBox="1"/>
            <p:nvPr/>
          </p:nvSpPr>
          <p:spPr>
            <a:xfrm>
              <a:off x="0" y="0"/>
              <a:ext cx="6676859" cy="1018852"/>
            </a:xfrm>
            <a:prstGeom prst="rect">
              <a:avLst/>
            </a:prstGeom>
            <a:noFill/>
            <a:ln>
              <a:noFill/>
            </a:ln>
          </p:spPr>
          <p:txBody>
            <a:bodyPr anchorCtr="0" anchor="ctr" bIns="156200" lIns="156200" spcFirstLastPara="1" rIns="156200" wrap="square" tIns="156200">
              <a:noAutofit/>
            </a:bodyPr>
            <a:lstStyle/>
            <a:p>
              <a:pPr indent="0" lvl="0" marL="0" marR="0" rtl="0" algn="ctr">
                <a:lnSpc>
                  <a:spcPct val="90000"/>
                </a:lnSpc>
                <a:spcBef>
                  <a:spcPts val="0"/>
                </a:spcBef>
                <a:spcAft>
                  <a:spcPts val="0"/>
                </a:spcAft>
                <a:buClr>
                  <a:schemeClr val="lt1"/>
                </a:buClr>
                <a:buSzPts val="4100"/>
                <a:buFont typeface="Rockwell"/>
                <a:buNone/>
              </a:pPr>
              <a:r>
                <a:rPr b="0" i="0" lang="en-US" sz="4100" u="none" cap="none" strike="noStrike">
                  <a:solidFill>
                    <a:schemeClr val="lt1"/>
                  </a:solidFill>
                  <a:latin typeface="Rockwell"/>
                  <a:ea typeface="Rockwell"/>
                  <a:cs typeface="Rockwell"/>
                  <a:sym typeface="Rockwell"/>
                </a:rPr>
                <a:t>Closed-ended Questions</a:t>
              </a:r>
              <a:endParaRPr b="0" i="0" sz="1400" u="none" cap="none" strike="noStrike">
                <a:solidFill>
                  <a:srgbClr val="000000"/>
                </a:solidFill>
                <a:latin typeface="Arial"/>
                <a:ea typeface="Arial"/>
                <a:cs typeface="Arial"/>
                <a:sym typeface="Arial"/>
              </a:endParaRPr>
            </a:p>
          </p:txBody>
        </p:sp>
        <p:sp>
          <p:nvSpPr>
            <p:cNvPr id="779" name="Google Shape;779;p26"/>
            <p:cNvSpPr/>
            <p:nvPr/>
          </p:nvSpPr>
          <p:spPr>
            <a:xfrm>
              <a:off x="0" y="1040270"/>
              <a:ext cx="3338429" cy="213959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6"/>
            <p:cNvSpPr txBox="1"/>
            <p:nvPr/>
          </p:nvSpPr>
          <p:spPr>
            <a:xfrm>
              <a:off x="0" y="1040270"/>
              <a:ext cx="3338429" cy="2139590"/>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dk1"/>
                </a:buClr>
                <a:buSzPts val="3500"/>
                <a:buFont typeface="Rockwell"/>
                <a:buNone/>
              </a:pPr>
              <a:r>
                <a:rPr b="0" i="0" lang="en-US" sz="3500" u="none" cap="none" strike="noStrike">
                  <a:solidFill>
                    <a:schemeClr val="dk1"/>
                  </a:solidFill>
                  <a:latin typeface="Rockwell"/>
                  <a:ea typeface="Rockwell"/>
                  <a:cs typeface="Rockwell"/>
                  <a:sym typeface="Rockwell"/>
                </a:rPr>
                <a:t>Advantages</a:t>
              </a:r>
              <a:endParaRPr b="0" i="0" sz="1400" u="none" cap="none" strike="noStrike">
                <a:solidFill>
                  <a:srgbClr val="000000"/>
                </a:solidFill>
                <a:latin typeface="Arial"/>
                <a:ea typeface="Arial"/>
                <a:cs typeface="Arial"/>
                <a:sym typeface="Arial"/>
              </a:endParaRPr>
            </a:p>
          </p:txBody>
        </p:sp>
        <p:sp>
          <p:nvSpPr>
            <p:cNvPr id="781" name="Google Shape;781;p26"/>
            <p:cNvSpPr/>
            <p:nvPr/>
          </p:nvSpPr>
          <p:spPr>
            <a:xfrm>
              <a:off x="3338429" y="1040270"/>
              <a:ext cx="3338429" cy="2139590"/>
            </a:xfrm>
            <a:prstGeom prst="rect">
              <a:avLst/>
            </a:prstGeom>
            <a:gradFill>
              <a:gsLst>
                <a:gs pos="0">
                  <a:srgbClr val="0052A8"/>
                </a:gs>
                <a:gs pos="100000">
                  <a:srgbClr val="6FA7FF"/>
                </a:gs>
              </a:gsLst>
              <a:lin ang="6000000" scaled="0"/>
            </a:gradFill>
            <a:ln cap="flat" cmpd="sng" w="12700">
              <a:solidFill>
                <a:srgbClr val="237C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26"/>
            <p:cNvSpPr txBox="1"/>
            <p:nvPr/>
          </p:nvSpPr>
          <p:spPr>
            <a:xfrm>
              <a:off x="3338429" y="1040270"/>
              <a:ext cx="3338429" cy="2139590"/>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dk1"/>
                </a:buClr>
                <a:buSzPts val="3500"/>
                <a:buFont typeface="Rockwell"/>
                <a:buNone/>
              </a:pPr>
              <a:r>
                <a:rPr b="0" i="0" lang="en-US" sz="3500" u="none" cap="none" strike="noStrike">
                  <a:solidFill>
                    <a:schemeClr val="dk1"/>
                  </a:solidFill>
                  <a:latin typeface="Rockwell"/>
                  <a:ea typeface="Rockwell"/>
                  <a:cs typeface="Rockwell"/>
                  <a:sym typeface="Rockwell"/>
                </a:rPr>
                <a:t>Disadvantages </a:t>
              </a:r>
              <a:endParaRPr b="0" i="0" sz="1400" u="none" cap="none" strike="noStrike">
                <a:solidFill>
                  <a:srgbClr val="000000"/>
                </a:solidFill>
                <a:latin typeface="Arial"/>
                <a:ea typeface="Arial"/>
                <a:cs typeface="Arial"/>
                <a:sym typeface="Arial"/>
              </a:endParaRPr>
            </a:p>
          </p:txBody>
        </p:sp>
        <p:sp>
          <p:nvSpPr>
            <p:cNvPr id="783" name="Google Shape;783;p26"/>
            <p:cNvSpPr/>
            <p:nvPr/>
          </p:nvSpPr>
          <p:spPr>
            <a:xfrm>
              <a:off x="0" y="2697292"/>
              <a:ext cx="6676859" cy="237732"/>
            </a:xfrm>
            <a:prstGeom prst="rect">
              <a:avLst/>
            </a:prstGeom>
            <a:solidFill>
              <a:schemeClr val="accent1"/>
            </a:solidFill>
            <a:ln cap="flat" cmpd="sng" w="25400">
              <a:solidFill>
                <a:srgbClr val="47729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4" name="Google Shape;784;p26"/>
          <p:cNvSpPr/>
          <p:nvPr/>
        </p:nvSpPr>
        <p:spPr>
          <a:xfrm>
            <a:off x="4554490" y="3242611"/>
            <a:ext cx="3333135" cy="2153263"/>
          </a:xfrm>
          <a:prstGeom prst="rect">
            <a:avLst/>
          </a:prstGeom>
          <a:solidFill>
            <a:schemeClr val="lt1"/>
          </a:solidFill>
          <a:ln cap="flat" cmpd="sng" w="12700">
            <a:solidFill>
              <a:srgbClr val="5C99CE"/>
            </a:solidFill>
            <a:prstDash val="solid"/>
            <a:round/>
            <a:headEnd len="sm" w="sm" type="none"/>
            <a:tailEnd len="sm" w="sm" type="none"/>
          </a:ln>
          <a:effectLst>
            <a:outerShdw blurRad="63500" rotWithShape="0" dir="5400000" dist="25400">
              <a:srgbClr val="808080">
                <a:alpha val="7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Google Shape;790;p27"/>
          <p:cNvSpPr txBox="1"/>
          <p:nvPr>
            <p:ph type="title"/>
          </p:nvPr>
        </p:nvSpPr>
        <p:spPr>
          <a:xfrm>
            <a:off x="883692" y="362456"/>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400"/>
              <a:buFont typeface="Rockwell"/>
              <a:buNone/>
            </a:pPr>
            <a:r>
              <a:rPr lang="en-US" sz="4400"/>
              <a:t>Discussion</a:t>
            </a:r>
            <a:endParaRPr/>
          </a:p>
        </p:txBody>
      </p:sp>
      <p:grpSp>
        <p:nvGrpSpPr>
          <p:cNvPr id="791" name="Google Shape;791;p27"/>
          <p:cNvGrpSpPr/>
          <p:nvPr/>
        </p:nvGrpSpPr>
        <p:grpSpPr>
          <a:xfrm>
            <a:off x="1215266" y="2213961"/>
            <a:ext cx="6676859" cy="3158442"/>
            <a:chOff x="0" y="0"/>
            <a:chExt cx="6676859" cy="3158442"/>
          </a:xfrm>
        </p:grpSpPr>
        <p:sp>
          <p:nvSpPr>
            <p:cNvPr id="792" name="Google Shape;792;p27"/>
            <p:cNvSpPr/>
            <p:nvPr/>
          </p:nvSpPr>
          <p:spPr>
            <a:xfrm>
              <a:off x="0" y="0"/>
              <a:ext cx="6676859" cy="1018852"/>
            </a:xfrm>
            <a:prstGeom prst="rect">
              <a:avLst/>
            </a:prstGeom>
            <a:solidFill>
              <a:schemeClr val="accent1"/>
            </a:solidFill>
            <a:ln cap="flat" cmpd="sng" w="25400">
              <a:solidFill>
                <a:srgbClr val="47729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7"/>
            <p:cNvSpPr txBox="1"/>
            <p:nvPr/>
          </p:nvSpPr>
          <p:spPr>
            <a:xfrm>
              <a:off x="0" y="0"/>
              <a:ext cx="6676859" cy="1018852"/>
            </a:xfrm>
            <a:prstGeom prst="rect">
              <a:avLst/>
            </a:prstGeom>
            <a:noFill/>
            <a:ln>
              <a:noFill/>
            </a:ln>
          </p:spPr>
          <p:txBody>
            <a:bodyPr anchorCtr="0" anchor="ctr" bIns="156200" lIns="156200" spcFirstLastPara="1" rIns="156200" wrap="square" tIns="156200">
              <a:noAutofit/>
            </a:bodyPr>
            <a:lstStyle/>
            <a:p>
              <a:pPr indent="0" lvl="0" marL="0" marR="0" rtl="0" algn="ctr">
                <a:lnSpc>
                  <a:spcPct val="90000"/>
                </a:lnSpc>
                <a:spcBef>
                  <a:spcPts val="0"/>
                </a:spcBef>
                <a:spcAft>
                  <a:spcPts val="0"/>
                </a:spcAft>
                <a:buClr>
                  <a:schemeClr val="lt1"/>
                </a:buClr>
                <a:buSzPts val="4100"/>
                <a:buFont typeface="Rockwell"/>
                <a:buNone/>
              </a:pPr>
              <a:r>
                <a:rPr b="0" i="0" lang="en-US" sz="4100" u="none" cap="none" strike="noStrike">
                  <a:solidFill>
                    <a:schemeClr val="lt1"/>
                  </a:solidFill>
                  <a:latin typeface="Rockwell"/>
                  <a:ea typeface="Rockwell"/>
                  <a:cs typeface="Rockwell"/>
                  <a:sym typeface="Rockwell"/>
                </a:rPr>
                <a:t>Open-ended Questions</a:t>
              </a:r>
              <a:endParaRPr b="0" i="0" sz="1400" u="none" cap="none" strike="noStrike">
                <a:solidFill>
                  <a:srgbClr val="000000"/>
                </a:solidFill>
                <a:latin typeface="Arial"/>
                <a:ea typeface="Arial"/>
                <a:cs typeface="Arial"/>
                <a:sym typeface="Arial"/>
              </a:endParaRPr>
            </a:p>
          </p:txBody>
        </p:sp>
        <p:sp>
          <p:nvSpPr>
            <p:cNvPr id="794" name="Google Shape;794;p27"/>
            <p:cNvSpPr/>
            <p:nvPr/>
          </p:nvSpPr>
          <p:spPr>
            <a:xfrm>
              <a:off x="0" y="1018852"/>
              <a:ext cx="3338429" cy="213959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7"/>
            <p:cNvSpPr txBox="1"/>
            <p:nvPr/>
          </p:nvSpPr>
          <p:spPr>
            <a:xfrm>
              <a:off x="0" y="1018852"/>
              <a:ext cx="3338429" cy="2139590"/>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dk1"/>
                </a:buClr>
                <a:buSzPts val="3500"/>
                <a:buFont typeface="Rockwell"/>
                <a:buNone/>
              </a:pPr>
              <a:r>
                <a:rPr b="0" i="0" lang="en-US" sz="3500" u="none" cap="none" strike="noStrike">
                  <a:solidFill>
                    <a:schemeClr val="dk1"/>
                  </a:solidFill>
                  <a:latin typeface="Rockwell"/>
                  <a:ea typeface="Rockwell"/>
                  <a:cs typeface="Rockwell"/>
                  <a:sym typeface="Rockwell"/>
                </a:rPr>
                <a:t>Advantages</a:t>
              </a:r>
              <a:endParaRPr b="0" i="0" sz="1400" u="none" cap="none" strike="noStrike">
                <a:solidFill>
                  <a:srgbClr val="000000"/>
                </a:solidFill>
                <a:latin typeface="Arial"/>
                <a:ea typeface="Arial"/>
                <a:cs typeface="Arial"/>
                <a:sym typeface="Arial"/>
              </a:endParaRPr>
            </a:p>
          </p:txBody>
        </p:sp>
        <p:sp>
          <p:nvSpPr>
            <p:cNvPr id="796" name="Google Shape;796;p27"/>
            <p:cNvSpPr/>
            <p:nvPr/>
          </p:nvSpPr>
          <p:spPr>
            <a:xfrm>
              <a:off x="3338429" y="1018852"/>
              <a:ext cx="3338429" cy="2139590"/>
            </a:xfrm>
            <a:prstGeom prst="rect">
              <a:avLst/>
            </a:prstGeom>
            <a:gradFill>
              <a:gsLst>
                <a:gs pos="0">
                  <a:srgbClr val="0052A8"/>
                </a:gs>
                <a:gs pos="100000">
                  <a:srgbClr val="6FA7FF"/>
                </a:gs>
              </a:gsLst>
              <a:lin ang="6000000" scaled="0"/>
            </a:gradFill>
            <a:ln cap="flat" cmpd="sng" w="12700">
              <a:solidFill>
                <a:srgbClr val="237CD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7"/>
            <p:cNvSpPr txBox="1"/>
            <p:nvPr/>
          </p:nvSpPr>
          <p:spPr>
            <a:xfrm>
              <a:off x="3338429" y="1018852"/>
              <a:ext cx="3338429" cy="2139590"/>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chemeClr val="dk1"/>
                </a:buClr>
                <a:buSzPts val="3500"/>
                <a:buFont typeface="Rockwell"/>
                <a:buNone/>
              </a:pPr>
              <a:r>
                <a:rPr b="0" i="0" lang="en-US" sz="3500" u="none" cap="none" strike="noStrike">
                  <a:solidFill>
                    <a:schemeClr val="dk1"/>
                  </a:solidFill>
                  <a:latin typeface="Rockwell"/>
                  <a:ea typeface="Rockwell"/>
                  <a:cs typeface="Rockwell"/>
                  <a:sym typeface="Rockwell"/>
                </a:rPr>
                <a:t>Disadvantages </a:t>
              </a:r>
              <a:endParaRPr b="0" i="0" sz="1400" u="none" cap="none" strike="noStrike">
                <a:solidFill>
                  <a:srgbClr val="000000"/>
                </a:solidFill>
                <a:latin typeface="Arial"/>
                <a:ea typeface="Arial"/>
                <a:cs typeface="Arial"/>
                <a:sym typeface="Arial"/>
              </a:endParaRPr>
            </a:p>
          </p:txBody>
        </p:sp>
        <p:sp>
          <p:nvSpPr>
            <p:cNvPr id="798" name="Google Shape;798;p27"/>
            <p:cNvSpPr/>
            <p:nvPr/>
          </p:nvSpPr>
          <p:spPr>
            <a:xfrm>
              <a:off x="0" y="2697292"/>
              <a:ext cx="6676859" cy="237732"/>
            </a:xfrm>
            <a:prstGeom prst="rect">
              <a:avLst/>
            </a:prstGeom>
            <a:solidFill>
              <a:schemeClr val="accent1"/>
            </a:solidFill>
            <a:ln cap="flat" cmpd="sng" w="25400">
              <a:solidFill>
                <a:srgbClr val="47729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9" name="Google Shape;799;p27"/>
          <p:cNvSpPr/>
          <p:nvPr/>
        </p:nvSpPr>
        <p:spPr>
          <a:xfrm>
            <a:off x="4553695" y="3234813"/>
            <a:ext cx="3338430" cy="2104103"/>
          </a:xfrm>
          <a:prstGeom prst="rect">
            <a:avLst/>
          </a:prstGeom>
          <a:solidFill>
            <a:schemeClr val="lt1"/>
          </a:solidFill>
          <a:ln cap="flat" cmpd="sng" w="12700">
            <a:solidFill>
              <a:srgbClr val="5C99CE"/>
            </a:solidFill>
            <a:prstDash val="solid"/>
            <a:round/>
            <a:headEnd len="sm" w="sm" type="none"/>
            <a:tailEnd len="sm" w="sm" type="none"/>
          </a:ln>
          <a:effectLst>
            <a:outerShdw blurRad="63500" rotWithShape="0" dir="5400000" dist="25400">
              <a:srgbClr val="808080">
                <a:alpha val="7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4" name="Shape 804"/>
        <p:cNvGrpSpPr/>
        <p:nvPr/>
      </p:nvGrpSpPr>
      <p:grpSpPr>
        <a:xfrm>
          <a:off x="0" y="0"/>
          <a:ext cx="0" cy="0"/>
          <a:chOff x="0" y="0"/>
          <a:chExt cx="0" cy="0"/>
        </a:xfrm>
      </p:grpSpPr>
      <p:sp>
        <p:nvSpPr>
          <p:cNvPr id="805" name="Google Shape;805;p28"/>
          <p:cNvSpPr txBox="1"/>
          <p:nvPr/>
        </p:nvSpPr>
        <p:spPr>
          <a:xfrm>
            <a:off x="862013" y="2281238"/>
            <a:ext cx="6400800" cy="17526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b="1" i="0" sz="3200" u="none" cap="none" strike="noStrike">
              <a:solidFill>
                <a:srgbClr val="000000"/>
              </a:solidFill>
              <a:latin typeface="Arial"/>
              <a:ea typeface="Arial"/>
              <a:cs typeface="Arial"/>
              <a:sym typeface="Arial"/>
            </a:endParaRPr>
          </a:p>
        </p:txBody>
      </p:sp>
      <p:sp>
        <p:nvSpPr>
          <p:cNvPr id="806" name="Google Shape;806;p28"/>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Improve Questions</a:t>
            </a:r>
            <a:endParaRPr/>
          </a:p>
        </p:txBody>
      </p:sp>
      <p:sp>
        <p:nvSpPr>
          <p:cNvPr id="807" name="Google Shape;807;p28"/>
          <p:cNvSpPr txBox="1"/>
          <p:nvPr>
            <p:ph idx="1" type="body"/>
          </p:nvPr>
        </p:nvSpPr>
        <p:spPr>
          <a:xfrm>
            <a:off x="457200" y="1905000"/>
            <a:ext cx="8229600" cy="41338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100"/>
              <a:buChar char="■"/>
            </a:pPr>
            <a:r>
              <a:rPr lang="en-US" sz="2800">
                <a:solidFill>
                  <a:srgbClr val="000000"/>
                </a:solidFill>
                <a:latin typeface="Gill Sans"/>
                <a:ea typeface="Gill Sans"/>
                <a:cs typeface="Gill Sans"/>
                <a:sym typeface="Gill Sans"/>
              </a:rPr>
              <a:t>Take one </a:t>
            </a:r>
            <a:r>
              <a:rPr b="1" lang="en-US" sz="2800">
                <a:solidFill>
                  <a:schemeClr val="dk1"/>
                </a:solidFill>
                <a:latin typeface="Gill Sans"/>
                <a:ea typeface="Gill Sans"/>
                <a:cs typeface="Gill Sans"/>
                <a:sym typeface="Gill Sans"/>
              </a:rPr>
              <a:t>closed-ended question</a:t>
            </a:r>
            <a:r>
              <a:rPr b="1" lang="en-US" sz="2800">
                <a:solidFill>
                  <a:srgbClr val="9D90A0"/>
                </a:solidFill>
                <a:latin typeface="Gill Sans"/>
                <a:ea typeface="Gill Sans"/>
                <a:cs typeface="Gill Sans"/>
                <a:sym typeface="Gill Sans"/>
              </a:rPr>
              <a:t> </a:t>
            </a:r>
            <a:r>
              <a:rPr lang="en-US" sz="2800">
                <a:solidFill>
                  <a:srgbClr val="000000"/>
                </a:solidFill>
                <a:latin typeface="Gill Sans"/>
                <a:ea typeface="Gill Sans"/>
                <a:cs typeface="Gill Sans"/>
                <a:sym typeface="Gill Sans"/>
              </a:rPr>
              <a:t>and change it</a:t>
            </a:r>
            <a:r>
              <a:rPr b="1" lang="en-US" sz="2800">
                <a:solidFill>
                  <a:srgbClr val="000000"/>
                </a:solidFill>
                <a:latin typeface="Gill Sans"/>
                <a:ea typeface="Gill Sans"/>
                <a:cs typeface="Gill Sans"/>
                <a:sym typeface="Gill Sans"/>
              </a:rPr>
              <a:t> </a:t>
            </a:r>
            <a:r>
              <a:rPr lang="en-US" sz="2800">
                <a:solidFill>
                  <a:srgbClr val="000000"/>
                </a:solidFill>
                <a:latin typeface="Gill Sans"/>
                <a:ea typeface="Gill Sans"/>
                <a:cs typeface="Gill Sans"/>
                <a:sym typeface="Gill Sans"/>
              </a:rPr>
              <a:t>into an </a:t>
            </a:r>
            <a:r>
              <a:rPr b="1" lang="en-US" sz="2800">
                <a:solidFill>
                  <a:schemeClr val="dk1"/>
                </a:solidFill>
                <a:latin typeface="Gill Sans"/>
                <a:ea typeface="Gill Sans"/>
                <a:cs typeface="Gill Sans"/>
                <a:sym typeface="Gill Sans"/>
              </a:rPr>
              <a:t>open-ended question</a:t>
            </a:r>
            <a:r>
              <a:rPr lang="en-US" sz="2800">
                <a:solidFill>
                  <a:srgbClr val="000000"/>
                </a:solidFill>
                <a:latin typeface="Gill Sans"/>
                <a:ea typeface="Gill Sans"/>
                <a:cs typeface="Gill Sans"/>
                <a:sym typeface="Gill Sans"/>
              </a:rPr>
              <a:t>.</a:t>
            </a:r>
            <a:endParaRPr/>
          </a:p>
          <a:p>
            <a:pPr indent="-228600" lvl="0" marL="228600" rtl="0" algn="l">
              <a:lnSpc>
                <a:spcPct val="100000"/>
              </a:lnSpc>
              <a:spcBef>
                <a:spcPts val="2000"/>
              </a:spcBef>
              <a:spcAft>
                <a:spcPts val="0"/>
              </a:spcAft>
              <a:buSzPts val="1500"/>
              <a:buFont typeface="Noto Sans Symbols"/>
              <a:buNone/>
            </a:pPr>
            <a:r>
              <a:t/>
            </a:r>
            <a:endParaRPr>
              <a:solidFill>
                <a:srgbClr val="000000"/>
              </a:solidFill>
              <a:latin typeface="Gill Sans"/>
              <a:ea typeface="Gill Sans"/>
              <a:cs typeface="Gill Sans"/>
              <a:sym typeface="Gill Sans"/>
            </a:endParaRPr>
          </a:p>
          <a:p>
            <a:pPr indent="-228600" lvl="0" marL="228600" rtl="0" algn="l">
              <a:lnSpc>
                <a:spcPct val="100000"/>
              </a:lnSpc>
              <a:spcBef>
                <a:spcPts val="2000"/>
              </a:spcBef>
              <a:spcAft>
                <a:spcPts val="0"/>
              </a:spcAft>
              <a:buSzPts val="1500"/>
              <a:buFont typeface="Noto Sans Symbols"/>
              <a:buNone/>
            </a:pPr>
            <a:r>
              <a:t/>
            </a:r>
            <a:endParaRPr>
              <a:solidFill>
                <a:srgbClr val="000000"/>
              </a:solidFill>
              <a:latin typeface="Gill Sans"/>
              <a:ea typeface="Gill Sans"/>
              <a:cs typeface="Gill Sans"/>
              <a:sym typeface="Gill Sans"/>
            </a:endParaRPr>
          </a:p>
          <a:p>
            <a:pPr indent="-228600" lvl="0" marL="228600" rtl="0" algn="l">
              <a:lnSpc>
                <a:spcPct val="100000"/>
              </a:lnSpc>
              <a:spcBef>
                <a:spcPts val="2000"/>
              </a:spcBef>
              <a:spcAft>
                <a:spcPts val="0"/>
              </a:spcAft>
              <a:buSzPts val="2100"/>
              <a:buChar char="■"/>
            </a:pPr>
            <a:r>
              <a:rPr lang="en-US" sz="2800">
                <a:solidFill>
                  <a:srgbClr val="000000"/>
                </a:solidFill>
                <a:latin typeface="Gill Sans"/>
                <a:ea typeface="Gill Sans"/>
                <a:cs typeface="Gill Sans"/>
                <a:sym typeface="Gill Sans"/>
              </a:rPr>
              <a:t>Take one </a:t>
            </a:r>
            <a:r>
              <a:rPr b="1" lang="en-US" sz="2800">
                <a:solidFill>
                  <a:schemeClr val="dk1"/>
                </a:solidFill>
                <a:latin typeface="Gill Sans"/>
                <a:ea typeface="Gill Sans"/>
                <a:cs typeface="Gill Sans"/>
                <a:sym typeface="Gill Sans"/>
              </a:rPr>
              <a:t>open-ended question </a:t>
            </a:r>
            <a:r>
              <a:rPr lang="en-US" sz="2800">
                <a:solidFill>
                  <a:srgbClr val="000000"/>
                </a:solidFill>
                <a:latin typeface="Gill Sans"/>
                <a:ea typeface="Gill Sans"/>
                <a:cs typeface="Gill Sans"/>
                <a:sym typeface="Gill Sans"/>
              </a:rPr>
              <a:t>and change it</a:t>
            </a:r>
            <a:r>
              <a:rPr b="1" lang="en-US" sz="2800">
                <a:solidFill>
                  <a:srgbClr val="000000"/>
                </a:solidFill>
                <a:latin typeface="Gill Sans"/>
                <a:ea typeface="Gill Sans"/>
                <a:cs typeface="Gill Sans"/>
                <a:sym typeface="Gill Sans"/>
              </a:rPr>
              <a:t> </a:t>
            </a:r>
            <a:r>
              <a:rPr lang="en-US" sz="2800">
                <a:solidFill>
                  <a:srgbClr val="000000"/>
                </a:solidFill>
                <a:latin typeface="Gill Sans"/>
                <a:ea typeface="Gill Sans"/>
                <a:cs typeface="Gill Sans"/>
                <a:sym typeface="Gill Sans"/>
              </a:rPr>
              <a:t>into a </a:t>
            </a:r>
            <a:r>
              <a:rPr b="1" lang="en-US" sz="2800">
                <a:solidFill>
                  <a:schemeClr val="dk1"/>
                </a:solidFill>
                <a:latin typeface="Gill Sans"/>
                <a:ea typeface="Gill Sans"/>
                <a:cs typeface="Gill Sans"/>
                <a:sym typeface="Gill Sans"/>
              </a:rPr>
              <a:t>closed-ended question</a:t>
            </a:r>
            <a:r>
              <a:rPr lang="en-US" sz="2800">
                <a:solidFill>
                  <a:srgbClr val="000000"/>
                </a:solidFill>
                <a:latin typeface="Gill Sans"/>
                <a:ea typeface="Gill Sans"/>
                <a:cs typeface="Gill Sans"/>
                <a:sym typeface="Gill Sans"/>
              </a:rPr>
              <a:t>.</a:t>
            </a:r>
            <a:endParaRPr/>
          </a:p>
          <a:p>
            <a:pPr indent="-133350" lvl="0" marL="228600" rtl="0" algn="l">
              <a:lnSpc>
                <a:spcPct val="100000"/>
              </a:lnSpc>
              <a:spcBef>
                <a:spcPts val="2000"/>
              </a:spcBef>
              <a:spcAft>
                <a:spcPts val="0"/>
              </a:spcAft>
              <a:buSzPts val="1500"/>
              <a:buNone/>
            </a:pPr>
            <a:r>
              <a:t/>
            </a:r>
            <a:endParaRPr>
              <a:solidFill>
                <a:srgbClr val="000000"/>
              </a:solidFill>
              <a:latin typeface="Gill Sans"/>
              <a:ea typeface="Gill Sans"/>
              <a:cs typeface="Gill Sans"/>
              <a:sym typeface="Gill Sans"/>
            </a:endParaRPr>
          </a:p>
          <a:p>
            <a:pPr indent="-133350" lvl="0" marL="228600" rtl="0" algn="l">
              <a:lnSpc>
                <a:spcPct val="100000"/>
              </a:lnSpc>
              <a:spcBef>
                <a:spcPts val="2000"/>
              </a:spcBef>
              <a:spcAft>
                <a:spcPts val="0"/>
              </a:spcAft>
              <a:buSzPts val="1500"/>
              <a:buNone/>
            </a:pPr>
            <a:r>
              <a:t/>
            </a:r>
            <a:endParaRPr/>
          </a:p>
        </p:txBody>
      </p:sp>
      <p:sp>
        <p:nvSpPr>
          <p:cNvPr id="808" name="Google Shape;808;p28"/>
          <p:cNvSpPr txBox="1"/>
          <p:nvPr/>
        </p:nvSpPr>
        <p:spPr>
          <a:xfrm>
            <a:off x="1100138" y="3006725"/>
            <a:ext cx="2481262" cy="646113"/>
          </a:xfrm>
          <a:prstGeom prst="rect">
            <a:avLst/>
          </a:prstGeom>
          <a:solidFill>
            <a:schemeClr val="accent6"/>
          </a:solidFill>
          <a:ln cap="flat" cmpd="sng" w="25400">
            <a:solidFill>
              <a:srgbClr val="7269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Rockwell"/>
              <a:buNone/>
            </a:pPr>
            <a:r>
              <a:rPr b="0" i="0" lang="en-US" sz="3600" u="none" cap="none" strike="noStrike">
                <a:solidFill>
                  <a:srgbClr val="FFFFFF"/>
                </a:solidFill>
                <a:latin typeface="Rockwell"/>
                <a:ea typeface="Rockwell"/>
                <a:cs typeface="Rockwell"/>
                <a:sym typeface="Rockwell"/>
              </a:rPr>
              <a:t>Closed</a:t>
            </a:r>
            <a:endParaRPr b="0" i="0" sz="1400" u="none" cap="none" strike="noStrike">
              <a:solidFill>
                <a:srgbClr val="000000"/>
              </a:solidFill>
              <a:latin typeface="Arial"/>
              <a:ea typeface="Arial"/>
              <a:cs typeface="Arial"/>
              <a:sym typeface="Arial"/>
            </a:endParaRPr>
          </a:p>
        </p:txBody>
      </p:sp>
      <p:cxnSp>
        <p:nvCxnSpPr>
          <p:cNvPr id="809" name="Google Shape;809;p28"/>
          <p:cNvCxnSpPr/>
          <p:nvPr/>
        </p:nvCxnSpPr>
        <p:spPr>
          <a:xfrm flipH="1" rot="10800000">
            <a:off x="3810000" y="3341688"/>
            <a:ext cx="1939925" cy="17462"/>
          </a:xfrm>
          <a:prstGeom prst="straightConnector1">
            <a:avLst/>
          </a:prstGeom>
          <a:noFill/>
          <a:ln cap="flat" cmpd="sng" w="57150">
            <a:solidFill>
              <a:schemeClr val="accent1"/>
            </a:solidFill>
            <a:prstDash val="solid"/>
            <a:round/>
            <a:headEnd len="sm" w="sm" type="none"/>
            <a:tailEnd len="med" w="med" type="stealth"/>
          </a:ln>
        </p:spPr>
      </p:cxnSp>
      <p:sp>
        <p:nvSpPr>
          <p:cNvPr id="810" name="Google Shape;810;p28"/>
          <p:cNvSpPr txBox="1"/>
          <p:nvPr/>
        </p:nvSpPr>
        <p:spPr>
          <a:xfrm>
            <a:off x="6022975" y="3017838"/>
            <a:ext cx="1809750" cy="646112"/>
          </a:xfrm>
          <a:prstGeom prst="rect">
            <a:avLst/>
          </a:prstGeom>
          <a:solidFill>
            <a:schemeClr val="accent1"/>
          </a:solidFill>
          <a:ln cap="flat" cmpd="sng" w="25400">
            <a:solidFill>
              <a:srgbClr val="4772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Rockwell"/>
              <a:buNone/>
            </a:pPr>
            <a:r>
              <a:rPr b="0" i="0" lang="en-US" sz="3600" u="none" cap="none" strike="noStrike">
                <a:solidFill>
                  <a:srgbClr val="FFFFFF"/>
                </a:solidFill>
                <a:latin typeface="Rockwell"/>
                <a:ea typeface="Rockwell"/>
                <a:cs typeface="Rockwell"/>
                <a:sym typeface="Rockwell"/>
              </a:rPr>
              <a:t>Open</a:t>
            </a:r>
            <a:endParaRPr b="0" i="0" sz="1400" u="none" cap="none" strike="noStrike">
              <a:solidFill>
                <a:srgbClr val="000000"/>
              </a:solidFill>
              <a:latin typeface="Arial"/>
              <a:ea typeface="Arial"/>
              <a:cs typeface="Arial"/>
              <a:sym typeface="Arial"/>
            </a:endParaRPr>
          </a:p>
        </p:txBody>
      </p:sp>
      <p:sp>
        <p:nvSpPr>
          <p:cNvPr id="811" name="Google Shape;811;p28"/>
          <p:cNvSpPr txBox="1"/>
          <p:nvPr/>
        </p:nvSpPr>
        <p:spPr>
          <a:xfrm>
            <a:off x="5351463" y="5168900"/>
            <a:ext cx="2481262" cy="646113"/>
          </a:xfrm>
          <a:prstGeom prst="rect">
            <a:avLst/>
          </a:prstGeom>
          <a:solidFill>
            <a:schemeClr val="accent6"/>
          </a:solidFill>
          <a:ln cap="flat" cmpd="sng" w="25400">
            <a:solidFill>
              <a:srgbClr val="72697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Rockwell"/>
              <a:buNone/>
            </a:pPr>
            <a:r>
              <a:rPr b="0" i="0" lang="en-US" sz="3600" u="none" cap="none" strike="noStrike">
                <a:solidFill>
                  <a:srgbClr val="FFFFFF"/>
                </a:solidFill>
                <a:latin typeface="Rockwell"/>
                <a:ea typeface="Rockwell"/>
                <a:cs typeface="Rockwell"/>
                <a:sym typeface="Rockwell"/>
              </a:rPr>
              <a:t>Closed</a:t>
            </a:r>
            <a:endParaRPr b="0" i="0" sz="1400" u="none" cap="none" strike="noStrike">
              <a:solidFill>
                <a:srgbClr val="000000"/>
              </a:solidFill>
              <a:latin typeface="Arial"/>
              <a:ea typeface="Arial"/>
              <a:cs typeface="Arial"/>
              <a:sym typeface="Arial"/>
            </a:endParaRPr>
          </a:p>
        </p:txBody>
      </p:sp>
      <p:cxnSp>
        <p:nvCxnSpPr>
          <p:cNvPr id="812" name="Google Shape;812;p28"/>
          <p:cNvCxnSpPr/>
          <p:nvPr/>
        </p:nvCxnSpPr>
        <p:spPr>
          <a:xfrm flipH="1" rot="10800000">
            <a:off x="3194050" y="5562600"/>
            <a:ext cx="1941513" cy="17463"/>
          </a:xfrm>
          <a:prstGeom prst="straightConnector1">
            <a:avLst/>
          </a:prstGeom>
          <a:noFill/>
          <a:ln cap="flat" cmpd="sng" w="57150">
            <a:solidFill>
              <a:schemeClr val="accent1"/>
            </a:solidFill>
            <a:prstDash val="solid"/>
            <a:round/>
            <a:headEnd len="sm" w="sm" type="none"/>
            <a:tailEnd len="med" w="med" type="stealth"/>
          </a:ln>
        </p:spPr>
      </p:cxnSp>
      <p:sp>
        <p:nvSpPr>
          <p:cNvPr id="813" name="Google Shape;813;p28"/>
          <p:cNvSpPr txBox="1"/>
          <p:nvPr/>
        </p:nvSpPr>
        <p:spPr>
          <a:xfrm>
            <a:off x="1100138" y="5203825"/>
            <a:ext cx="1809750" cy="646113"/>
          </a:xfrm>
          <a:prstGeom prst="rect">
            <a:avLst/>
          </a:prstGeom>
          <a:solidFill>
            <a:schemeClr val="accent1"/>
          </a:solidFill>
          <a:ln cap="flat" cmpd="sng" w="25400">
            <a:solidFill>
              <a:srgbClr val="4772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Rockwell"/>
              <a:buNone/>
            </a:pPr>
            <a:r>
              <a:rPr b="0" i="0" lang="en-US" sz="3600" u="none" cap="none" strike="noStrike">
                <a:solidFill>
                  <a:srgbClr val="FFFFFF"/>
                </a:solidFill>
                <a:latin typeface="Rockwell"/>
                <a:ea typeface="Rockwell"/>
                <a:cs typeface="Rockwell"/>
                <a:sym typeface="Rockwell"/>
              </a:rPr>
              <a:t>Open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xEl>
                                              <p:pRg end="0" st="0"/>
                                            </p:txEl>
                                          </p:spTgt>
                                        </p:tgtEl>
                                        <p:attrNameLst>
                                          <p:attrName>style.visibility</p:attrName>
                                        </p:attrNameLst>
                                      </p:cBhvr>
                                      <p:to>
                                        <p:strVal val="visible"/>
                                      </p:to>
                                    </p:set>
                                    <p:animEffect filter="fade" transition="in">
                                      <p:cBhvr>
                                        <p:cTn dur="500"/>
                                        <p:tgtEl>
                                          <p:spTgt spid="8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xEl>
                                              <p:pRg end="1" st="1"/>
                                            </p:txEl>
                                          </p:spTgt>
                                        </p:tgtEl>
                                        <p:attrNameLst>
                                          <p:attrName>style.visibility</p:attrName>
                                        </p:attrNameLst>
                                      </p:cBhvr>
                                      <p:to>
                                        <p:strVal val="visible"/>
                                      </p:to>
                                    </p:set>
                                    <p:animEffect filter="fade" transition="in">
                                      <p:cBhvr>
                                        <p:cTn dur="500"/>
                                        <p:tgtEl>
                                          <p:spTgt spid="8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xEl>
                                              <p:pRg end="2" st="2"/>
                                            </p:txEl>
                                          </p:spTgt>
                                        </p:tgtEl>
                                        <p:attrNameLst>
                                          <p:attrName>style.visibility</p:attrName>
                                        </p:attrNameLst>
                                      </p:cBhvr>
                                      <p:to>
                                        <p:strVal val="visible"/>
                                      </p:to>
                                    </p:set>
                                    <p:animEffect filter="fade" transition="in">
                                      <p:cBhvr>
                                        <p:cTn dur="500"/>
                                        <p:tgtEl>
                                          <p:spTgt spid="8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xEl>
                                              <p:pRg end="3" st="3"/>
                                            </p:txEl>
                                          </p:spTgt>
                                        </p:tgtEl>
                                        <p:attrNameLst>
                                          <p:attrName>style.visibility</p:attrName>
                                        </p:attrNameLst>
                                      </p:cBhvr>
                                      <p:to>
                                        <p:strVal val="visible"/>
                                      </p:to>
                                    </p:set>
                                    <p:animEffect filter="fade" transition="in">
                                      <p:cBhvr>
                                        <p:cTn dur="500"/>
                                        <p:tgtEl>
                                          <p:spTgt spid="8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xEl>
                                              <p:pRg end="4" st="4"/>
                                            </p:txEl>
                                          </p:spTgt>
                                        </p:tgtEl>
                                        <p:attrNameLst>
                                          <p:attrName>style.visibility</p:attrName>
                                        </p:attrNameLst>
                                      </p:cBhvr>
                                      <p:to>
                                        <p:strVal val="visible"/>
                                      </p:to>
                                    </p:set>
                                    <p:animEffect filter="fade" transition="in">
                                      <p:cBhvr>
                                        <p:cTn dur="500"/>
                                        <p:tgtEl>
                                          <p:spTgt spid="8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xEl>
                                              <p:pRg end="5" st="5"/>
                                            </p:txEl>
                                          </p:spTgt>
                                        </p:tgtEl>
                                        <p:attrNameLst>
                                          <p:attrName>style.visibility</p:attrName>
                                        </p:attrNameLst>
                                      </p:cBhvr>
                                      <p:to>
                                        <p:strVal val="visible"/>
                                      </p:to>
                                    </p:set>
                                    <p:animEffect filter="fade" transition="in">
                                      <p:cBhvr>
                                        <p:cTn dur="500"/>
                                        <p:tgtEl>
                                          <p:spTgt spid="807">
                                            <p:txEl>
                                              <p:pRg end="5" st="5"/>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3"/>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r>
              <a:rPr lang="en-US" sz="4800"/>
              <a:t>Participant Outcomes</a:t>
            </a:r>
            <a:endParaRPr/>
          </a:p>
        </p:txBody>
      </p:sp>
      <p:sp>
        <p:nvSpPr>
          <p:cNvPr id="618" name="Google Shape;618;p3"/>
          <p:cNvSpPr txBox="1"/>
          <p:nvPr>
            <p:ph idx="1" type="body"/>
          </p:nvPr>
        </p:nvSpPr>
        <p:spPr>
          <a:xfrm>
            <a:off x="498428" y="1362640"/>
            <a:ext cx="7556306" cy="4763417"/>
          </a:xfrm>
          <a:prstGeom prst="rect">
            <a:avLst/>
          </a:prstGeom>
          <a:noFill/>
          <a:ln>
            <a:noFill/>
          </a:ln>
        </p:spPr>
        <p:txBody>
          <a:bodyPr anchorCtr="0" anchor="t" bIns="45700" lIns="91425" spcFirstLastPara="1" rIns="91425" wrap="square" tIns="45700">
            <a:noAutofit/>
          </a:bodyPr>
          <a:lstStyle/>
          <a:p>
            <a:pPr indent="-419100" lvl="0" marL="457200" rtl="0" algn="l">
              <a:lnSpc>
                <a:spcPct val="100000"/>
              </a:lnSpc>
              <a:spcBef>
                <a:spcPts val="2000"/>
              </a:spcBef>
              <a:spcAft>
                <a:spcPts val="0"/>
              </a:spcAft>
              <a:buSzPts val="3000"/>
              <a:buChar char="■"/>
            </a:pPr>
            <a:r>
              <a:rPr lang="en-US" sz="3000"/>
              <a:t>Use question formulation technique to increase student questioning.</a:t>
            </a:r>
            <a:endParaRPr sz="3000"/>
          </a:p>
          <a:p>
            <a:pPr indent="-419100" lvl="0" marL="457200" rtl="0" algn="l">
              <a:lnSpc>
                <a:spcPct val="100000"/>
              </a:lnSpc>
              <a:spcBef>
                <a:spcPts val="0"/>
              </a:spcBef>
              <a:spcAft>
                <a:spcPts val="0"/>
              </a:spcAft>
              <a:buSzPts val="3000"/>
              <a:buChar char="■"/>
            </a:pPr>
            <a:r>
              <a:rPr lang="en-US" sz="3000"/>
              <a:t>Understand why asking questions increases student understanding and engagement.</a:t>
            </a:r>
            <a:endParaRPr sz="3000"/>
          </a:p>
          <a:p>
            <a:pPr indent="-419100" lvl="0" marL="457200" rtl="0" algn="l">
              <a:lnSpc>
                <a:spcPct val="100000"/>
              </a:lnSpc>
              <a:spcBef>
                <a:spcPts val="0"/>
              </a:spcBef>
              <a:spcAft>
                <a:spcPts val="0"/>
              </a:spcAft>
              <a:buSzPts val="3000"/>
              <a:buChar char="■"/>
            </a:pPr>
            <a:r>
              <a:rPr lang="en-US" sz="3000"/>
              <a:t>Explain why it is important to encourage students to ask questions.</a:t>
            </a:r>
            <a:endParaRPr sz="3000"/>
          </a:p>
          <a:p>
            <a:pPr indent="-419100" lvl="0" marL="457200" rtl="0" algn="l">
              <a:lnSpc>
                <a:spcPct val="100000"/>
              </a:lnSpc>
              <a:spcBef>
                <a:spcPts val="0"/>
              </a:spcBef>
              <a:spcAft>
                <a:spcPts val="0"/>
              </a:spcAft>
              <a:buSzPts val="3000"/>
              <a:buChar char="■"/>
            </a:pPr>
            <a:r>
              <a:rPr lang="en-US" sz="3000"/>
              <a:t>Connect question formulation technique to standards effectively.</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7" name="Shape 817"/>
        <p:cNvGrpSpPr/>
        <p:nvPr/>
      </p:nvGrpSpPr>
      <p:grpSpPr>
        <a:xfrm>
          <a:off x="0" y="0"/>
          <a:ext cx="0" cy="0"/>
          <a:chOff x="0" y="0"/>
          <a:chExt cx="0" cy="0"/>
        </a:xfrm>
      </p:grpSpPr>
      <p:sp>
        <p:nvSpPr>
          <p:cNvPr id="818" name="Google Shape;818;p29"/>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Prioritize Questions</a:t>
            </a:r>
            <a:r>
              <a:rPr lang="en-US" sz="4000"/>
              <a:t> </a:t>
            </a:r>
            <a:endParaRPr/>
          </a:p>
        </p:txBody>
      </p:sp>
      <p:sp>
        <p:nvSpPr>
          <p:cNvPr id="819" name="Google Shape;819;p29"/>
          <p:cNvSpPr txBox="1"/>
          <p:nvPr>
            <p:ph idx="1" type="body"/>
          </p:nvPr>
        </p:nvSpPr>
        <p:spPr>
          <a:xfrm>
            <a:off x="498475" y="1320800"/>
            <a:ext cx="7556500" cy="492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50"/>
              <a:buFont typeface="Noto Sans Symbols"/>
              <a:buNone/>
            </a:pPr>
            <a:r>
              <a:rPr b="1" lang="en-US" sz="3000">
                <a:solidFill>
                  <a:srgbClr val="000000"/>
                </a:solidFill>
              </a:rPr>
              <a:t>Review your list of questions </a:t>
            </a:r>
            <a:endParaRPr/>
          </a:p>
          <a:p>
            <a:pPr indent="-114300" lvl="1" marL="228600" rtl="0" algn="l">
              <a:lnSpc>
                <a:spcPct val="90000"/>
              </a:lnSpc>
              <a:spcBef>
                <a:spcPts val="800"/>
              </a:spcBef>
              <a:spcAft>
                <a:spcPts val="0"/>
              </a:spcAft>
              <a:buSzPts val="1800"/>
              <a:buChar char="■"/>
            </a:pPr>
            <a:r>
              <a:rPr lang="en-US" sz="2400">
                <a:solidFill>
                  <a:srgbClr val="000000"/>
                </a:solidFill>
              </a:rPr>
              <a:t> Choose the three questions you are most curious to explore further.</a:t>
            </a:r>
            <a:endParaRPr/>
          </a:p>
          <a:p>
            <a:pPr indent="-114300" lvl="1" marL="228600" rtl="0" algn="l">
              <a:lnSpc>
                <a:spcPct val="90000"/>
              </a:lnSpc>
              <a:spcBef>
                <a:spcPts val="1400"/>
              </a:spcBef>
              <a:spcAft>
                <a:spcPts val="0"/>
              </a:spcAft>
              <a:buSzPts val="1800"/>
              <a:buChar char="■"/>
            </a:pPr>
            <a:r>
              <a:rPr lang="en-US" sz="2400">
                <a:solidFill>
                  <a:srgbClr val="000000"/>
                </a:solidFill>
              </a:rPr>
              <a:t> While prioritizing, think about your Question Focus: </a:t>
            </a:r>
            <a:r>
              <a:rPr i="1" lang="en-US" sz="2400">
                <a:solidFill>
                  <a:srgbClr val="000000"/>
                </a:solidFill>
              </a:rPr>
              <a:t>Some students are not asking questions.</a:t>
            </a:r>
            <a:endParaRPr/>
          </a:p>
          <a:p>
            <a:pPr indent="0" lvl="0" marL="0" rtl="0" algn="l">
              <a:lnSpc>
                <a:spcPct val="90000"/>
              </a:lnSpc>
              <a:spcBef>
                <a:spcPts val="2000"/>
              </a:spcBef>
              <a:spcAft>
                <a:spcPts val="0"/>
              </a:spcAft>
              <a:buSzPts val="2250"/>
              <a:buNone/>
            </a:pPr>
            <a:r>
              <a:rPr b="1" lang="en-US" sz="3000">
                <a:solidFill>
                  <a:srgbClr val="000000"/>
                </a:solidFill>
              </a:rPr>
              <a:t>After prioritizing consider…</a:t>
            </a:r>
            <a:endParaRPr/>
          </a:p>
          <a:p>
            <a:pPr indent="-228600" lvl="1" marL="457200" rtl="0" algn="l">
              <a:lnSpc>
                <a:spcPct val="90000"/>
              </a:lnSpc>
              <a:spcBef>
                <a:spcPts val="600"/>
              </a:spcBef>
              <a:spcAft>
                <a:spcPts val="0"/>
              </a:spcAft>
              <a:buSzPts val="1800"/>
              <a:buChar char="■"/>
            </a:pPr>
            <a:r>
              <a:rPr lang="en-US" sz="2400">
                <a:solidFill>
                  <a:schemeClr val="dk1"/>
                </a:solidFill>
              </a:rPr>
              <a:t>Why did you choose those three questions?</a:t>
            </a:r>
            <a:endParaRPr/>
          </a:p>
          <a:p>
            <a:pPr indent="-228600" lvl="1" marL="457200" rtl="0" algn="l">
              <a:lnSpc>
                <a:spcPct val="90000"/>
              </a:lnSpc>
              <a:spcBef>
                <a:spcPts val="1200"/>
              </a:spcBef>
              <a:spcAft>
                <a:spcPts val="0"/>
              </a:spcAft>
              <a:buSzPts val="1800"/>
              <a:buChar char="■"/>
            </a:pPr>
            <a:r>
              <a:rPr lang="en-US" sz="2400">
                <a:solidFill>
                  <a:schemeClr val="dk1"/>
                </a:solidFill>
              </a:rPr>
              <a:t>Where are your priority questions in the sequence of your entire list of questions?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Google Shape;824;p30"/>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000"/>
              <a:t>Strategize on How to Use Questions</a:t>
            </a:r>
            <a:endParaRPr/>
          </a:p>
        </p:txBody>
      </p:sp>
      <p:sp>
        <p:nvSpPr>
          <p:cNvPr id="825" name="Google Shape;825;p30"/>
          <p:cNvSpPr txBox="1"/>
          <p:nvPr>
            <p:ph idx="1" type="body"/>
          </p:nvPr>
        </p:nvSpPr>
        <p:spPr>
          <a:xfrm>
            <a:off x="498474" y="1981200"/>
            <a:ext cx="7772689" cy="4144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Font typeface="Noto Sans Symbols"/>
              <a:buNone/>
            </a:pPr>
            <a:r>
              <a:rPr lang="en-US" sz="3200">
                <a:solidFill>
                  <a:schemeClr val="dk1"/>
                </a:solidFill>
              </a:rPr>
              <a:t>From priority questions to action plan</a:t>
            </a:r>
            <a:endParaRPr/>
          </a:p>
          <a:p>
            <a:pPr indent="0" lvl="0" marL="0" rtl="0" algn="l">
              <a:lnSpc>
                <a:spcPct val="100000"/>
              </a:lnSpc>
              <a:spcBef>
                <a:spcPts val="1800"/>
              </a:spcBef>
              <a:spcAft>
                <a:spcPts val="0"/>
              </a:spcAft>
              <a:buSzPts val="2100"/>
              <a:buFont typeface="Noto Sans Symbols"/>
              <a:buNone/>
            </a:pPr>
            <a:r>
              <a:rPr lang="en-US" sz="2800">
                <a:solidFill>
                  <a:schemeClr val="dk1"/>
                </a:solidFill>
              </a:rPr>
              <a:t>In order to answer your priority questions:</a:t>
            </a:r>
            <a:endParaRPr/>
          </a:p>
          <a:p>
            <a:pPr indent="-228600" lvl="2" marL="685800" rtl="0" algn="l">
              <a:lnSpc>
                <a:spcPct val="100000"/>
              </a:lnSpc>
              <a:spcBef>
                <a:spcPts val="1800"/>
              </a:spcBef>
              <a:spcAft>
                <a:spcPts val="0"/>
              </a:spcAft>
              <a:buSzPts val="2100"/>
              <a:buChar char="■"/>
            </a:pPr>
            <a:r>
              <a:rPr lang="en-US" sz="2800">
                <a:solidFill>
                  <a:schemeClr val="dk1"/>
                </a:solidFill>
              </a:rPr>
              <a:t>What do you need to </a:t>
            </a:r>
            <a:r>
              <a:rPr i="1" lang="en-US" sz="2800">
                <a:solidFill>
                  <a:schemeClr val="dk1"/>
                </a:solidFill>
              </a:rPr>
              <a:t>know</a:t>
            </a:r>
            <a:r>
              <a:rPr lang="en-US" sz="2800">
                <a:solidFill>
                  <a:schemeClr val="dk1"/>
                </a:solidFill>
              </a:rPr>
              <a:t>? </a:t>
            </a:r>
            <a:r>
              <a:rPr b="1" lang="en-US" sz="2800">
                <a:solidFill>
                  <a:schemeClr val="dk1"/>
                </a:solidFill>
              </a:rPr>
              <a:t>Information </a:t>
            </a:r>
            <a:endParaRPr/>
          </a:p>
          <a:p>
            <a:pPr indent="-228600" lvl="2" marL="685800" rtl="0" algn="l">
              <a:lnSpc>
                <a:spcPct val="100000"/>
              </a:lnSpc>
              <a:spcBef>
                <a:spcPts val="1800"/>
              </a:spcBef>
              <a:spcAft>
                <a:spcPts val="0"/>
              </a:spcAft>
              <a:buSzPts val="2100"/>
              <a:buChar char="■"/>
            </a:pPr>
            <a:r>
              <a:rPr lang="en-US" sz="2800">
                <a:solidFill>
                  <a:schemeClr val="dk1"/>
                </a:solidFill>
              </a:rPr>
              <a:t>What do you need to </a:t>
            </a:r>
            <a:r>
              <a:rPr i="1" lang="en-US" sz="2800">
                <a:solidFill>
                  <a:schemeClr val="dk1"/>
                </a:solidFill>
              </a:rPr>
              <a:t>do</a:t>
            </a:r>
            <a:r>
              <a:rPr lang="en-US" sz="2800">
                <a:solidFill>
                  <a:schemeClr val="dk1"/>
                </a:solidFill>
              </a:rPr>
              <a:t>? </a:t>
            </a:r>
            <a:r>
              <a:rPr b="1" lang="en-US" sz="2800">
                <a:solidFill>
                  <a:schemeClr val="dk1"/>
                </a:solidFill>
              </a:rPr>
              <a:t>Tasks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0" name="Shape 830"/>
        <p:cNvGrpSpPr/>
        <p:nvPr/>
      </p:nvGrpSpPr>
      <p:grpSpPr>
        <a:xfrm>
          <a:off x="0" y="0"/>
          <a:ext cx="0" cy="0"/>
          <a:chOff x="0" y="0"/>
          <a:chExt cx="0" cy="0"/>
        </a:xfrm>
      </p:grpSpPr>
      <p:sp>
        <p:nvSpPr>
          <p:cNvPr id="831" name="Google Shape;831;p31"/>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400"/>
              <a:t>Share</a:t>
            </a:r>
            <a:endParaRPr sz="2000">
              <a:solidFill>
                <a:schemeClr val="dk1"/>
              </a:solidFill>
            </a:endParaRPr>
          </a:p>
        </p:txBody>
      </p:sp>
      <p:sp>
        <p:nvSpPr>
          <p:cNvPr id="832" name="Google Shape;832;p31"/>
          <p:cNvSpPr txBox="1"/>
          <p:nvPr>
            <p:ph idx="1" type="body"/>
          </p:nvPr>
        </p:nvSpPr>
        <p:spPr>
          <a:xfrm>
            <a:off x="498475" y="1966913"/>
            <a:ext cx="8320088" cy="4144962"/>
          </a:xfrm>
          <a:prstGeom prst="rect">
            <a:avLst/>
          </a:prstGeom>
          <a:noFill/>
          <a:ln>
            <a:noFill/>
          </a:ln>
        </p:spPr>
        <p:txBody>
          <a:bodyPr anchorCtr="0" anchor="t" bIns="45700" lIns="91425" spcFirstLastPara="1" rIns="91425" wrap="square" tIns="45700">
            <a:noAutofit/>
          </a:bodyPr>
          <a:lstStyle/>
          <a:p>
            <a:pPr indent="-514350" lvl="0" marL="514350" rtl="0" algn="l">
              <a:lnSpc>
                <a:spcPct val="100000"/>
              </a:lnSpc>
              <a:spcBef>
                <a:spcPts val="0"/>
              </a:spcBef>
              <a:spcAft>
                <a:spcPts val="0"/>
              </a:spcAft>
              <a:buSzPts val="2400"/>
              <a:buFont typeface="Rockwell"/>
              <a:buAutoNum type="arabicPeriod"/>
            </a:pPr>
            <a:r>
              <a:rPr lang="en-US" sz="3200">
                <a:solidFill>
                  <a:srgbClr val="000000"/>
                </a:solidFill>
              </a:rPr>
              <a:t>Questions you changed from open/closed</a:t>
            </a:r>
            <a:endParaRPr/>
          </a:p>
          <a:p>
            <a:pPr indent="-514350" lvl="0" marL="514350" rtl="0" algn="l">
              <a:lnSpc>
                <a:spcPct val="100000"/>
              </a:lnSpc>
              <a:spcBef>
                <a:spcPts val="2000"/>
              </a:spcBef>
              <a:spcAft>
                <a:spcPts val="0"/>
              </a:spcAft>
              <a:buSzPts val="2400"/>
              <a:buFont typeface="Noto Sans Symbols"/>
              <a:buAutoNum type="arabicPeriod"/>
            </a:pPr>
            <a:r>
              <a:rPr lang="en-US" sz="3200">
                <a:solidFill>
                  <a:srgbClr val="000000"/>
                </a:solidFill>
              </a:rPr>
              <a:t>Your three priority questions and their numbers in your original sequence</a:t>
            </a:r>
            <a:endParaRPr/>
          </a:p>
          <a:p>
            <a:pPr indent="-514350" lvl="0" marL="514350" rtl="0" algn="l">
              <a:lnSpc>
                <a:spcPct val="100000"/>
              </a:lnSpc>
              <a:spcBef>
                <a:spcPts val="2000"/>
              </a:spcBef>
              <a:spcAft>
                <a:spcPts val="0"/>
              </a:spcAft>
              <a:buSzPts val="2400"/>
              <a:buFont typeface="Noto Sans Symbols"/>
              <a:buAutoNum type="arabicPeriod"/>
            </a:pPr>
            <a:r>
              <a:rPr lang="en-US" sz="3200">
                <a:solidFill>
                  <a:srgbClr val="000000"/>
                </a:solidFill>
              </a:rPr>
              <a:t>Rationale for choosing priority questions</a:t>
            </a:r>
            <a:endParaRPr/>
          </a:p>
          <a:p>
            <a:pPr indent="-514350" lvl="0" marL="514350" rtl="0" algn="l">
              <a:lnSpc>
                <a:spcPct val="100000"/>
              </a:lnSpc>
              <a:spcBef>
                <a:spcPts val="2000"/>
              </a:spcBef>
              <a:spcAft>
                <a:spcPts val="0"/>
              </a:spcAft>
              <a:buSzPts val="2400"/>
              <a:buFont typeface="Noto Sans Symbols"/>
              <a:buAutoNum type="arabicPeriod"/>
            </a:pPr>
            <a:r>
              <a:rPr lang="en-US" sz="3200">
                <a:solidFill>
                  <a:srgbClr val="000000"/>
                </a:solidFill>
              </a:rPr>
              <a:t>Next steps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6" name="Shape 836"/>
        <p:cNvGrpSpPr/>
        <p:nvPr/>
      </p:nvGrpSpPr>
      <p:grpSpPr>
        <a:xfrm>
          <a:off x="0" y="0"/>
          <a:ext cx="0" cy="0"/>
          <a:chOff x="0" y="0"/>
          <a:chExt cx="0" cy="0"/>
        </a:xfrm>
      </p:grpSpPr>
      <p:sp>
        <p:nvSpPr>
          <p:cNvPr id="837" name="Google Shape;837;p32"/>
          <p:cNvSpPr txBox="1"/>
          <p:nvPr>
            <p:ph type="title"/>
          </p:nvPr>
        </p:nvSpPr>
        <p:spPr>
          <a:xfrm>
            <a:off x="649288" y="695325"/>
            <a:ext cx="7556500" cy="11160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400"/>
              <a:t>Reflection </a:t>
            </a:r>
            <a:endParaRPr/>
          </a:p>
        </p:txBody>
      </p:sp>
      <p:sp>
        <p:nvSpPr>
          <p:cNvPr id="838" name="Google Shape;838;p32"/>
          <p:cNvSpPr txBox="1"/>
          <p:nvPr>
            <p:ph idx="1" type="body"/>
          </p:nvPr>
        </p:nvSpPr>
        <p:spPr>
          <a:xfrm>
            <a:off x="498475" y="1981200"/>
            <a:ext cx="8148220" cy="414496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250"/>
              <a:buChar char="■"/>
            </a:pPr>
            <a:r>
              <a:rPr lang="en-US" sz="3000">
                <a:solidFill>
                  <a:srgbClr val="000000"/>
                </a:solidFill>
              </a:rPr>
              <a:t> </a:t>
            </a:r>
            <a:r>
              <a:rPr lang="en-US" sz="3200">
                <a:solidFill>
                  <a:srgbClr val="000000"/>
                </a:solidFill>
              </a:rPr>
              <a:t>What did you learn?</a:t>
            </a:r>
            <a:endParaRPr/>
          </a:p>
          <a:p>
            <a:pPr indent="-228600" lvl="0" marL="228600" rtl="0" algn="l">
              <a:lnSpc>
                <a:spcPct val="100000"/>
              </a:lnSpc>
              <a:spcBef>
                <a:spcPts val="2000"/>
              </a:spcBef>
              <a:spcAft>
                <a:spcPts val="0"/>
              </a:spcAft>
              <a:buSzPts val="2400"/>
              <a:buChar char="■"/>
            </a:pPr>
            <a:r>
              <a:rPr lang="en-US" sz="3200">
                <a:solidFill>
                  <a:srgbClr val="000000"/>
                </a:solidFill>
              </a:rPr>
              <a:t> How did you learn it?</a:t>
            </a:r>
            <a:endParaRPr/>
          </a:p>
          <a:p>
            <a:pPr indent="-228600" lvl="0" marL="228600" rtl="0" algn="l">
              <a:lnSpc>
                <a:spcPct val="100000"/>
              </a:lnSpc>
              <a:spcBef>
                <a:spcPts val="2000"/>
              </a:spcBef>
              <a:spcAft>
                <a:spcPts val="0"/>
              </a:spcAft>
              <a:buSzPts val="2400"/>
              <a:buChar char="■"/>
            </a:pPr>
            <a:r>
              <a:rPr lang="en-US" sz="3200">
                <a:solidFill>
                  <a:srgbClr val="000000"/>
                </a:solidFill>
              </a:rPr>
              <a:t> What do you understand differently now about </a:t>
            </a:r>
            <a:r>
              <a:rPr i="1" lang="en-US" sz="3200">
                <a:solidFill>
                  <a:srgbClr val="000000"/>
                </a:solidFill>
              </a:rPr>
              <a:t>some students not asking questions</a:t>
            </a:r>
            <a:r>
              <a:rPr lang="en-US" sz="3200">
                <a:solidFill>
                  <a:srgbClr val="000000"/>
                </a:solidFil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2" name="Shape 842"/>
        <p:cNvGrpSpPr/>
        <p:nvPr/>
      </p:nvGrpSpPr>
      <p:grpSpPr>
        <a:xfrm>
          <a:off x="0" y="0"/>
          <a:ext cx="0" cy="0"/>
          <a:chOff x="0" y="0"/>
          <a:chExt cx="0" cy="0"/>
        </a:xfrm>
      </p:grpSpPr>
      <p:sp>
        <p:nvSpPr>
          <p:cNvPr id="843" name="Google Shape;843;p33"/>
          <p:cNvSpPr txBox="1"/>
          <p:nvPr>
            <p:ph type="title"/>
          </p:nvPr>
        </p:nvSpPr>
        <p:spPr>
          <a:xfrm>
            <a:off x="506413" y="4830861"/>
            <a:ext cx="7966075" cy="889754"/>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4400"/>
              <a:t>A Look Inside the Process </a:t>
            </a:r>
            <a:endParaRPr/>
          </a:p>
        </p:txBody>
      </p:sp>
      <p:pic>
        <p:nvPicPr>
          <p:cNvPr descr="images.png" id="844" name="Google Shape;844;p33"/>
          <p:cNvPicPr preferRelativeResize="0"/>
          <p:nvPr>
            <p:ph idx="2" type="pic"/>
          </p:nvPr>
        </p:nvPicPr>
        <p:blipFill rotWithShape="1">
          <a:blip r:embed="rId3">
            <a:alphaModFix/>
          </a:blip>
          <a:srcRect b="0" l="-19675" r="-19674" t="0"/>
          <a:stretch/>
        </p:blipFill>
        <p:spPr>
          <a:xfrm>
            <a:off x="506413" y="814388"/>
            <a:ext cx="5497512" cy="3609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1000"/>
                                        <p:tgtEl>
                                          <p:spTgt spid="8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8" name="Shape 848"/>
        <p:cNvGrpSpPr/>
        <p:nvPr/>
      </p:nvGrpSpPr>
      <p:grpSpPr>
        <a:xfrm>
          <a:off x="0" y="0"/>
          <a:ext cx="0" cy="0"/>
          <a:chOff x="0" y="0"/>
          <a:chExt cx="0" cy="0"/>
        </a:xfrm>
      </p:grpSpPr>
      <p:sp>
        <p:nvSpPr>
          <p:cNvPr id="849" name="Google Shape;849;p34"/>
          <p:cNvSpPr txBox="1"/>
          <p:nvPr>
            <p:ph type="title"/>
          </p:nvPr>
        </p:nvSpPr>
        <p:spPr>
          <a:xfrm>
            <a:off x="498475" y="484188"/>
            <a:ext cx="7556500" cy="130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400"/>
              <a:buFont typeface="Rockwell"/>
              <a:buNone/>
            </a:pPr>
            <a:r>
              <a:rPr lang="en-US" sz="4400">
                <a:latin typeface="Rockwell"/>
                <a:ea typeface="Rockwell"/>
                <a:cs typeface="Rockwell"/>
                <a:sym typeface="Rockwell"/>
              </a:rPr>
              <a:t>Curiosity and Rigor</a:t>
            </a:r>
            <a:endParaRPr/>
          </a:p>
        </p:txBody>
      </p:sp>
      <p:sp>
        <p:nvSpPr>
          <p:cNvPr id="850" name="Google Shape;850;p34"/>
          <p:cNvSpPr txBox="1"/>
          <p:nvPr>
            <p:ph idx="1" type="body"/>
          </p:nvPr>
        </p:nvSpPr>
        <p:spPr>
          <a:xfrm>
            <a:off x="498475" y="2173288"/>
            <a:ext cx="7556500" cy="3602037"/>
          </a:xfrm>
          <a:prstGeom prst="rect">
            <a:avLst/>
          </a:prstGeom>
          <a:noFill/>
          <a:ln>
            <a:noFill/>
          </a:ln>
        </p:spPr>
        <p:txBody>
          <a:bodyPr anchorCtr="0" anchor="t" bIns="45700" lIns="91425" spcFirstLastPara="1" rIns="91425" wrap="square" tIns="45700">
            <a:noAutofit/>
          </a:bodyPr>
          <a:lstStyle/>
          <a:p>
            <a:pPr indent="0" lvl="1" marL="228600" rtl="0" algn="ctr">
              <a:lnSpc>
                <a:spcPct val="100000"/>
              </a:lnSpc>
              <a:spcBef>
                <a:spcPts val="0"/>
              </a:spcBef>
              <a:spcAft>
                <a:spcPts val="0"/>
              </a:spcAft>
              <a:buSzPts val="3300"/>
              <a:buFont typeface="Noto Sans Symbols"/>
              <a:buNone/>
            </a:pPr>
            <a:r>
              <a:rPr lang="en-US" sz="4400" u="sng">
                <a:solidFill>
                  <a:srgbClr val="000000"/>
                </a:solidFill>
                <a:latin typeface="Rockwell"/>
                <a:ea typeface="Rockwell"/>
                <a:cs typeface="Rockwell"/>
                <a:sym typeface="Rockwell"/>
              </a:rPr>
              <a:t>Three</a:t>
            </a:r>
            <a:r>
              <a:rPr lang="en-US" sz="4400">
                <a:solidFill>
                  <a:srgbClr val="000000"/>
                </a:solidFill>
                <a:latin typeface="Rockwell"/>
                <a:ea typeface="Rockwell"/>
                <a:cs typeface="Rockwell"/>
                <a:sym typeface="Rockwell"/>
              </a:rPr>
              <a:t> thinking abilities </a:t>
            </a:r>
            <a:endParaRPr/>
          </a:p>
          <a:p>
            <a:pPr indent="0" lvl="1" marL="228600" rtl="0" algn="ctr">
              <a:lnSpc>
                <a:spcPct val="100000"/>
              </a:lnSpc>
              <a:spcBef>
                <a:spcPts val="600"/>
              </a:spcBef>
              <a:spcAft>
                <a:spcPts val="0"/>
              </a:spcAft>
              <a:buSzPts val="3300"/>
              <a:buFont typeface="Noto Sans Symbols"/>
              <a:buNone/>
            </a:pPr>
            <a:r>
              <a:rPr lang="en-US" sz="4400">
                <a:solidFill>
                  <a:srgbClr val="000000"/>
                </a:solidFill>
                <a:latin typeface="Rockwell"/>
                <a:ea typeface="Rockwell"/>
                <a:cs typeface="Rockwell"/>
                <a:sym typeface="Rockwell"/>
              </a:rPr>
              <a:t>with </a:t>
            </a:r>
            <a:r>
              <a:rPr lang="en-US" sz="4400" u="sng">
                <a:solidFill>
                  <a:srgbClr val="000000"/>
                </a:solidFill>
                <a:latin typeface="Rockwell"/>
                <a:ea typeface="Rockwell"/>
                <a:cs typeface="Rockwell"/>
                <a:sym typeface="Rockwell"/>
              </a:rPr>
              <a:t>one</a:t>
            </a:r>
            <a:r>
              <a:rPr lang="en-US" sz="4400">
                <a:solidFill>
                  <a:srgbClr val="000000"/>
                </a:solidFill>
                <a:latin typeface="Rockwell"/>
                <a:ea typeface="Rockwell"/>
                <a:cs typeface="Rockwell"/>
                <a:sym typeface="Rockwell"/>
              </a:rPr>
              <a:t> process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5" name="Shape 855"/>
        <p:cNvGrpSpPr/>
        <p:nvPr/>
      </p:nvGrpSpPr>
      <p:grpSpPr>
        <a:xfrm>
          <a:off x="0" y="0"/>
          <a:ext cx="0" cy="0"/>
          <a:chOff x="0" y="0"/>
          <a:chExt cx="0" cy="0"/>
        </a:xfrm>
      </p:grpSpPr>
      <p:grpSp>
        <p:nvGrpSpPr>
          <p:cNvPr id="856" name="Google Shape;856;p35"/>
          <p:cNvGrpSpPr/>
          <p:nvPr/>
        </p:nvGrpSpPr>
        <p:grpSpPr>
          <a:xfrm>
            <a:off x="2291746" y="1925638"/>
            <a:ext cx="4716530" cy="4111625"/>
            <a:chOff x="2309120" y="1376010"/>
            <a:chExt cx="4716749" cy="4112260"/>
          </a:xfrm>
        </p:grpSpPr>
        <p:grpSp>
          <p:nvGrpSpPr>
            <p:cNvPr id="857" name="Google Shape;857;p35"/>
            <p:cNvGrpSpPr/>
            <p:nvPr/>
          </p:nvGrpSpPr>
          <p:grpSpPr>
            <a:xfrm>
              <a:off x="2309120" y="1376010"/>
              <a:ext cx="4716749" cy="4112260"/>
              <a:chOff x="2309120" y="1376010"/>
              <a:chExt cx="4716749" cy="4112260"/>
            </a:xfrm>
          </p:grpSpPr>
          <p:sp>
            <p:nvSpPr>
              <p:cNvPr id="858" name="Google Shape;858;p35"/>
              <p:cNvSpPr/>
              <p:nvPr/>
            </p:nvSpPr>
            <p:spPr>
              <a:xfrm rot="-8700000">
                <a:off x="1952966" y="3183303"/>
                <a:ext cx="5429058" cy="469900"/>
              </a:xfrm>
              <a:prstGeom prst="leftRightArrow">
                <a:avLst>
                  <a:gd fmla="val 50000" name="adj1"/>
                  <a:gd fmla="val 101790" name="adj2"/>
                </a:avLst>
              </a:prstGeom>
              <a:solidFill>
                <a:srgbClr val="2C7C9F">
                  <a:alpha val="80000"/>
                </a:srgbClr>
              </a:solidFill>
              <a:ln cap="flat" cmpd="sng" w="25400">
                <a:solidFill>
                  <a:srgbClr val="3A93FF">
                    <a:alpha val="32941"/>
                  </a:srgb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59" name="Google Shape;859;p35"/>
              <p:cNvSpPr/>
              <p:nvPr/>
            </p:nvSpPr>
            <p:spPr>
              <a:xfrm rot="-5400000">
                <a:off x="2535407" y="3197190"/>
                <a:ext cx="4112260" cy="469900"/>
              </a:xfrm>
              <a:prstGeom prst="leftRightArrow">
                <a:avLst>
                  <a:gd fmla="val 50000" name="adj1"/>
                  <a:gd fmla="val 101775" name="adj2"/>
                </a:avLst>
              </a:prstGeom>
              <a:solidFill>
                <a:srgbClr val="2C7C9F">
                  <a:alpha val="80000"/>
                </a:srgbClr>
              </a:solidFill>
              <a:ln cap="flat" cmpd="sng" w="25400">
                <a:solidFill>
                  <a:srgbClr val="3A93FF">
                    <a:alpha val="32941"/>
                  </a:srgb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60" name="Google Shape;860;p35"/>
              <p:cNvSpPr/>
              <p:nvPr/>
            </p:nvSpPr>
            <p:spPr>
              <a:xfrm rot="8486795">
                <a:off x="1936645" y="3219112"/>
                <a:ext cx="5229549" cy="469900"/>
              </a:xfrm>
              <a:prstGeom prst="leftRightArrow">
                <a:avLst>
                  <a:gd fmla="val 50000" name="adj1"/>
                  <a:gd fmla="val 101759" name="adj2"/>
                </a:avLst>
              </a:prstGeom>
              <a:solidFill>
                <a:srgbClr val="2C7C9F">
                  <a:alpha val="80000"/>
                </a:srgbClr>
              </a:solidFill>
              <a:ln cap="flat" cmpd="sng" w="25400">
                <a:solidFill>
                  <a:srgbClr val="3A93FF">
                    <a:alpha val="32941"/>
                  </a:srgb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61" name="Google Shape;861;p35"/>
              <p:cNvSpPr/>
              <p:nvPr/>
            </p:nvSpPr>
            <p:spPr>
              <a:xfrm>
                <a:off x="2309120" y="3226103"/>
                <a:ext cx="4433557" cy="469900"/>
              </a:xfrm>
              <a:prstGeom prst="leftRightArrow">
                <a:avLst>
                  <a:gd fmla="val 50000" name="adj1"/>
                  <a:gd fmla="val 101777" name="adj2"/>
                </a:avLst>
              </a:prstGeom>
              <a:solidFill>
                <a:srgbClr val="2C7C9F">
                  <a:alpha val="80000"/>
                </a:srgbClr>
              </a:solidFill>
              <a:ln cap="flat" cmpd="sng" w="25400">
                <a:solidFill>
                  <a:srgbClr val="3A93FF">
                    <a:alpha val="32941"/>
                  </a:srgb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grpSp>
        <p:sp>
          <p:nvSpPr>
            <p:cNvPr id="862" name="Google Shape;862;p35"/>
            <p:cNvSpPr txBox="1"/>
            <p:nvPr/>
          </p:nvSpPr>
          <p:spPr>
            <a:xfrm>
              <a:off x="2414504" y="2609687"/>
              <a:ext cx="4381704" cy="1371812"/>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300"/>
                <a:buFont typeface="Rockwell"/>
                <a:buNone/>
              </a:pPr>
              <a:r>
                <a:rPr b="1" i="0" lang="en-US" sz="3300" u="none" cap="none" strike="noStrike">
                  <a:solidFill>
                    <a:srgbClr val="000000"/>
                  </a:solidFill>
                  <a:latin typeface="Rockwell"/>
                  <a:ea typeface="Rockwell"/>
                  <a:cs typeface="Rockwell"/>
                  <a:sym typeface="Rockwell"/>
                </a:rPr>
                <a:t>DIVERGENT</a:t>
              </a:r>
              <a:br>
                <a:rPr b="1" i="0" lang="en-US" sz="3300" u="none" cap="none" strike="noStrike">
                  <a:solidFill>
                    <a:srgbClr val="000000"/>
                  </a:solidFill>
                  <a:latin typeface="Rockwell"/>
                  <a:ea typeface="Rockwell"/>
                  <a:cs typeface="Rockwell"/>
                  <a:sym typeface="Rockwell"/>
                </a:rPr>
              </a:br>
              <a:r>
                <a:rPr b="1" i="0" lang="en-US" sz="3300" u="none" cap="none" strike="noStrike">
                  <a:solidFill>
                    <a:srgbClr val="000000"/>
                  </a:solidFill>
                  <a:latin typeface="Rockwell"/>
                  <a:ea typeface="Rockwell"/>
                  <a:cs typeface="Rockwell"/>
                  <a:sym typeface="Rockwell"/>
                </a:rPr>
                <a:t>THINKING</a:t>
              </a:r>
              <a:endParaRPr b="1" i="0" sz="3300" u="none" cap="none" strike="noStrike">
                <a:solidFill>
                  <a:srgbClr val="000000"/>
                </a:solidFill>
                <a:latin typeface="Rockwell"/>
                <a:ea typeface="Rockwell"/>
                <a:cs typeface="Rockwell"/>
                <a:sym typeface="Rockwell"/>
              </a:endParaRPr>
            </a:p>
          </p:txBody>
        </p:sp>
      </p:grpSp>
      <p:sp>
        <p:nvSpPr>
          <p:cNvPr id="863" name="Google Shape;863;p3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Rockwell"/>
              <a:buNone/>
            </a:pPr>
            <a:r>
              <a:rPr lang="en-US" sz="4000">
                <a:latin typeface="Rockwell"/>
                <a:ea typeface="Rockwell"/>
                <a:cs typeface="Rockwell"/>
                <a:sym typeface="Rockwell"/>
              </a:rPr>
              <a:t>Thinking in many different directions</a:t>
            </a:r>
            <a:endParaRPr/>
          </a:p>
        </p:txBody>
      </p:sp>
      <p:sp>
        <p:nvSpPr>
          <p:cNvPr id="864" name="Google Shape;864;p35"/>
          <p:cNvSpPr txBox="1"/>
          <p:nvPr/>
        </p:nvSpPr>
        <p:spPr>
          <a:xfrm>
            <a:off x="635431" y="6037263"/>
            <a:ext cx="7671661"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Divergent thinking: The ability to generate a wide range of ideas and think broadly and creatively</a:t>
            </a:r>
            <a:endParaRPr b="0" i="0" sz="1800" u="none" cap="none" strike="noStrike">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2000"/>
                                        <p:tgtEl>
                                          <p:spTgt spid="8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8" name="Shape 868"/>
        <p:cNvGrpSpPr/>
        <p:nvPr/>
      </p:nvGrpSpPr>
      <p:grpSpPr>
        <a:xfrm>
          <a:off x="0" y="0"/>
          <a:ext cx="0" cy="0"/>
          <a:chOff x="0" y="0"/>
          <a:chExt cx="0" cy="0"/>
        </a:xfrm>
      </p:grpSpPr>
      <p:sp>
        <p:nvSpPr>
          <p:cNvPr id="869" name="Google Shape;869;p3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Rockwell"/>
              <a:buNone/>
            </a:pPr>
            <a:r>
              <a:rPr lang="en-US" sz="4000">
                <a:latin typeface="Rockwell"/>
                <a:ea typeface="Rockwell"/>
                <a:cs typeface="Rockwell"/>
                <a:sym typeface="Rockwell"/>
              </a:rPr>
              <a:t>Narrowing Down, Focusing</a:t>
            </a:r>
            <a:endParaRPr/>
          </a:p>
        </p:txBody>
      </p:sp>
      <p:grpSp>
        <p:nvGrpSpPr>
          <p:cNvPr id="870" name="Google Shape;870;p36"/>
          <p:cNvGrpSpPr/>
          <p:nvPr/>
        </p:nvGrpSpPr>
        <p:grpSpPr>
          <a:xfrm>
            <a:off x="1265776" y="1744661"/>
            <a:ext cx="6897687" cy="5113338"/>
            <a:chOff x="1157326" y="1744707"/>
            <a:chExt cx="6897461" cy="5113292"/>
          </a:xfrm>
        </p:grpSpPr>
        <p:sp>
          <p:nvSpPr>
            <p:cNvPr id="871" name="Google Shape;871;p36"/>
            <p:cNvSpPr/>
            <p:nvPr/>
          </p:nvSpPr>
          <p:spPr>
            <a:xfrm rot="-7872810">
              <a:off x="1611310" y="2536873"/>
              <a:ext cx="2225655" cy="790549"/>
            </a:xfrm>
            <a:prstGeom prst="leftArrow">
              <a:avLst>
                <a:gd fmla="val 50000" name="adj1"/>
                <a:gd fmla="val 80889" name="adj2"/>
              </a:avLst>
            </a:prstGeom>
            <a:solidFill>
              <a:srgbClr val="2C7C9F">
                <a:alpha val="80000"/>
              </a:srgbClr>
            </a:solidFill>
            <a:ln cap="flat" cmpd="sng" w="9525">
              <a:solidFill>
                <a:srgbClr val="3A93FF">
                  <a:alpha val="32941"/>
                </a:srgbClr>
              </a:solidFill>
              <a:prstDash val="solid"/>
              <a:round/>
              <a:headEnd len="sm" w="sm" type="none"/>
              <a:tailEnd len="sm" w="sm" type="none"/>
            </a:ln>
            <a:effectLst>
              <a:outerShdw blurRad="63500" rotWithShape="0" algn="ctr" dir="5400000" dist="23000">
                <a:schemeClr val="lt2">
                  <a:alpha val="34117"/>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72" name="Google Shape;872;p36"/>
            <p:cNvSpPr/>
            <p:nvPr/>
          </p:nvSpPr>
          <p:spPr>
            <a:xfrm rot="10800000">
              <a:off x="1157326" y="3933851"/>
              <a:ext cx="2033520" cy="792155"/>
            </a:xfrm>
            <a:prstGeom prst="leftArrow">
              <a:avLst>
                <a:gd fmla="val 50000" name="adj1"/>
                <a:gd fmla="val 80889" name="adj2"/>
              </a:avLst>
            </a:prstGeom>
            <a:solidFill>
              <a:srgbClr val="2C7C9F">
                <a:alpha val="80000"/>
              </a:srgbClr>
            </a:solidFill>
            <a:ln cap="flat" cmpd="sng" w="9525">
              <a:solidFill>
                <a:srgbClr val="3A93FF">
                  <a:alpha val="32941"/>
                </a:srgbClr>
              </a:solidFill>
              <a:prstDash val="solid"/>
              <a:round/>
              <a:headEnd len="sm" w="sm" type="none"/>
              <a:tailEnd len="sm" w="sm" type="none"/>
            </a:ln>
            <a:effectLst>
              <a:outerShdw blurRad="63500" rotWithShape="0" algn="ctr" dir="5400000" dist="23000">
                <a:schemeClr val="lt2">
                  <a:alpha val="34117"/>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73" name="Google Shape;873;p36"/>
            <p:cNvSpPr/>
            <p:nvPr/>
          </p:nvSpPr>
          <p:spPr>
            <a:xfrm>
              <a:off x="6021267" y="3933851"/>
              <a:ext cx="2033520" cy="792155"/>
            </a:xfrm>
            <a:prstGeom prst="leftArrow">
              <a:avLst>
                <a:gd fmla="val 50000" name="adj1"/>
                <a:gd fmla="val 80889" name="adj2"/>
              </a:avLst>
            </a:prstGeom>
            <a:solidFill>
              <a:srgbClr val="2C7C9F">
                <a:alpha val="80000"/>
              </a:srgbClr>
            </a:solidFill>
            <a:ln cap="flat" cmpd="sng" w="9525">
              <a:solidFill>
                <a:srgbClr val="3A93FF">
                  <a:alpha val="32941"/>
                </a:srgbClr>
              </a:solidFill>
              <a:prstDash val="solid"/>
              <a:round/>
              <a:headEnd len="sm" w="sm" type="none"/>
              <a:tailEnd len="sm" w="sm" type="none"/>
            </a:ln>
            <a:effectLst>
              <a:outerShdw blurRad="63500" rotWithShape="0" algn="ctr" dir="5400000" dist="23000">
                <a:schemeClr val="lt2">
                  <a:alpha val="34117"/>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74" name="Google Shape;874;p36"/>
            <p:cNvSpPr/>
            <p:nvPr/>
          </p:nvSpPr>
          <p:spPr>
            <a:xfrm rot="-5400000">
              <a:off x="3651976" y="2366218"/>
              <a:ext cx="2033570" cy="790549"/>
            </a:xfrm>
            <a:prstGeom prst="leftArrow">
              <a:avLst>
                <a:gd fmla="val 50000" name="adj1"/>
                <a:gd fmla="val 80889" name="adj2"/>
              </a:avLst>
            </a:prstGeom>
            <a:solidFill>
              <a:srgbClr val="2C7C9F">
                <a:alpha val="80000"/>
              </a:srgbClr>
            </a:solidFill>
            <a:ln cap="flat" cmpd="sng" w="9525">
              <a:solidFill>
                <a:srgbClr val="3A93FF">
                  <a:alpha val="32941"/>
                </a:srgbClr>
              </a:solidFill>
              <a:prstDash val="solid"/>
              <a:round/>
              <a:headEnd len="sm" w="sm" type="none"/>
              <a:tailEnd len="sm" w="sm" type="none"/>
            </a:ln>
            <a:effectLst>
              <a:outerShdw blurRad="63500" rotWithShape="0" algn="ctr" dir="5400000" dist="23000">
                <a:schemeClr val="lt2">
                  <a:alpha val="34117"/>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75" name="Google Shape;875;p36"/>
            <p:cNvSpPr/>
            <p:nvPr/>
          </p:nvSpPr>
          <p:spPr>
            <a:xfrm rot="-2805924">
              <a:off x="5668828" y="2528935"/>
              <a:ext cx="2139931" cy="790549"/>
            </a:xfrm>
            <a:prstGeom prst="leftArrow">
              <a:avLst>
                <a:gd fmla="val 50000" name="adj1"/>
                <a:gd fmla="val 80889" name="adj2"/>
              </a:avLst>
            </a:prstGeom>
            <a:solidFill>
              <a:srgbClr val="2C7C9F">
                <a:alpha val="80000"/>
              </a:srgbClr>
            </a:solidFill>
            <a:ln cap="flat" cmpd="sng" w="9525">
              <a:solidFill>
                <a:srgbClr val="3A93FF">
                  <a:alpha val="32941"/>
                </a:srgbClr>
              </a:solidFill>
              <a:prstDash val="solid"/>
              <a:round/>
              <a:headEnd len="sm" w="sm" type="none"/>
              <a:tailEnd len="sm" w="sm" type="none"/>
            </a:ln>
            <a:effectLst>
              <a:outerShdw blurRad="63500" rotWithShape="0" algn="ctr" dir="5400000" dist="23000">
                <a:schemeClr val="lt2">
                  <a:alpha val="34117"/>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76" name="Google Shape;876;p36"/>
            <p:cNvSpPr/>
            <p:nvPr/>
          </p:nvSpPr>
          <p:spPr>
            <a:xfrm rot="7922097">
              <a:off x="1839110" y="5179242"/>
              <a:ext cx="2033570" cy="790549"/>
            </a:xfrm>
            <a:prstGeom prst="leftArrow">
              <a:avLst>
                <a:gd fmla="val 50000" name="adj1"/>
                <a:gd fmla="val 80889" name="adj2"/>
              </a:avLst>
            </a:prstGeom>
            <a:solidFill>
              <a:srgbClr val="2C7C9F">
                <a:alpha val="80000"/>
              </a:srgbClr>
            </a:solidFill>
            <a:ln cap="flat" cmpd="sng" w="9525">
              <a:solidFill>
                <a:srgbClr val="3A93FF">
                  <a:alpha val="32941"/>
                </a:srgbClr>
              </a:solidFill>
              <a:prstDash val="solid"/>
              <a:round/>
              <a:headEnd len="sm" w="sm" type="none"/>
              <a:tailEnd len="sm" w="sm" type="none"/>
            </a:ln>
            <a:effectLst>
              <a:outerShdw blurRad="63500" rotWithShape="0" algn="ctr" dir="5400000" dist="23000">
                <a:schemeClr val="lt2">
                  <a:alpha val="34117"/>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77" name="Google Shape;877;p36"/>
            <p:cNvSpPr/>
            <p:nvPr/>
          </p:nvSpPr>
          <p:spPr>
            <a:xfrm rot="5400000">
              <a:off x="3651976" y="5445940"/>
              <a:ext cx="2033570" cy="790549"/>
            </a:xfrm>
            <a:prstGeom prst="leftArrow">
              <a:avLst>
                <a:gd fmla="val 50000" name="adj1"/>
                <a:gd fmla="val 80889" name="adj2"/>
              </a:avLst>
            </a:prstGeom>
            <a:solidFill>
              <a:srgbClr val="2C7C9F">
                <a:alpha val="80000"/>
              </a:srgbClr>
            </a:solidFill>
            <a:ln cap="flat" cmpd="sng" w="9525">
              <a:solidFill>
                <a:srgbClr val="3A93FF">
                  <a:alpha val="32941"/>
                </a:srgbClr>
              </a:solidFill>
              <a:prstDash val="solid"/>
              <a:round/>
              <a:headEnd len="sm" w="sm" type="none"/>
              <a:tailEnd len="sm" w="sm" type="none"/>
            </a:ln>
            <a:effectLst>
              <a:outerShdw blurRad="63500" rotWithShape="0" algn="ctr" dir="5400000" dist="23000">
                <a:schemeClr val="lt2">
                  <a:alpha val="34117"/>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78" name="Google Shape;878;p36"/>
            <p:cNvSpPr/>
            <p:nvPr/>
          </p:nvSpPr>
          <p:spPr>
            <a:xfrm rot="2678492">
              <a:off x="5435498" y="5202252"/>
              <a:ext cx="2033521" cy="792156"/>
            </a:xfrm>
            <a:prstGeom prst="leftArrow">
              <a:avLst>
                <a:gd fmla="val 50000" name="adj1"/>
                <a:gd fmla="val 80889" name="adj2"/>
              </a:avLst>
            </a:prstGeom>
            <a:solidFill>
              <a:srgbClr val="2C7C9F">
                <a:alpha val="80000"/>
              </a:srgbClr>
            </a:solidFill>
            <a:ln cap="flat" cmpd="sng" w="9525">
              <a:solidFill>
                <a:srgbClr val="3A93FF">
                  <a:alpha val="32941"/>
                </a:srgbClr>
              </a:solidFill>
              <a:prstDash val="solid"/>
              <a:round/>
              <a:headEnd len="sm" w="sm" type="none"/>
              <a:tailEnd len="sm" w="sm" type="none"/>
            </a:ln>
            <a:effectLst>
              <a:outerShdw blurRad="63500" rotWithShape="0" algn="ctr" dir="5400000" dist="23000">
                <a:schemeClr val="lt2">
                  <a:alpha val="34117"/>
                </a:scheme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000000"/>
                </a:solidFill>
                <a:latin typeface="Rockwell"/>
                <a:ea typeface="Rockwell"/>
                <a:cs typeface="Rockwell"/>
                <a:sym typeface="Rockwell"/>
              </a:endParaRPr>
            </a:p>
          </p:txBody>
        </p:sp>
        <p:sp>
          <p:nvSpPr>
            <p:cNvPr id="879" name="Google Shape;879;p36"/>
            <p:cNvSpPr txBox="1"/>
            <p:nvPr/>
          </p:nvSpPr>
          <p:spPr>
            <a:xfrm>
              <a:off x="2868595" y="3565555"/>
              <a:ext cx="3584458" cy="1258876"/>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300"/>
                <a:buFont typeface="Rockwell"/>
                <a:buNone/>
              </a:pPr>
              <a:r>
                <a:rPr b="1" i="0" lang="en-US" sz="3300" u="none" cap="none" strike="noStrike">
                  <a:solidFill>
                    <a:srgbClr val="000000"/>
                  </a:solidFill>
                  <a:latin typeface="Rockwell"/>
                  <a:ea typeface="Rockwell"/>
                  <a:cs typeface="Rockwell"/>
                  <a:sym typeface="Rockwell"/>
                </a:rPr>
                <a:t>CONVERGENT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300"/>
                <a:buFont typeface="Rockwell"/>
                <a:buNone/>
              </a:pPr>
              <a:r>
                <a:rPr b="1" i="0" lang="en-US" sz="3300" u="none" cap="none" strike="noStrike">
                  <a:solidFill>
                    <a:srgbClr val="000000"/>
                  </a:solidFill>
                  <a:latin typeface="Rockwell"/>
                  <a:ea typeface="Rockwell"/>
                  <a:cs typeface="Rockwell"/>
                  <a:sym typeface="Rockwell"/>
                </a:rPr>
                <a:t>THINKING</a:t>
              </a:r>
              <a:endParaRPr b="1" i="0" sz="3300" u="none" cap="none" strike="noStrike">
                <a:solidFill>
                  <a:srgbClr val="000000"/>
                </a:solidFill>
                <a:latin typeface="Rockwell"/>
                <a:ea typeface="Rockwell"/>
                <a:cs typeface="Rockwell"/>
                <a:sym typeface="Rockwell"/>
              </a:endParaRPr>
            </a:p>
          </p:txBody>
        </p:sp>
      </p:grpSp>
      <p:sp>
        <p:nvSpPr>
          <p:cNvPr id="880" name="Google Shape;880;p36"/>
          <p:cNvSpPr txBox="1"/>
          <p:nvPr/>
        </p:nvSpPr>
        <p:spPr>
          <a:xfrm>
            <a:off x="498474" y="1100380"/>
            <a:ext cx="7556313"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Convergent thinking: The ability to analyze and synthesize information and ideas while moving toward an answer or conclusion.</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2000"/>
                                        <p:tgtEl>
                                          <p:spTgt spid="8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4" name="Shape 884"/>
        <p:cNvGrpSpPr/>
        <p:nvPr/>
      </p:nvGrpSpPr>
      <p:grpSpPr>
        <a:xfrm>
          <a:off x="0" y="0"/>
          <a:ext cx="0" cy="0"/>
          <a:chOff x="0" y="0"/>
          <a:chExt cx="0" cy="0"/>
        </a:xfrm>
      </p:grpSpPr>
      <p:pic>
        <p:nvPicPr>
          <p:cNvPr id="885" name="Google Shape;885;p37"/>
          <p:cNvPicPr preferRelativeResize="0"/>
          <p:nvPr/>
        </p:nvPicPr>
        <p:blipFill rotWithShape="1">
          <a:blip r:embed="rId3">
            <a:alphaModFix/>
          </a:blip>
          <a:srcRect b="0" l="0" r="0" t="0"/>
          <a:stretch/>
        </p:blipFill>
        <p:spPr>
          <a:xfrm>
            <a:off x="962524" y="1709108"/>
            <a:ext cx="3097507" cy="4260824"/>
          </a:xfrm>
          <a:prstGeom prst="rect">
            <a:avLst/>
          </a:prstGeom>
          <a:noFill/>
          <a:ln>
            <a:noFill/>
          </a:ln>
        </p:spPr>
      </p:pic>
      <p:sp>
        <p:nvSpPr>
          <p:cNvPr id="886" name="Google Shape;886;p37"/>
          <p:cNvSpPr txBox="1"/>
          <p:nvPr/>
        </p:nvSpPr>
        <p:spPr>
          <a:xfrm>
            <a:off x="4136170" y="3083200"/>
            <a:ext cx="4064318"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Rockwell"/>
                <a:ea typeface="Rockwell"/>
                <a:cs typeface="Rockwell"/>
                <a:sym typeface="Rockwell"/>
              </a:rPr>
              <a:t>METACOGNITIVE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Rockwell"/>
                <a:ea typeface="Rockwell"/>
                <a:cs typeface="Rockwell"/>
                <a:sym typeface="Rockwell"/>
              </a:rPr>
              <a:t>THINKING</a:t>
            </a:r>
            <a:endParaRPr b="0" i="0" sz="1400" u="none" cap="none" strike="noStrike">
              <a:solidFill>
                <a:srgbClr val="000000"/>
              </a:solidFill>
              <a:latin typeface="Arial"/>
              <a:ea typeface="Arial"/>
              <a:cs typeface="Arial"/>
              <a:sym typeface="Arial"/>
            </a:endParaRPr>
          </a:p>
        </p:txBody>
      </p:sp>
      <p:sp>
        <p:nvSpPr>
          <p:cNvPr id="887" name="Google Shape;887;p3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4000"/>
              <a:buFont typeface="Rockwell"/>
              <a:buNone/>
            </a:pPr>
            <a:r>
              <a:rPr lang="en-US" sz="4000">
                <a:latin typeface="Rockwell"/>
                <a:ea typeface="Rockwell"/>
                <a:cs typeface="Rockwell"/>
                <a:sym typeface="Rockwell"/>
              </a:rPr>
              <a:t>Thinking about Thinking</a:t>
            </a:r>
            <a:endParaRPr/>
          </a:p>
        </p:txBody>
      </p:sp>
      <p:pic>
        <p:nvPicPr>
          <p:cNvPr id="888" name="Google Shape;888;p37"/>
          <p:cNvPicPr preferRelativeResize="0"/>
          <p:nvPr/>
        </p:nvPicPr>
        <p:blipFill rotWithShape="1">
          <a:blip r:embed="rId4">
            <a:alphaModFix/>
          </a:blip>
          <a:srcRect b="0" l="0" r="0" t="0"/>
          <a:stretch/>
        </p:blipFill>
        <p:spPr>
          <a:xfrm>
            <a:off x="1931634" y="1956879"/>
            <a:ext cx="1159285" cy="1594671"/>
          </a:xfrm>
          <a:prstGeom prst="rect">
            <a:avLst/>
          </a:prstGeom>
          <a:noFill/>
          <a:ln>
            <a:noFill/>
          </a:ln>
        </p:spPr>
      </p:pic>
      <p:sp>
        <p:nvSpPr>
          <p:cNvPr id="889" name="Google Shape;889;p37"/>
          <p:cNvSpPr txBox="1"/>
          <p:nvPr/>
        </p:nvSpPr>
        <p:spPr>
          <a:xfrm>
            <a:off x="4060031" y="4308529"/>
            <a:ext cx="4064318"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Rockwell"/>
                <a:ea typeface="Rockwell"/>
                <a:cs typeface="Rockwell"/>
                <a:sym typeface="Rockwell"/>
              </a:rPr>
              <a:t>Metacognition: The ability to think about one’s own thinking and learning.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3" name="Shape 893"/>
        <p:cNvGrpSpPr/>
        <p:nvPr/>
      </p:nvGrpSpPr>
      <p:grpSpPr>
        <a:xfrm>
          <a:off x="0" y="0"/>
          <a:ext cx="0" cy="0"/>
          <a:chOff x="0" y="0"/>
          <a:chExt cx="0" cy="0"/>
        </a:xfrm>
      </p:grpSpPr>
      <p:sp>
        <p:nvSpPr>
          <p:cNvPr id="894" name="Google Shape;894;p39"/>
          <p:cNvSpPr txBox="1"/>
          <p:nvPr>
            <p:ph idx="1" type="body"/>
          </p:nvPr>
        </p:nvSpPr>
        <p:spPr>
          <a:xfrm>
            <a:off x="498474" y="1523999"/>
            <a:ext cx="7703400" cy="4602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sz="4800">
                <a:solidFill>
                  <a:schemeClr val="dk1"/>
                </a:solidFill>
              </a:rPr>
              <a:t>"There is no learning without having to pose a question." </a:t>
            </a:r>
            <a:endParaRPr/>
          </a:p>
          <a:p>
            <a:pPr indent="0" lvl="0" marL="0" rtl="0" algn="l">
              <a:lnSpc>
                <a:spcPct val="100000"/>
              </a:lnSpc>
              <a:spcBef>
                <a:spcPts val="2000"/>
              </a:spcBef>
              <a:spcAft>
                <a:spcPts val="0"/>
              </a:spcAft>
              <a:buSzPts val="3300"/>
              <a:buNone/>
            </a:pPr>
            <a:r>
              <a:rPr lang="en-US" sz="4400">
                <a:solidFill>
                  <a:schemeClr val="dk1"/>
                </a:solidFill>
              </a:rPr>
              <a:t>		-</a:t>
            </a:r>
            <a:r>
              <a:rPr b="1" lang="en-US" sz="2800">
                <a:solidFill>
                  <a:schemeClr val="dk1"/>
                </a:solidFill>
              </a:rPr>
              <a:t>Richard Feynman</a:t>
            </a:r>
            <a:r>
              <a:rPr lang="en-US" sz="2800">
                <a:solidFill>
                  <a:schemeClr val="dk1"/>
                </a:solidFill>
              </a:rPr>
              <a:t>, Nobel-Prize-		winning physicist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Google Shape;623;p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Rockwell"/>
              <a:buNone/>
            </a:pPr>
            <a:r>
              <a:t/>
            </a:r>
            <a:endParaRPr/>
          </a:p>
        </p:txBody>
      </p:sp>
      <p:pic>
        <p:nvPicPr>
          <p:cNvPr id="624" name="Google Shape;624;p4"/>
          <p:cNvPicPr preferRelativeResize="0"/>
          <p:nvPr>
            <p:ph idx="1" type="body"/>
          </p:nvPr>
        </p:nvPicPr>
        <p:blipFill rotWithShape="1">
          <a:blip r:embed="rId3">
            <a:alphaModFix/>
          </a:blip>
          <a:srcRect b="0" l="0" r="0" t="0"/>
          <a:stretch/>
        </p:blipFill>
        <p:spPr>
          <a:xfrm>
            <a:off x="275474" y="194052"/>
            <a:ext cx="8593052" cy="646989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8" name="Shape 898"/>
        <p:cNvGrpSpPr/>
        <p:nvPr/>
      </p:nvGrpSpPr>
      <p:grpSpPr>
        <a:xfrm>
          <a:off x="0" y="0"/>
          <a:ext cx="0" cy="0"/>
          <a:chOff x="0" y="0"/>
          <a:chExt cx="0" cy="0"/>
        </a:xfrm>
      </p:grpSpPr>
      <p:sp>
        <p:nvSpPr>
          <p:cNvPr id="899" name="Google Shape;899;p43"/>
          <p:cNvSpPr txBox="1"/>
          <p:nvPr>
            <p:ph type="ctrTitle"/>
          </p:nvPr>
        </p:nvSpPr>
        <p:spPr>
          <a:xfrm>
            <a:off x="3228069" y="5533734"/>
            <a:ext cx="5838300" cy="102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979"/>
              <a:buFont typeface="Rockwell"/>
              <a:buNone/>
            </a:pPr>
            <a:r>
              <a:t/>
            </a:r>
            <a:endParaRPr sz="2520">
              <a:solidFill>
                <a:schemeClr val="dk1"/>
              </a:solidFill>
            </a:endParaRPr>
          </a:p>
          <a:p>
            <a:pPr indent="0" lvl="0" marL="0" rtl="0" algn="l">
              <a:lnSpc>
                <a:spcPct val="100000"/>
              </a:lnSpc>
              <a:spcBef>
                <a:spcPts val="0"/>
              </a:spcBef>
              <a:spcAft>
                <a:spcPts val="0"/>
              </a:spcAft>
              <a:buClr>
                <a:schemeClr val="dk1"/>
              </a:buClr>
              <a:buSzPts val="2800"/>
              <a:buFont typeface="Rockwell"/>
              <a:buNone/>
            </a:pPr>
            <a:r>
              <a:rPr lang="en-US" sz="1400">
                <a:solidFill>
                  <a:srgbClr val="000000"/>
                </a:solidFill>
                <a:latin typeface="Arial"/>
                <a:ea typeface="Arial"/>
                <a:cs typeface="Arial"/>
                <a:sym typeface="Arial"/>
              </a:rPr>
              <a:t>Dr. Deborah Kozdras             Christine Angel Danger  M. Ed. , NBCT                </a:t>
            </a:r>
            <a:br>
              <a:rPr lang="en-US" sz="1400">
                <a:solidFill>
                  <a:srgbClr val="000000"/>
                </a:solidFill>
                <a:latin typeface="Arial"/>
                <a:ea typeface="Arial"/>
                <a:cs typeface="Arial"/>
                <a:sym typeface="Arial"/>
              </a:rPr>
            </a:br>
            <a:r>
              <a:rPr lang="en-US" sz="1400">
                <a:solidFill>
                  <a:srgbClr val="000000"/>
                </a:solidFill>
              </a:rPr>
              <a:t>Dkozdras@USF.EDU              Christine.Danger@SDHC.K12.FL.US</a:t>
            </a:r>
            <a:endParaRPr/>
          </a:p>
          <a:p>
            <a:pPr indent="0" lvl="0" marL="0" rtl="0" algn="l">
              <a:lnSpc>
                <a:spcPct val="100000"/>
              </a:lnSpc>
              <a:spcBef>
                <a:spcPts val="0"/>
              </a:spcBef>
              <a:spcAft>
                <a:spcPts val="0"/>
              </a:spcAft>
              <a:buClr>
                <a:schemeClr val="dk1"/>
              </a:buClr>
              <a:buSzPts val="2800"/>
              <a:buFont typeface="Rockwell"/>
              <a:buNone/>
            </a:pPr>
            <a:br>
              <a:rPr lang="en-US" sz="2520">
                <a:solidFill>
                  <a:schemeClr val="dk1"/>
                </a:solidFill>
              </a:rPr>
            </a:br>
            <a:endParaRPr/>
          </a:p>
        </p:txBody>
      </p:sp>
      <p:sp>
        <p:nvSpPr>
          <p:cNvPr id="900" name="Google Shape;900;p43"/>
          <p:cNvSpPr txBox="1"/>
          <p:nvPr/>
        </p:nvSpPr>
        <p:spPr>
          <a:xfrm>
            <a:off x="264305" y="749979"/>
            <a:ext cx="4176000" cy="303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FFFF"/>
                </a:solidFill>
                <a:latin typeface="Rockwell"/>
                <a:ea typeface="Rockwell"/>
                <a:cs typeface="Rockwell"/>
                <a:sym typeface="Rockwell"/>
              </a:rPr>
              <a:t>Make Your Job Easier: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Rockwell"/>
              <a:ea typeface="Rockwell"/>
              <a:cs typeface="Rockwell"/>
              <a:sym typeface="Rockwel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FFFFFF"/>
                </a:solidFill>
                <a:latin typeface="Rockwell"/>
                <a:ea typeface="Rockwell"/>
                <a:cs typeface="Rockwell"/>
                <a:sym typeface="Rockwell"/>
              </a:rPr>
              <a:t>Teach Students to Ask Better Questions</a:t>
            </a:r>
            <a:endParaRPr b="0" i="0" sz="2800" u="none" cap="none" strike="noStrike">
              <a:solidFill>
                <a:srgbClr val="FFFFFF"/>
              </a:solidFill>
              <a:latin typeface="Rockwell"/>
              <a:ea typeface="Rockwell"/>
              <a:cs typeface="Rockwell"/>
              <a:sym typeface="Rockwell"/>
            </a:endParaRPr>
          </a:p>
        </p:txBody>
      </p:sp>
      <p:sp>
        <p:nvSpPr>
          <p:cNvPr id="901" name="Google Shape;901;p43"/>
          <p:cNvSpPr/>
          <p:nvPr/>
        </p:nvSpPr>
        <p:spPr>
          <a:xfrm>
            <a:off x="264306" y="5608304"/>
            <a:ext cx="2937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hlink"/>
                </a:solidFill>
                <a:latin typeface="Rockwell"/>
                <a:ea typeface="Rockwell"/>
                <a:cs typeface="Rockwell"/>
                <a:sym typeface="Rockwell"/>
                <a:hlinkClick r:id="rId3"/>
              </a:rPr>
              <a:t>https://rightquestion.org/</a:t>
            </a:r>
            <a:endParaRPr b="0" i="0" sz="1800" u="none" cap="none" strike="noStrike">
              <a:solidFill>
                <a:schemeClr val="dk1"/>
              </a:solidFill>
              <a:latin typeface="Rockwell"/>
              <a:ea typeface="Rockwell"/>
              <a:cs typeface="Rockwell"/>
              <a:sym typeface="Rockwell"/>
            </a:endParaRPr>
          </a:p>
        </p:txBody>
      </p:sp>
      <p:pic>
        <p:nvPicPr>
          <p:cNvPr descr="A close up of a logo  Description generated with very high confidence" id="902" name="Google Shape;902;p43"/>
          <p:cNvPicPr preferRelativeResize="0"/>
          <p:nvPr/>
        </p:nvPicPr>
        <p:blipFill rotWithShape="1">
          <a:blip r:embed="rId4">
            <a:alphaModFix/>
          </a:blip>
          <a:srcRect b="0" l="0" r="0" t="0"/>
          <a:stretch/>
        </p:blipFill>
        <p:spPr>
          <a:xfrm>
            <a:off x="525862" y="4659054"/>
            <a:ext cx="2099411" cy="661353"/>
          </a:xfrm>
          <a:prstGeom prst="rect">
            <a:avLst/>
          </a:prstGeom>
          <a:noFill/>
          <a:ln>
            <a:noFill/>
          </a:ln>
        </p:spPr>
      </p:pic>
      <p:pic>
        <p:nvPicPr>
          <p:cNvPr id="903" name="Google Shape;903;p43"/>
          <p:cNvPicPr preferRelativeResize="0"/>
          <p:nvPr/>
        </p:nvPicPr>
        <p:blipFill rotWithShape="1">
          <a:blip r:embed="rId5">
            <a:alphaModFix/>
          </a:blip>
          <a:srcRect b="0" l="0" r="0" t="0"/>
          <a:stretch/>
        </p:blipFill>
        <p:spPr>
          <a:xfrm>
            <a:off x="4075510" y="4577273"/>
            <a:ext cx="2099411" cy="824916"/>
          </a:xfrm>
          <a:prstGeom prst="rect">
            <a:avLst/>
          </a:prstGeom>
          <a:noFill/>
          <a:ln>
            <a:noFill/>
          </a:ln>
        </p:spPr>
      </p:pic>
      <p:pic>
        <p:nvPicPr>
          <p:cNvPr id="904" name="Google Shape;904;p43"/>
          <p:cNvPicPr preferRelativeResize="0"/>
          <p:nvPr/>
        </p:nvPicPr>
        <p:blipFill rotWithShape="1">
          <a:blip r:embed="rId6">
            <a:alphaModFix/>
          </a:blip>
          <a:srcRect b="0" l="0" r="0" t="0"/>
          <a:stretch/>
        </p:blipFill>
        <p:spPr>
          <a:xfrm>
            <a:off x="6975985" y="4401153"/>
            <a:ext cx="1554844" cy="13381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5"/>
          <p:cNvSpPr txBox="1"/>
          <p:nvPr>
            <p:ph type="title"/>
          </p:nvPr>
        </p:nvSpPr>
        <p:spPr>
          <a:xfrm>
            <a:off x="481707" y="4084496"/>
            <a:ext cx="6188538" cy="20274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dk2"/>
                </a:solidFill>
              </a:rPr>
              <a:t>#1 Reason parents do not ask questions at teacher parent conferences:</a:t>
            </a:r>
            <a:br>
              <a:rPr lang="en-US">
                <a:solidFill>
                  <a:schemeClr val="dk2"/>
                </a:solidFill>
              </a:rPr>
            </a:br>
            <a:r>
              <a:rPr lang="en-US" sz="3600">
                <a:solidFill>
                  <a:schemeClr val="dk2"/>
                </a:solidFill>
              </a:rPr>
              <a:t>  “I don’t know what to ask”.</a:t>
            </a:r>
            <a:endParaRPr/>
          </a:p>
          <a:p>
            <a:pPr indent="0" lvl="0" marL="0" rtl="0" algn="ctr">
              <a:lnSpc>
                <a:spcPct val="100000"/>
              </a:lnSpc>
              <a:spcBef>
                <a:spcPts val="0"/>
              </a:spcBef>
              <a:spcAft>
                <a:spcPts val="0"/>
              </a:spcAft>
              <a:buSzPts val="1400"/>
              <a:buNone/>
            </a:pPr>
            <a:r>
              <a:rPr lang="en-US" sz="3600">
                <a:solidFill>
                  <a:srgbClr val="0000FF"/>
                </a:solidFill>
              </a:rPr>
              <a:t>https://rightquestion.org/</a:t>
            </a:r>
            <a:endParaRPr/>
          </a:p>
        </p:txBody>
      </p:sp>
      <p:pic>
        <p:nvPicPr>
          <p:cNvPr id="630" name="Google Shape;630;p5"/>
          <p:cNvPicPr preferRelativeResize="0"/>
          <p:nvPr>
            <p:ph idx="2" type="pic"/>
          </p:nvPr>
        </p:nvPicPr>
        <p:blipFill rotWithShape="1">
          <a:blip r:embed="rId3">
            <a:alphaModFix/>
          </a:blip>
          <a:srcRect b="0" l="7352" r="7352" t="0"/>
          <a:stretch/>
        </p:blipFill>
        <p:spPr>
          <a:xfrm>
            <a:off x="1153348" y="1127350"/>
            <a:ext cx="4233000" cy="2496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6"/>
          <p:cNvSpPr txBox="1"/>
          <p:nvPr>
            <p:ph type="title"/>
          </p:nvPr>
        </p:nvSpPr>
        <p:spPr>
          <a:xfrm>
            <a:off x="498475" y="484188"/>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College Presidents on What Students Should Learn in College</a:t>
            </a:r>
            <a:endParaRPr/>
          </a:p>
        </p:txBody>
      </p:sp>
      <p:sp>
        <p:nvSpPr>
          <p:cNvPr id="637" name="Google Shape;637;p6"/>
          <p:cNvSpPr txBox="1"/>
          <p:nvPr>
            <p:ph idx="1" type="body"/>
          </p:nvPr>
        </p:nvSpPr>
        <p:spPr>
          <a:xfrm>
            <a:off x="498475" y="1960563"/>
            <a:ext cx="7866063" cy="473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950"/>
              <a:buFont typeface="Noto Sans Symbols"/>
              <a:buNone/>
            </a:pPr>
            <a:r>
              <a:rPr lang="en-US" sz="2600">
                <a:solidFill>
                  <a:schemeClr val="dk1"/>
                </a:solidFill>
              </a:rPr>
              <a:t>“The primary skills should be analytical skills of interpretation and inquiry. In other words, know how to frame a question.” </a:t>
            </a:r>
            <a:endParaRPr/>
          </a:p>
          <a:p>
            <a:pPr indent="0" lvl="0" marL="0" rtl="0" algn="r">
              <a:lnSpc>
                <a:spcPct val="90000"/>
              </a:lnSpc>
              <a:spcBef>
                <a:spcPts val="2000"/>
              </a:spcBef>
              <a:spcAft>
                <a:spcPts val="0"/>
              </a:spcAft>
              <a:buSzPts val="1950"/>
              <a:buFont typeface="Noto Sans Symbols"/>
              <a:buNone/>
            </a:pPr>
            <a:r>
              <a:rPr lang="en-US" sz="2600">
                <a:solidFill>
                  <a:schemeClr val="dk1"/>
                </a:solidFill>
              </a:rPr>
              <a:t>- Leon Botstein, President of Bard College</a:t>
            </a:r>
            <a:endParaRPr/>
          </a:p>
          <a:p>
            <a:pPr indent="0" lvl="0" marL="0" rtl="0" algn="l">
              <a:lnSpc>
                <a:spcPct val="90000"/>
              </a:lnSpc>
              <a:spcBef>
                <a:spcPts val="2000"/>
              </a:spcBef>
              <a:spcAft>
                <a:spcPts val="0"/>
              </a:spcAft>
              <a:buSzPts val="1950"/>
              <a:buFont typeface="Noto Sans Symbols"/>
              <a:buNone/>
            </a:pPr>
            <a:r>
              <a:t/>
            </a:r>
            <a:endParaRPr sz="2600">
              <a:solidFill>
                <a:schemeClr val="dk1"/>
              </a:solidFill>
            </a:endParaRPr>
          </a:p>
          <a:p>
            <a:pPr indent="0" lvl="0" marL="0" rtl="0" algn="l">
              <a:lnSpc>
                <a:spcPct val="90000"/>
              </a:lnSpc>
              <a:spcBef>
                <a:spcPts val="2000"/>
              </a:spcBef>
              <a:spcAft>
                <a:spcPts val="0"/>
              </a:spcAft>
              <a:buSzPts val="1950"/>
              <a:buFont typeface="Noto Sans Symbols"/>
              <a:buNone/>
            </a:pPr>
            <a:r>
              <a:rPr lang="en-US" sz="2600">
                <a:solidFill>
                  <a:schemeClr val="dk1"/>
                </a:solidFill>
              </a:rPr>
              <a:t>“…the best we can do for students is have them ask the right questions.” </a:t>
            </a:r>
            <a:endParaRPr/>
          </a:p>
          <a:p>
            <a:pPr indent="0" lvl="0" marL="0" rtl="0" algn="r">
              <a:lnSpc>
                <a:spcPct val="90000"/>
              </a:lnSpc>
              <a:spcBef>
                <a:spcPts val="2000"/>
              </a:spcBef>
              <a:spcAft>
                <a:spcPts val="0"/>
              </a:spcAft>
              <a:buSzPts val="1950"/>
              <a:buFont typeface="Noto Sans Symbols"/>
              <a:buNone/>
            </a:pPr>
            <a:r>
              <a:rPr lang="en-US" sz="2600">
                <a:solidFill>
                  <a:schemeClr val="dk1"/>
                </a:solidFill>
              </a:rPr>
              <a:t>- Nancy Cantor, Chancellor of University of Illinois</a:t>
            </a:r>
            <a:endParaRPr/>
          </a:p>
          <a:p>
            <a:pPr indent="0" lvl="0" marL="0" rtl="0" algn="r">
              <a:lnSpc>
                <a:spcPct val="90000"/>
              </a:lnSpc>
              <a:spcBef>
                <a:spcPts val="2000"/>
              </a:spcBef>
              <a:spcAft>
                <a:spcPts val="0"/>
              </a:spcAft>
              <a:buSzPts val="1350"/>
              <a:buFont typeface="Noto Sans Symbols"/>
              <a:buNone/>
            </a:pPr>
            <a:r>
              <a:t/>
            </a:r>
            <a:endParaRPr i="1" sz="1800">
              <a:solidFill>
                <a:schemeClr val="dk1"/>
              </a:solidFill>
            </a:endParaRPr>
          </a:p>
          <a:p>
            <a:pPr indent="0" lvl="0" marL="0" rtl="0" algn="r">
              <a:lnSpc>
                <a:spcPct val="90000"/>
              </a:lnSpc>
              <a:spcBef>
                <a:spcPts val="2000"/>
              </a:spcBef>
              <a:spcAft>
                <a:spcPts val="0"/>
              </a:spcAft>
              <a:buSzPts val="1350"/>
              <a:buFont typeface="Noto Sans Symbols"/>
              <a:buNone/>
            </a:pPr>
            <a:r>
              <a:rPr i="1" lang="en-US" sz="1800">
                <a:solidFill>
                  <a:schemeClr val="dk1"/>
                </a:solidFill>
              </a:rPr>
              <a:t>The New York Times</a:t>
            </a:r>
            <a:r>
              <a:rPr lang="en-US" sz="1800">
                <a:solidFill>
                  <a:schemeClr val="dk1"/>
                </a:solidFill>
              </a:rPr>
              <a:t>, August 4, 2002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7"/>
          <p:cNvSpPr txBox="1"/>
          <p:nvPr>
            <p:ph type="title"/>
          </p:nvPr>
        </p:nvSpPr>
        <p:spPr>
          <a:xfrm>
            <a:off x="498475" y="354013"/>
            <a:ext cx="7556500" cy="1116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800"/>
              <a:t>Yet…only 27%of students believe college taught them to ask their own questions</a:t>
            </a:r>
            <a:endParaRPr/>
          </a:p>
        </p:txBody>
      </p:sp>
      <p:sp>
        <p:nvSpPr>
          <p:cNvPr id="644" name="Google Shape;644;p7"/>
          <p:cNvSpPr txBox="1"/>
          <p:nvPr/>
        </p:nvSpPr>
        <p:spPr>
          <a:xfrm>
            <a:off x="646402" y="6170613"/>
            <a:ext cx="8081962" cy="3698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Rockwell"/>
              <a:buNone/>
            </a:pPr>
            <a:r>
              <a:rPr b="0" i="0" lang="en-US" sz="1800" u="none" cap="none" strike="noStrike">
                <a:solidFill>
                  <a:srgbClr val="000000"/>
                </a:solidFill>
                <a:latin typeface="Rockwell"/>
                <a:ea typeface="Rockwell"/>
                <a:cs typeface="Rockwell"/>
                <a:sym typeface="Rockwell"/>
              </a:rPr>
              <a:t>Alison Head, Project Information Literacy at University of Washington, 2016</a:t>
            </a:r>
            <a:endParaRPr b="0" i="0" sz="1400" u="none" cap="none" strike="noStrike">
              <a:solidFill>
                <a:srgbClr val="000000"/>
              </a:solidFill>
              <a:latin typeface="Arial"/>
              <a:ea typeface="Arial"/>
              <a:cs typeface="Arial"/>
              <a:sym typeface="Arial"/>
            </a:endParaRPr>
          </a:p>
        </p:txBody>
      </p:sp>
      <p:pic>
        <p:nvPicPr>
          <p:cNvPr descr="College_Students__Question_Asking-5.jpg" id="645" name="Google Shape;645;p7"/>
          <p:cNvPicPr preferRelativeResize="0"/>
          <p:nvPr>
            <p:ph idx="1" type="body"/>
          </p:nvPr>
        </p:nvPicPr>
        <p:blipFill rotWithShape="1">
          <a:blip r:embed="rId3">
            <a:alphaModFix/>
          </a:blip>
          <a:srcRect b="12093" l="0" r="0" t="6644"/>
          <a:stretch/>
        </p:blipFill>
        <p:spPr>
          <a:xfrm>
            <a:off x="498475" y="1878013"/>
            <a:ext cx="7556500" cy="38846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8"/>
          <p:cNvSpPr txBox="1"/>
          <p:nvPr>
            <p:ph type="title"/>
          </p:nvPr>
        </p:nvSpPr>
        <p:spPr>
          <a:xfrm>
            <a:off x="538163" y="2719388"/>
            <a:ext cx="8178800" cy="21320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200"/>
              <a:t>But, the problem begins long before college…</a:t>
            </a:r>
            <a:endParaRPr sz="4200"/>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pic>
        <p:nvPicPr>
          <p:cNvPr id="656" name="Google Shape;656;p9"/>
          <p:cNvPicPr preferRelativeResize="0"/>
          <p:nvPr/>
        </p:nvPicPr>
        <p:blipFill rotWithShape="1">
          <a:blip r:embed="rId3">
            <a:alphaModFix/>
          </a:blip>
          <a:srcRect b="0" l="0" r="0" t="0"/>
          <a:stretch/>
        </p:blipFill>
        <p:spPr>
          <a:xfrm>
            <a:off x="665163" y="1600200"/>
            <a:ext cx="6704012" cy="4445000"/>
          </a:xfrm>
          <a:prstGeom prst="rect">
            <a:avLst/>
          </a:prstGeom>
          <a:noFill/>
          <a:ln>
            <a:noFill/>
          </a:ln>
        </p:spPr>
      </p:pic>
      <p:sp>
        <p:nvSpPr>
          <p:cNvPr id="657" name="Google Shape;657;p9"/>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200"/>
              <a:buFont typeface="Rockwell"/>
              <a:buNone/>
            </a:pPr>
            <a:r>
              <a:rPr lang="en-US" sz="3200">
                <a:latin typeface="Rockwell"/>
                <a:ea typeface="Rockwell"/>
                <a:cs typeface="Rockwell"/>
                <a:sym typeface="Rockwell"/>
              </a:rPr>
              <a:t>Percentage of Basic Skill Attainment</a:t>
            </a:r>
            <a:endParaRPr/>
          </a:p>
        </p:txBody>
      </p:sp>
      <p:sp>
        <p:nvSpPr>
          <p:cNvPr id="658" name="Google Shape;658;p9"/>
          <p:cNvSpPr/>
          <p:nvPr/>
        </p:nvSpPr>
        <p:spPr>
          <a:xfrm>
            <a:off x="93664" y="6050756"/>
            <a:ext cx="8197056" cy="26193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http://nces.ed.gov/nationsreportcard/pdf/main2009/2011455.pdf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http://nces.ed.gov/nationsreportcard/pubs/main2007/2008468.asp#section1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Data on question-asking based on parent and teacher feedback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Rockwell"/>
              <a:buNone/>
            </a:pPr>
            <a:r>
              <a:t/>
            </a:r>
            <a:endParaRPr b="0" i="0" sz="1200" u="none" cap="none" strike="noStrike">
              <a:solidFill>
                <a:srgbClr val="1A1A1A"/>
              </a:solidFill>
              <a:latin typeface="Merriweather Sans"/>
              <a:ea typeface="Merriweather Sans"/>
              <a:cs typeface="Merriweather Sans"/>
              <a:sym typeface="Merriweather Sans"/>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1A1A"/>
              </a:buClr>
              <a:buSzPts val="1200"/>
              <a:buFont typeface="Merriweather Sans"/>
              <a:buNone/>
            </a:pPr>
            <a:r>
              <a:rPr b="0" i="0" lang="en-US" sz="1200" u="none" cap="none" strike="noStrike">
                <a:solidFill>
                  <a:srgbClr val="1A1A1A"/>
                </a:solidFill>
                <a:latin typeface="Merriweather Sans"/>
                <a:ea typeface="Merriweather Sans"/>
                <a:cs typeface="Merriweather Sans"/>
                <a:sym typeface="Merriweather Sans"/>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vantage">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Advantage">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Advantage">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