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greenaction.org/?page_id=420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greenaction.org/?page_id=42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ZTuFgWWEh3QF8gg1kKFFOAexzDXxzp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1df866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1df866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1df866b6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1df866b6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GreenAction: Environmental Justice and Environmental Racism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1df866b6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1df866b6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1df866b6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1df866b6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GreenAction: Environmental Justice and Environmental Racism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Environmental Racism: disproportionate impact of environmental hazards on people of color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df866b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1df866b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1df866b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e1df866b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1df866b6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1df866b6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1df866b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1df866b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1df866b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1df866b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1df866b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1df866b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1df866b6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1df866b6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Building An Equitable City: Teacher’s Script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D40"/>
              </a:buClr>
              <a:buSzPts val="2800"/>
              <a:buNone/>
              <a:defRPr sz="2800">
                <a:solidFill>
                  <a:srgbClr val="8C1D4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C62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stainability Teachers' Academy Presentation Template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C62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C62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1156" t="0"/>
          <a:stretch/>
        </p:blipFill>
        <p:spPr>
          <a:xfrm>
            <a:off x="0" y="4638175"/>
            <a:ext cx="2226727" cy="4590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BYOEC</a:t>
            </a:r>
            <a:endParaRPr b="1"/>
          </a:p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Your Own Equitable City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Racism</a:t>
            </a:r>
            <a:endParaRPr/>
          </a:p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your “equitable” city marginalize a portion of citizens in terms of their environmental quality? If so, how? What could you do to alleviate that environmental quality?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you believe you were able to create an “equitable” city based on your definition of “equitable”? Why or why not?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</a:t>
            </a:r>
            <a:endParaRPr/>
          </a:p>
        </p:txBody>
      </p:sp>
      <p:sp>
        <p:nvSpPr>
          <p:cNvPr id="162" name="Google Shape;162;p35"/>
          <p:cNvSpPr txBox="1"/>
          <p:nvPr>
            <p:ph idx="1" type="body"/>
          </p:nvPr>
        </p:nvSpPr>
        <p:spPr>
          <a:xfrm>
            <a:off x="311700" y="1558050"/>
            <a:ext cx="8520600" cy="20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/>
              <a:t>How can urban developers and policy-makers better plan an “equitable” city?</a:t>
            </a:r>
            <a:r>
              <a:rPr lang="en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Racism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87" y="1215050"/>
            <a:ext cx="5594027" cy="32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9600"/>
              <a:t>“Equitable”</a:t>
            </a:r>
            <a:endParaRPr sz="9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Draw a main road for people to visit your town. Be sure to include: a reservoir, 5 houses, a grocery store, post office, and garbage dump.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Now your village is getting larger, so you’d want to add a few more buildings and businesses to sustain your growing population. What else would you add? Discuss with your group and draw what you discussed into your original infrastructure.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Be sure to add: more houses, an elementary school, a park and a town hall.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Your population is still increasing because people want to move to the suburbs from the city.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Be sure to add: a car manufacturing plant, a sewage plant, high school, and a road that connects the car manufacturing building to your original main road.</a:t>
            </a:r>
            <a:br>
              <a:rPr lang="en" sz="2200">
                <a:solidFill>
                  <a:schemeClr val="dk1"/>
                </a:solidFill>
              </a:rPr>
            </a:b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Your population is still increasing because people want to move to the suburbs from the city.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Be sure to add: a car manufacturing plant, a sewage plant, high school, and a road that connects the car manufacturing building to your original main road.</a:t>
            </a:r>
            <a:br>
              <a:rPr lang="en" sz="2200">
                <a:solidFill>
                  <a:schemeClr val="dk1"/>
                </a:solidFill>
              </a:rPr>
            </a:b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Your population is also going to increase with the jobs created by the new factory opening up, so you need to add a few more houses and 2 new apartment buildings.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Where can you put them?</a:t>
            </a:r>
            <a:br>
              <a:rPr lang="en" sz="2200">
                <a:solidFill>
                  <a:schemeClr val="dk1"/>
                </a:solidFill>
              </a:rPr>
            </a:b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BYOEC</a:t>
            </a:r>
            <a:endParaRPr/>
          </a:p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There are so many people that your two roads are always heavily trafficked, making people late to work and thus reducing the amount of revenue your city can generate. Build a train and/or bus line that connects one part of the city to another.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Be sure not to exceed your city’s limits (i.e. your piece of paper)!</a:t>
            </a:r>
            <a:br>
              <a:rPr lang="en" sz="2200">
                <a:solidFill>
                  <a:schemeClr val="dk1"/>
                </a:solidFill>
              </a:rPr>
            </a:b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