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86" r:id="rId3"/>
    <p:sldId id="295" r:id="rId4"/>
    <p:sldId id="309" r:id="rId5"/>
    <p:sldId id="298" r:id="rId6"/>
    <p:sldId id="307" r:id="rId7"/>
    <p:sldId id="310" r:id="rId8"/>
    <p:sldId id="311" r:id="rId9"/>
    <p:sldId id="301" r:id="rId10"/>
    <p:sldId id="302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1" autoAdjust="0"/>
    <p:restoredTop sz="93571" autoAdjust="0"/>
  </p:normalViewPr>
  <p:slideViewPr>
    <p:cSldViewPr snapToGrid="0">
      <p:cViewPr varScale="1">
        <p:scale>
          <a:sx n="83" d="100"/>
          <a:sy n="83" d="100"/>
        </p:scale>
        <p:origin x="224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68B3-0F16-A145-9DDC-C393B5856E10}" type="datetimeFigureOut">
              <a:rPr lang="en-US" smtClean="0"/>
              <a:t>4/19/19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0AF5-7D5F-5E42-8077-F4E89B9F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analysis, explain to students that this image is</a:t>
            </a:r>
            <a:r>
              <a:rPr lang="en-US" baseline="0" dirty="0" smtClean="0"/>
              <a:t> of a lake’s ecosystem.  Ecosystems are areas where living and nonliving things live together in balance.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0AF5-7D5F-5E42-8077-F4E89B9FE1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0AF5-7D5F-5E42-8077-F4E89B9FE1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8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0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3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4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45AB-A672-4A69-A49B-75C30F521206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5424-9AA3-4D18-AC4F-EAE57CA0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dworks.org/article/Children-of-the-Storm/2ba88535-da29-4142-ab75-7684b55aa8b9#!articleTab:content/" TargetMode="External"/><Relationship Id="rId4" Type="http://schemas.openxmlformats.org/officeDocument/2006/relationships/hyperlink" Target="https://www.readworks.org/article/Helping-Hands/f43c7c31-f14a-4441-8945-cbca9c0bf154#!articleTab:conten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eadworks.org/article/Storm-Chasers/27890ad7-5d9f-4b52-a9f5-54c1fd632406#!articleTab:conten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unalytics.org/laws-are-not-enough-to-protect-endangered-sea-turtles/" TargetMode="External"/><Relationship Id="rId4" Type="http://schemas.openxmlformats.org/officeDocument/2006/relationships/hyperlink" Target="https://blog.nwf.org/2017/09/hurricane-irma-impacts-on-florida-wildlife-habitat/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7/09/11/hurricane-irma-threatens-floridas-bustling-tourism-industry.html" TargetMode="External"/><Relationship Id="rId4" Type="http://schemas.openxmlformats.org/officeDocument/2006/relationships/hyperlink" Target="http://www.miamiherald.com/news/weather/hurricane/article177383186.html" TargetMode="Externa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earningenglish.voanews.com/a/tourism-in-caribbean-and-florida-suffers-from-hurricane-irma/4027329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_pqaW7RgPo" TargetMode="External"/><Relationship Id="rId4" Type="http://schemas.openxmlformats.org/officeDocument/2006/relationships/hyperlink" Target="https://www.youtube.com/watch?v=FqCKKZBK_DM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LwkmUeouh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96214" cy="1325563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Grade</a:t>
            </a:r>
            <a:r>
              <a:rPr lang="en-US" dirty="0" smtClean="0"/>
              <a:t>– </a:t>
            </a:r>
            <a:r>
              <a:rPr lang="en-US" dirty="0" smtClean="0"/>
              <a:t>Hurricane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13531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  <a:endParaRPr lang="en-US" dirty="0"/>
          </a:p>
          <a:p>
            <a:r>
              <a:rPr lang="en-US" dirty="0"/>
              <a:t>Which location needs the greatest support following Hurricane Irma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Alternatives</a:t>
            </a:r>
            <a:endParaRPr lang="en-US" dirty="0"/>
          </a:p>
          <a:p>
            <a:r>
              <a:rPr lang="en-US" dirty="0"/>
              <a:t>Key West, The Everglades, Miami </a:t>
            </a:r>
          </a:p>
          <a:p>
            <a:pPr marL="0" indent="0">
              <a:buNone/>
            </a:pPr>
            <a:r>
              <a:rPr lang="en-US" b="1" dirty="0"/>
              <a:t>Criteria</a:t>
            </a:r>
            <a:endParaRPr lang="en-US" dirty="0"/>
          </a:p>
          <a:p>
            <a:r>
              <a:rPr lang="en-US" dirty="0"/>
              <a:t>Impact on ecosystems, impact on families, impact on tourism, impact on the local </a:t>
            </a:r>
            <a:r>
              <a:rPr lang="en-US" dirty="0" smtClean="0"/>
              <a:t>economy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Decision</a:t>
            </a:r>
            <a:endParaRPr lang="en-US" dirty="0"/>
          </a:p>
          <a:p>
            <a:r>
              <a:rPr lang="en-US" dirty="0"/>
              <a:t>How were locations ranked?  How was that decision reached?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787538" y="2665708"/>
            <a:ext cx="168754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mage result for the lora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97" y="965677"/>
            <a:ext cx="2448732" cy="2025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63525"/>
            <a:ext cx="10515600" cy="10191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Write back </a:t>
            </a:r>
            <a:r>
              <a:rPr lang="en-US" b="1" dirty="0" smtClean="0"/>
              <a:t>to The Lorax and the Hurricane Support Society</a:t>
            </a:r>
            <a:endParaRPr lang="en-US" b="1" dirty="0"/>
          </a:p>
        </p:txBody>
      </p:sp>
      <p:pic>
        <p:nvPicPr>
          <p:cNvPr id="4" name="Picture 3" descr="mage result for the lora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16" y="2490161"/>
            <a:ext cx="2845873" cy="221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81" y="2490161"/>
            <a:ext cx="2706705" cy="221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the learning.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Have each group create a presentation explaining how they made their choices.</a:t>
            </a:r>
          </a:p>
          <a:p>
            <a:pPr lvl="0"/>
            <a:r>
              <a:rPr lang="en-US" dirty="0"/>
              <a:t>Research the impact of Hurricane Irma on the Caribbean Islands and other parts of the United States. </a:t>
            </a:r>
          </a:p>
          <a:p>
            <a:pPr lvl="0"/>
            <a:r>
              <a:rPr lang="en-US" dirty="0"/>
              <a:t>Read more about hurricanes in articles from </a:t>
            </a:r>
            <a:r>
              <a:rPr lang="en-US" dirty="0" err="1"/>
              <a:t>ReadWorks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Storm Chasers </a:t>
            </a:r>
            <a:r>
              <a:rPr lang="en-US" u="sng" dirty="0">
                <a:hlinkClick r:id="rId2"/>
              </a:rPr>
              <a:t>https://www.readworks.org/article/Storm-Chasers/27890ad7-5d9f-4b52-a9f5-54c1fd632406#!articleTab:content/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Children of the Storm </a:t>
            </a:r>
            <a:r>
              <a:rPr lang="en-US" u="sng" dirty="0">
                <a:hlinkClick r:id="rId3"/>
              </a:rPr>
              <a:t>https://www.readworks.org/article/Children-of-the-Storm/2ba88535-da29-4142-ab75-7684b55aa8b9#!articleTab:content/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Helping Hands </a:t>
            </a:r>
            <a:r>
              <a:rPr lang="en-US" u="sng" dirty="0">
                <a:hlinkClick r:id="rId4"/>
              </a:rPr>
              <a:t>https://www.readworks.org/article/Helping-Hands/f43c7c31-f14a-4441-8945-cbca9c0bf154#!articleTab:content/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Provide a return letter from Hurricane Support Society asking students to reconsider their choices based on different alternatives/criteria</a:t>
            </a:r>
          </a:p>
        </p:txBody>
      </p:sp>
    </p:spTree>
    <p:extLst>
      <p:ext uri="{BB962C8B-B14F-4D97-AF65-F5344CB8AC3E}">
        <p14:creationId xmlns:p14="http://schemas.microsoft.com/office/powerpoint/2010/main" val="16007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8333"/>
            <a:ext cx="10515600" cy="511863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Social Studies Benchmarks: </a:t>
            </a:r>
            <a:endParaRPr lang="en-US" dirty="0"/>
          </a:p>
          <a:p>
            <a:r>
              <a:rPr lang="en-US" b="1" dirty="0"/>
              <a:t>SS.4.E.1.2 </a:t>
            </a:r>
            <a:r>
              <a:rPr lang="en-US" dirty="0"/>
              <a:t>Explain Florida's role in the national and international economy and conditions that attract businesses to the state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SS.4.C.2.2</a:t>
            </a:r>
            <a:r>
              <a:rPr lang="en-US" dirty="0" smtClean="0"/>
              <a:t> </a:t>
            </a:r>
            <a:r>
              <a:rPr lang="en-US" dirty="0"/>
              <a:t>Identify ways citizens work together to influence government and help solve community and state problems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Financial </a:t>
            </a:r>
            <a:r>
              <a:rPr lang="en-US" b="1" dirty="0" smtClean="0"/>
              <a:t>Literacy Benchmark: </a:t>
            </a:r>
          </a:p>
          <a:p>
            <a:r>
              <a:rPr lang="en-US" b="1" dirty="0"/>
              <a:t>SS.4.FL.</a:t>
            </a:r>
            <a:r>
              <a:rPr lang="en-US" b="1" dirty="0" smtClean="0"/>
              <a:t>1.1 </a:t>
            </a:r>
            <a:r>
              <a:rPr lang="en-US" dirty="0" smtClean="0"/>
              <a:t>People </a:t>
            </a:r>
            <a:r>
              <a:rPr lang="en-US" dirty="0"/>
              <a:t>have many different types of jobs from which to choose. Identify different jobs requiring people to have different skills.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5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97392"/>
            <a:ext cx="3683000" cy="921808"/>
          </a:xfrm>
        </p:spPr>
        <p:txBody>
          <a:bodyPr/>
          <a:lstStyle/>
          <a:p>
            <a:r>
              <a:rPr lang="en-US" b="1" dirty="0" smtClean="0"/>
              <a:t>Image Analysis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89963"/>
              </p:ext>
            </p:extLst>
          </p:nvPr>
        </p:nvGraphicFramePr>
        <p:xfrm>
          <a:off x="124953" y="1260352"/>
          <a:ext cx="4803507" cy="423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169"/>
                <a:gridCol w="1601169"/>
                <a:gridCol w="1601169"/>
              </a:tblGrid>
              <a:tr h="679238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see?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think?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I wonder?</a:t>
                      </a:r>
                      <a:endParaRPr lang="en-US" dirty="0"/>
                    </a:p>
                  </a:txBody>
                  <a:tcPr/>
                </a:tc>
              </a:tr>
              <a:tr h="3557327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 you see in the picture?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What happened?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might people and animals be affected?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iew of the partially buildings destroyed by Irma during the visit of France's Presi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55" y="1219200"/>
            <a:ext cx="6710989" cy="37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648"/>
            <a:ext cx="6447295" cy="719756"/>
          </a:xfrm>
        </p:spPr>
        <p:txBody>
          <a:bodyPr/>
          <a:lstStyle/>
          <a:p>
            <a:r>
              <a:rPr lang="en-US" dirty="0" smtClean="0"/>
              <a:t>Read the Informational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63" y="1162373"/>
            <a:ext cx="4322736" cy="5563891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>
                <a:hlinkClick r:id="rId4"/>
              </a:rPr>
              <a:t>https://blog.nwf.org/2017/09/hurricane-irma-impacts-on-florida-wildlife-habitat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Model using the note-taking tool to record information on how the ecosystems in Miami, Key West, and the Everglades were impacted by Hurricane Irma.  Note:  Teachers will need to connect the coral reefs off of Miami Beach by showing students where The Florida Reef Tract is located.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173" y="1498708"/>
            <a:ext cx="74041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686" y="1643062"/>
            <a:ext cx="4360332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problem?</a:t>
            </a:r>
          </a:p>
          <a:p>
            <a:r>
              <a:rPr lang="en-US" sz="3200" dirty="0" smtClean="0"/>
              <a:t>What </a:t>
            </a:r>
            <a:r>
              <a:rPr lang="en-US" sz="3200" dirty="0" smtClean="0"/>
              <a:t>are the Hurricane Support Society and The Lorax</a:t>
            </a:r>
            <a:r>
              <a:rPr lang="en-US" sz="3200" dirty="0" smtClean="0"/>
              <a:t> </a:t>
            </a:r>
            <a:r>
              <a:rPr lang="en-US" sz="3200" dirty="0" smtClean="0"/>
              <a:t>asking you to do?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7305" y="551623"/>
            <a:ext cx="5507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Introduce the problem.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72" y="0"/>
            <a:ext cx="5327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03" y="233501"/>
            <a:ext cx="394044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the alternatives.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75" y="706658"/>
            <a:ext cx="7860920" cy="51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195" y="283747"/>
            <a:ext cx="11018003" cy="940619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 smtClean="0"/>
              <a:t>Impacts of Hurricane Irma on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7" y="1224366"/>
            <a:ext cx="5587461" cy="534691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Use the following links to research the impact of Hurricane Irma on tourism (scroll down to find specifics regarding Florida).</a:t>
            </a:r>
          </a:p>
          <a:p>
            <a:pPr lvl="1"/>
            <a:r>
              <a:rPr lang="en-US" u="sng" dirty="0">
                <a:hlinkClick r:id="rId2"/>
              </a:rPr>
              <a:t>https://learningenglish.voanews.com/a/tourism-in-caribbean-and-florida-suffers-from-hurricane-irma/4027329.html</a:t>
            </a:r>
            <a:r>
              <a:rPr lang="en-US" dirty="0"/>
              <a:t> </a:t>
            </a:r>
          </a:p>
          <a:p>
            <a:pPr lvl="1"/>
            <a:r>
              <a:rPr lang="en-US" u="sng" dirty="0">
                <a:hlinkClick r:id="rId3"/>
              </a:rPr>
              <a:t>https://www.cnbc.com/2017/09/11/hurricane-irma-threatens-floridas-bustling-tourism-industry.html</a:t>
            </a:r>
            <a:r>
              <a:rPr lang="en-US" dirty="0"/>
              <a:t> </a:t>
            </a:r>
          </a:p>
          <a:p>
            <a:pPr lvl="1"/>
            <a:r>
              <a:rPr lang="en-US" u="sng" dirty="0">
                <a:hlinkClick r:id="rId4"/>
              </a:rPr>
              <a:t>http://www.miamiherald.com/news/weather/hurricane/article177383186.html</a:t>
            </a:r>
            <a:r>
              <a:rPr lang="en-US" dirty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2050" name="Picture 2" descr="ebris surrounds a destroyed structure in the aftermath of Hurrican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36" y="1766806"/>
            <a:ext cx="6191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4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8244"/>
          </a:xfrm>
        </p:spPr>
        <p:txBody>
          <a:bodyPr/>
          <a:lstStyle/>
          <a:p>
            <a:r>
              <a:rPr lang="en-US" dirty="0" smtClean="0"/>
              <a:t>Watch the </a:t>
            </a:r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7" y="1472905"/>
            <a:ext cx="5128647" cy="520686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Using the following links, students can research each location:</a:t>
            </a:r>
          </a:p>
          <a:p>
            <a:pPr lvl="1"/>
            <a:r>
              <a:rPr lang="en-US" dirty="0"/>
              <a:t>Key West</a:t>
            </a:r>
          </a:p>
          <a:p>
            <a:pPr lvl="2"/>
            <a:r>
              <a:rPr lang="en-US" u="sng" dirty="0">
                <a:hlinkClick r:id="rId2"/>
              </a:rPr>
              <a:t>https://www.youtube.com/watch?v=bLwkmUeouh4</a:t>
            </a:r>
            <a:r>
              <a:rPr lang="en-US" dirty="0"/>
              <a:t> (newscast)</a:t>
            </a:r>
          </a:p>
          <a:p>
            <a:pPr lvl="1"/>
            <a:r>
              <a:rPr lang="en-US" dirty="0"/>
              <a:t>The Everglades</a:t>
            </a:r>
          </a:p>
          <a:p>
            <a:pPr lvl="2"/>
            <a:r>
              <a:rPr lang="en-US" u="sng" dirty="0">
                <a:hlinkClick r:id="rId3"/>
              </a:rPr>
              <a:t>https://www.youtube.com/watch?v=p_pqaW7RgPo</a:t>
            </a:r>
            <a:r>
              <a:rPr lang="en-US" dirty="0"/>
              <a:t> (newscast)</a:t>
            </a:r>
          </a:p>
          <a:p>
            <a:pPr lvl="1"/>
            <a:r>
              <a:rPr lang="en-US" dirty="0"/>
              <a:t>Miami</a:t>
            </a:r>
          </a:p>
          <a:p>
            <a:pPr lvl="2"/>
            <a:r>
              <a:rPr lang="en-US" u="sng" dirty="0">
                <a:hlinkClick r:id="rId4"/>
              </a:rPr>
              <a:t>https://www.youtube.com/watch?v=FqCKKZBK_DM</a:t>
            </a:r>
            <a:r>
              <a:rPr lang="en-US" dirty="0"/>
              <a:t>  (live footage, Use first 2 minutes, then go to 8 minutes)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665" y="1875294"/>
            <a:ext cx="6612335" cy="36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Rank the </a:t>
            </a:r>
            <a:r>
              <a:rPr lang="en-US" b="1" dirty="0" smtClean="0"/>
              <a:t>alternatives.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Guiding/reflective Questions</a:t>
            </a:r>
          </a:p>
          <a:p>
            <a:pPr lvl="0"/>
            <a:r>
              <a:rPr lang="en-US" dirty="0"/>
              <a:t>Which </a:t>
            </a:r>
            <a:r>
              <a:rPr lang="en-US" dirty="0" smtClean="0"/>
              <a:t>turtle would be the best choice for support?</a:t>
            </a:r>
            <a:endParaRPr lang="en-US" dirty="0"/>
          </a:p>
          <a:p>
            <a:pPr lvl="0"/>
            <a:r>
              <a:rPr lang="en-US" dirty="0"/>
              <a:t>Why do you think </a:t>
            </a:r>
            <a:r>
              <a:rPr lang="en-US" dirty="0" smtClean="0"/>
              <a:t>that?</a:t>
            </a:r>
            <a:endParaRPr lang="en-US" dirty="0"/>
          </a:p>
          <a:p>
            <a:pPr lvl="0"/>
            <a:r>
              <a:rPr lang="en-US" dirty="0"/>
              <a:t>What </a:t>
            </a:r>
            <a:r>
              <a:rPr lang="en-US" dirty="0" smtClean="0"/>
              <a:t>of the criteria is </a:t>
            </a:r>
            <a:r>
              <a:rPr lang="en-US" dirty="0"/>
              <a:t>the most important </a:t>
            </a:r>
            <a:r>
              <a:rPr lang="en-US" dirty="0" smtClean="0"/>
              <a:t>to you?</a:t>
            </a:r>
            <a:endParaRPr lang="en-US" dirty="0"/>
          </a:p>
          <a:p>
            <a:pPr lvl="0"/>
            <a:r>
              <a:rPr lang="en-US" dirty="0" smtClean="0"/>
              <a:t>Which animal would be your next choice?  And after that?</a:t>
            </a:r>
            <a:endParaRPr lang="en-US" dirty="0"/>
          </a:p>
          <a:p>
            <a:pPr lvl="0"/>
            <a:r>
              <a:rPr lang="en-US" dirty="0"/>
              <a:t>Do you agree with your group's ideas?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29890</TotalTime>
  <Words>513</Words>
  <Application>Microsoft Macintosh PowerPoint</Application>
  <PresentationFormat>Widescreen</PresentationFormat>
  <Paragraphs>62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4th Grade– Hurricane Relief</vt:lpstr>
      <vt:lpstr>PowerPoint Presentation</vt:lpstr>
      <vt:lpstr>Image Analysis</vt:lpstr>
      <vt:lpstr>Read the Informational Text</vt:lpstr>
      <vt:lpstr>PowerPoint Presentation</vt:lpstr>
      <vt:lpstr>         Research the alternatives.</vt:lpstr>
      <vt:lpstr>Research Impacts of Hurricane Irma on Tourism</vt:lpstr>
      <vt:lpstr>Watch the videos</vt:lpstr>
      <vt:lpstr>Rank the alternatives.</vt:lpstr>
      <vt:lpstr>Write back to The Lorax and the Hurricane Support Society</vt:lpstr>
      <vt:lpstr>Extend the learning.</vt:lpstr>
    </vt:vector>
  </TitlesOfParts>
  <Company>Polk State College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Decisionomics</dc:title>
  <dc:creator>Sharon Moser</dc:creator>
  <cp:lastModifiedBy>Moser, Sharon</cp:lastModifiedBy>
  <cp:revision>109</cp:revision>
  <cp:lastPrinted>2017-03-08T19:59:23Z</cp:lastPrinted>
  <dcterms:created xsi:type="dcterms:W3CDTF">2017-03-07T17:34:55Z</dcterms:created>
  <dcterms:modified xsi:type="dcterms:W3CDTF">2019-04-22T13:09:10Z</dcterms:modified>
</cp:coreProperties>
</file>