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ink/ink2.xml" ContentType="application/inkml+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71" r:id="rId2"/>
    <p:sldId id="258" r:id="rId3"/>
    <p:sldId id="683" r:id="rId4"/>
    <p:sldId id="276" r:id="rId5"/>
    <p:sldId id="668" r:id="rId6"/>
    <p:sldId id="681" r:id="rId7"/>
    <p:sldId id="682" r:id="rId8"/>
    <p:sldId id="1195" r:id="rId9"/>
    <p:sldId id="364" r:id="rId10"/>
    <p:sldId id="650" r:id="rId11"/>
    <p:sldId id="652" r:id="rId12"/>
    <p:sldId id="669" r:id="rId13"/>
    <p:sldId id="1200" r:id="rId14"/>
    <p:sldId id="671" r:id="rId15"/>
    <p:sldId id="679" r:id="rId16"/>
    <p:sldId id="651" r:id="rId17"/>
    <p:sldId id="1196" r:id="rId18"/>
    <p:sldId id="1198" r:id="rId19"/>
    <p:sldId id="1222" r:id="rId20"/>
    <p:sldId id="656" r:id="rId21"/>
    <p:sldId id="655" r:id="rId22"/>
    <p:sldId id="665" r:id="rId23"/>
    <p:sldId id="677" r:id="rId24"/>
    <p:sldId id="1138" r:id="rId25"/>
    <p:sldId id="674" r:id="rId26"/>
    <p:sldId id="675" r:id="rId27"/>
    <p:sldId id="676" r:id="rId28"/>
    <p:sldId id="672" r:id="rId29"/>
    <p:sldId id="678" r:id="rId30"/>
    <p:sldId id="1208" r:id="rId31"/>
    <p:sldId id="1209" r:id="rId32"/>
    <p:sldId id="1210" r:id="rId33"/>
    <p:sldId id="653" r:id="rId34"/>
    <p:sldId id="658" r:id="rId35"/>
    <p:sldId id="660" r:id="rId36"/>
    <p:sldId id="659" r:id="rId37"/>
    <p:sldId id="662" r:id="rId38"/>
    <p:sldId id="661" r:id="rId39"/>
    <p:sldId id="654" r:id="rId40"/>
    <p:sldId id="1231" r:id="rId41"/>
    <p:sldId id="684" r:id="rId42"/>
    <p:sldId id="1218" r:id="rId43"/>
    <p:sldId id="1217" r:id="rId44"/>
    <p:sldId id="1211" r:id="rId45"/>
    <p:sldId id="1212" r:id="rId46"/>
    <p:sldId id="1213" r:id="rId47"/>
    <p:sldId id="1214" r:id="rId48"/>
    <p:sldId id="1215" r:id="rId49"/>
    <p:sldId id="256" r:id="rId50"/>
    <p:sldId id="259" r:id="rId51"/>
    <p:sldId id="260" r:id="rId52"/>
    <p:sldId id="261" r:id="rId53"/>
    <p:sldId id="262" r:id="rId54"/>
    <p:sldId id="1225" r:id="rId55"/>
    <p:sldId id="264" r:id="rId56"/>
    <p:sldId id="328" r:id="rId57"/>
    <p:sldId id="265" r:id="rId58"/>
    <p:sldId id="266" r:id="rId59"/>
    <p:sldId id="267" r:id="rId60"/>
    <p:sldId id="268" r:id="rId61"/>
    <p:sldId id="269" r:id="rId62"/>
    <p:sldId id="270" r:id="rId63"/>
    <p:sldId id="329" r:id="rId64"/>
    <p:sldId id="1226" r:id="rId65"/>
    <p:sldId id="272" r:id="rId66"/>
    <p:sldId id="273" r:id="rId67"/>
    <p:sldId id="1227" r:id="rId68"/>
    <p:sldId id="277" r:id="rId69"/>
    <p:sldId id="281" r:id="rId70"/>
    <p:sldId id="1230" r:id="rId71"/>
    <p:sldId id="288" r:id="rId72"/>
    <p:sldId id="294" r:id="rId73"/>
    <p:sldId id="295" r:id="rId74"/>
    <p:sldId id="331" r:id="rId75"/>
    <p:sldId id="332" r:id="rId76"/>
    <p:sldId id="335" r:id="rId77"/>
    <p:sldId id="275" r:id="rId78"/>
    <p:sldId id="287" r:id="rId79"/>
    <p:sldId id="334" r:id="rId80"/>
    <p:sldId id="319" r:id="rId81"/>
    <p:sldId id="1228" r:id="rId82"/>
    <p:sldId id="1232" r:id="rId83"/>
    <p:sldId id="1233" r:id="rId84"/>
    <p:sldId id="1235" r:id="rId85"/>
    <p:sldId id="1236" r:id="rId86"/>
    <p:sldId id="667" r:id="rId87"/>
    <p:sldId id="685" r:id="rId88"/>
    <p:sldId id="664" r:id="rId89"/>
    <p:sldId id="1223" r:id="rId90"/>
    <p:sldId id="1238" r:id="rId91"/>
    <p:sldId id="1199" r:id="rId92"/>
    <p:sldId id="670" r:id="rId93"/>
    <p:sldId id="666" r:id="rId94"/>
    <p:sldId id="663" r:id="rId95"/>
    <p:sldId id="657" r:id="rId96"/>
    <p:sldId id="1197" r:id="rId97"/>
    <p:sldId id="686" r:id="rId98"/>
    <p:sldId id="687" r:id="rId99"/>
    <p:sldId id="1237" r:id="rId100"/>
    <p:sldId id="296" r:id="rId101"/>
    <p:sldId id="1224" r:id="rId102"/>
    <p:sldId id="263" r:id="rId10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167D9-6AB6-490D-B4A1-9BBE5D602693}" v="157" dt="2023-03-11T20:02:57.136"/>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1" d="100"/>
          <a:sy n="91" d="100"/>
        </p:scale>
        <p:origin x="3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anger" userId="ec5d025f-b314-4b7c-bee6-8dd9c175cb32" providerId="ADAL" clId="{25D167D9-6AB6-490D-B4A1-9BBE5D602693}"/>
    <pc:docChg chg="undo custSel addSld delSld modSld sldOrd modMainMaster">
      <pc:chgData name="Christine Danger" userId="ec5d025f-b314-4b7c-bee6-8dd9c175cb32" providerId="ADAL" clId="{25D167D9-6AB6-490D-B4A1-9BBE5D602693}" dt="2023-03-11T20:45:48.826" v="4786" actId="403"/>
      <pc:docMkLst>
        <pc:docMk/>
      </pc:docMkLst>
      <pc:sldChg chg="add">
        <pc:chgData name="Christine Danger" userId="ec5d025f-b314-4b7c-bee6-8dd9c175cb32" providerId="ADAL" clId="{25D167D9-6AB6-490D-B4A1-9BBE5D602693}" dt="2023-03-11T17:59:47.120" v="4264"/>
        <pc:sldMkLst>
          <pc:docMk/>
          <pc:sldMk cId="0" sldId="256"/>
        </pc:sldMkLst>
      </pc:sldChg>
      <pc:sldChg chg="del setBg">
        <pc:chgData name="Christine Danger" userId="ec5d025f-b314-4b7c-bee6-8dd9c175cb32" providerId="ADAL" clId="{25D167D9-6AB6-490D-B4A1-9BBE5D602693}" dt="2023-03-09T16:30:51.707" v="2479" actId="47"/>
        <pc:sldMkLst>
          <pc:docMk/>
          <pc:sldMk cId="2092855135" sldId="257"/>
        </pc:sldMkLst>
      </pc:sldChg>
      <pc:sldChg chg="setBg">
        <pc:chgData name="Christine Danger" userId="ec5d025f-b314-4b7c-bee6-8dd9c175cb32" providerId="ADAL" clId="{25D167D9-6AB6-490D-B4A1-9BBE5D602693}" dt="2023-03-09T01:32:49.826" v="1821"/>
        <pc:sldMkLst>
          <pc:docMk/>
          <pc:sldMk cId="262783367" sldId="258"/>
        </pc:sldMkLst>
      </pc:sldChg>
      <pc:sldChg chg="add">
        <pc:chgData name="Christine Danger" userId="ec5d025f-b314-4b7c-bee6-8dd9c175cb32" providerId="ADAL" clId="{25D167D9-6AB6-490D-B4A1-9BBE5D602693}" dt="2023-03-11T17:59:47.120" v="4264"/>
        <pc:sldMkLst>
          <pc:docMk/>
          <pc:sldMk cId="0" sldId="259"/>
        </pc:sldMkLst>
      </pc:sldChg>
      <pc:sldChg chg="addSp delSp modSp del mod setBg modShow">
        <pc:chgData name="Christine Danger" userId="ec5d025f-b314-4b7c-bee6-8dd9c175cb32" providerId="ADAL" clId="{25D167D9-6AB6-490D-B4A1-9BBE5D602693}" dt="2023-03-10T14:59:58.756" v="2870" actId="47"/>
        <pc:sldMkLst>
          <pc:docMk/>
          <pc:sldMk cId="319445583" sldId="259"/>
        </pc:sldMkLst>
        <pc:picChg chg="add del mod">
          <ac:chgData name="Christine Danger" userId="ec5d025f-b314-4b7c-bee6-8dd9c175cb32" providerId="ADAL" clId="{25D167D9-6AB6-490D-B4A1-9BBE5D602693}" dt="2023-03-09T19:06:50.378" v="2543" actId="21"/>
          <ac:picMkLst>
            <pc:docMk/>
            <pc:sldMk cId="319445583" sldId="259"/>
            <ac:picMk id="4" creationId="{C1B55353-9FC0-9345-D767-AD798F461344}"/>
          </ac:picMkLst>
        </pc:picChg>
      </pc:sldChg>
      <pc:sldChg chg="add">
        <pc:chgData name="Christine Danger" userId="ec5d025f-b314-4b7c-bee6-8dd9c175cb32" providerId="ADAL" clId="{25D167D9-6AB6-490D-B4A1-9BBE5D602693}" dt="2023-03-11T17:59:47.120" v="4264"/>
        <pc:sldMkLst>
          <pc:docMk/>
          <pc:sldMk cId="0" sldId="260"/>
        </pc:sldMkLst>
      </pc:sldChg>
      <pc:sldChg chg="del setBg">
        <pc:chgData name="Christine Danger" userId="ec5d025f-b314-4b7c-bee6-8dd9c175cb32" providerId="ADAL" clId="{25D167D9-6AB6-490D-B4A1-9BBE5D602693}" dt="2023-03-10T17:56:20.251" v="4131" actId="47"/>
        <pc:sldMkLst>
          <pc:docMk/>
          <pc:sldMk cId="3575489127" sldId="260"/>
        </pc:sldMkLst>
      </pc:sldChg>
      <pc:sldChg chg="add">
        <pc:chgData name="Christine Danger" userId="ec5d025f-b314-4b7c-bee6-8dd9c175cb32" providerId="ADAL" clId="{25D167D9-6AB6-490D-B4A1-9BBE5D602693}" dt="2023-03-11T17:59:47.120" v="4264"/>
        <pc:sldMkLst>
          <pc:docMk/>
          <pc:sldMk cId="0" sldId="261"/>
        </pc:sldMkLst>
      </pc:sldChg>
      <pc:sldChg chg="del setBg">
        <pc:chgData name="Christine Danger" userId="ec5d025f-b314-4b7c-bee6-8dd9c175cb32" providerId="ADAL" clId="{25D167D9-6AB6-490D-B4A1-9BBE5D602693}" dt="2023-03-10T17:46:38.060" v="4073" actId="47"/>
        <pc:sldMkLst>
          <pc:docMk/>
          <pc:sldMk cId="128520492" sldId="261"/>
        </pc:sldMkLst>
      </pc:sldChg>
      <pc:sldChg chg="add">
        <pc:chgData name="Christine Danger" userId="ec5d025f-b314-4b7c-bee6-8dd9c175cb32" providerId="ADAL" clId="{25D167D9-6AB6-490D-B4A1-9BBE5D602693}" dt="2023-03-11T17:59:47.120" v="4264"/>
        <pc:sldMkLst>
          <pc:docMk/>
          <pc:sldMk cId="0" sldId="262"/>
        </pc:sldMkLst>
      </pc:sldChg>
      <pc:sldChg chg="del setBg">
        <pc:chgData name="Christine Danger" userId="ec5d025f-b314-4b7c-bee6-8dd9c175cb32" providerId="ADAL" clId="{25D167D9-6AB6-490D-B4A1-9BBE5D602693}" dt="2023-03-10T17:46:39.764" v="4074" actId="47"/>
        <pc:sldMkLst>
          <pc:docMk/>
          <pc:sldMk cId="4230014970" sldId="262"/>
        </pc:sldMkLst>
      </pc:sldChg>
      <pc:sldChg chg="addSp delSp modSp mod setBg">
        <pc:chgData name="Christine Danger" userId="ec5d025f-b314-4b7c-bee6-8dd9c175cb32" providerId="ADAL" clId="{25D167D9-6AB6-490D-B4A1-9BBE5D602693}" dt="2023-03-10T17:55:34.544" v="4130" actId="1076"/>
        <pc:sldMkLst>
          <pc:docMk/>
          <pc:sldMk cId="2012951101" sldId="263"/>
        </pc:sldMkLst>
        <pc:spChg chg="mod ord">
          <ac:chgData name="Christine Danger" userId="ec5d025f-b314-4b7c-bee6-8dd9c175cb32" providerId="ADAL" clId="{25D167D9-6AB6-490D-B4A1-9BBE5D602693}" dt="2023-03-10T17:55:34.544" v="4130" actId="1076"/>
          <ac:spMkLst>
            <pc:docMk/>
            <pc:sldMk cId="2012951101" sldId="263"/>
            <ac:spMk id="3" creationId="{5DFC7776-F193-3B56-82FE-F543B7E51108}"/>
          </ac:spMkLst>
        </pc:spChg>
        <pc:spChg chg="del">
          <ac:chgData name="Christine Danger" userId="ec5d025f-b314-4b7c-bee6-8dd9c175cb32" providerId="ADAL" clId="{25D167D9-6AB6-490D-B4A1-9BBE5D602693}" dt="2023-03-10T17:49:26.155" v="4127" actId="26606"/>
          <ac:spMkLst>
            <pc:docMk/>
            <pc:sldMk cId="2012951101" sldId="263"/>
            <ac:spMk id="20" creationId="{04812C46-200A-4DEB-A05E-3ED6C68C2387}"/>
          </ac:spMkLst>
        </pc:spChg>
        <pc:spChg chg="del">
          <ac:chgData name="Christine Danger" userId="ec5d025f-b314-4b7c-bee6-8dd9c175cb32" providerId="ADAL" clId="{25D167D9-6AB6-490D-B4A1-9BBE5D602693}" dt="2023-03-10T17:49:26.155" v="4127" actId="26606"/>
          <ac:spMkLst>
            <pc:docMk/>
            <pc:sldMk cId="2012951101" sldId="263"/>
            <ac:spMk id="22" creationId="{D1EA859B-E555-4109-94F3-6700E046E008}"/>
          </ac:spMkLst>
        </pc:spChg>
        <pc:spChg chg="add">
          <ac:chgData name="Christine Danger" userId="ec5d025f-b314-4b7c-bee6-8dd9c175cb32" providerId="ADAL" clId="{25D167D9-6AB6-490D-B4A1-9BBE5D602693}" dt="2023-03-10T17:49:26.155" v="4127" actId="26606"/>
          <ac:spMkLst>
            <pc:docMk/>
            <pc:sldMk cId="2012951101" sldId="263"/>
            <ac:spMk id="27" creationId="{04812C46-200A-4DEB-A05E-3ED6C68C2387}"/>
          </ac:spMkLst>
        </pc:spChg>
        <pc:spChg chg="add">
          <ac:chgData name="Christine Danger" userId="ec5d025f-b314-4b7c-bee6-8dd9c175cb32" providerId="ADAL" clId="{25D167D9-6AB6-490D-B4A1-9BBE5D602693}" dt="2023-03-10T17:49:26.155" v="4127" actId="26606"/>
          <ac:spMkLst>
            <pc:docMk/>
            <pc:sldMk cId="2012951101" sldId="263"/>
            <ac:spMk id="29" creationId="{D1EA859B-E555-4109-94F3-6700E046E008}"/>
          </ac:spMkLst>
        </pc:spChg>
        <pc:picChg chg="add mod">
          <ac:chgData name="Christine Danger" userId="ec5d025f-b314-4b7c-bee6-8dd9c175cb32" providerId="ADAL" clId="{25D167D9-6AB6-490D-B4A1-9BBE5D602693}" dt="2023-03-10T17:49:26.155" v="4127" actId="26606"/>
          <ac:picMkLst>
            <pc:docMk/>
            <pc:sldMk cId="2012951101" sldId="263"/>
            <ac:picMk id="4" creationId="{1E19349D-B508-A3E0-F905-F7F50E6B6A8E}"/>
          </ac:picMkLst>
        </pc:picChg>
        <pc:picChg chg="del">
          <ac:chgData name="Christine Danger" userId="ec5d025f-b314-4b7c-bee6-8dd9c175cb32" providerId="ADAL" clId="{25D167D9-6AB6-490D-B4A1-9BBE5D602693}" dt="2023-03-10T17:47:32.964" v="4122" actId="478"/>
          <ac:picMkLst>
            <pc:docMk/>
            <pc:sldMk cId="2012951101" sldId="263"/>
            <ac:picMk id="6" creationId="{C2220E43-5E14-FA44-E79D-C0CC41387801}"/>
          </ac:picMkLst>
        </pc:picChg>
      </pc:sldChg>
      <pc:sldChg chg="modSp add del mod">
        <pc:chgData name="Christine Danger" userId="ec5d025f-b314-4b7c-bee6-8dd9c175cb32" providerId="ADAL" clId="{25D167D9-6AB6-490D-B4A1-9BBE5D602693}" dt="2023-03-11T18:00:20.951" v="4270" actId="1076"/>
        <pc:sldMkLst>
          <pc:docMk/>
          <pc:sldMk cId="0" sldId="264"/>
        </pc:sldMkLst>
        <pc:spChg chg="mod">
          <ac:chgData name="Christine Danger" userId="ec5d025f-b314-4b7c-bee6-8dd9c175cb32" providerId="ADAL" clId="{25D167D9-6AB6-490D-B4A1-9BBE5D602693}" dt="2023-03-11T18:00:20.951" v="4270" actId="1076"/>
          <ac:spMkLst>
            <pc:docMk/>
            <pc:sldMk cId="0" sldId="264"/>
            <ac:spMk id="153" creationId="{00000000-0000-0000-0000-000000000000}"/>
          </ac:spMkLst>
        </pc:spChg>
      </pc:sldChg>
      <pc:sldChg chg="add del">
        <pc:chgData name="Christine Danger" userId="ec5d025f-b314-4b7c-bee6-8dd9c175cb32" providerId="ADAL" clId="{25D167D9-6AB6-490D-B4A1-9BBE5D602693}" dt="2023-03-11T17:59:47.120" v="4264"/>
        <pc:sldMkLst>
          <pc:docMk/>
          <pc:sldMk cId="0" sldId="265"/>
        </pc:sldMkLst>
      </pc:sldChg>
      <pc:sldChg chg="modSp add mod">
        <pc:chgData name="Christine Danger" userId="ec5d025f-b314-4b7c-bee6-8dd9c175cb32" providerId="ADAL" clId="{25D167D9-6AB6-490D-B4A1-9BBE5D602693}" dt="2023-03-11T18:01:16.681" v="4274" actId="27636"/>
        <pc:sldMkLst>
          <pc:docMk/>
          <pc:sldMk cId="0" sldId="266"/>
        </pc:sldMkLst>
        <pc:spChg chg="mod">
          <ac:chgData name="Christine Danger" userId="ec5d025f-b314-4b7c-bee6-8dd9c175cb32" providerId="ADAL" clId="{25D167D9-6AB6-490D-B4A1-9BBE5D602693}" dt="2023-03-11T18:01:16.681" v="4274" actId="27636"/>
          <ac:spMkLst>
            <pc:docMk/>
            <pc:sldMk cId="0" sldId="266"/>
            <ac:spMk id="164" creationId="{00000000-0000-0000-0000-000000000000}"/>
          </ac:spMkLst>
        </pc:spChg>
      </pc:sldChg>
      <pc:sldChg chg="add">
        <pc:chgData name="Christine Danger" userId="ec5d025f-b314-4b7c-bee6-8dd9c175cb32" providerId="ADAL" clId="{25D167D9-6AB6-490D-B4A1-9BBE5D602693}" dt="2023-03-11T17:59:47.120" v="4264"/>
        <pc:sldMkLst>
          <pc:docMk/>
          <pc:sldMk cId="0" sldId="267"/>
        </pc:sldMkLst>
      </pc:sldChg>
      <pc:sldChg chg="add">
        <pc:chgData name="Christine Danger" userId="ec5d025f-b314-4b7c-bee6-8dd9c175cb32" providerId="ADAL" clId="{25D167D9-6AB6-490D-B4A1-9BBE5D602693}" dt="2023-03-11T17:59:47.120" v="4264"/>
        <pc:sldMkLst>
          <pc:docMk/>
          <pc:sldMk cId="0" sldId="268"/>
        </pc:sldMkLst>
      </pc:sldChg>
      <pc:sldChg chg="add">
        <pc:chgData name="Christine Danger" userId="ec5d025f-b314-4b7c-bee6-8dd9c175cb32" providerId="ADAL" clId="{25D167D9-6AB6-490D-B4A1-9BBE5D602693}" dt="2023-03-11T17:59:47.120" v="4264"/>
        <pc:sldMkLst>
          <pc:docMk/>
          <pc:sldMk cId="0" sldId="269"/>
        </pc:sldMkLst>
      </pc:sldChg>
      <pc:sldChg chg="add">
        <pc:chgData name="Christine Danger" userId="ec5d025f-b314-4b7c-bee6-8dd9c175cb32" providerId="ADAL" clId="{25D167D9-6AB6-490D-B4A1-9BBE5D602693}" dt="2023-03-11T17:59:47.120" v="4264"/>
        <pc:sldMkLst>
          <pc:docMk/>
          <pc:sldMk cId="0" sldId="270"/>
        </pc:sldMkLst>
      </pc:sldChg>
      <pc:sldChg chg="addSp modSp mod">
        <pc:chgData name="Christine Danger" userId="ec5d025f-b314-4b7c-bee6-8dd9c175cb32" providerId="ADAL" clId="{25D167D9-6AB6-490D-B4A1-9BBE5D602693}" dt="2023-03-11T20:45:48.826" v="4786" actId="403"/>
        <pc:sldMkLst>
          <pc:docMk/>
          <pc:sldMk cId="1443201323" sldId="271"/>
        </pc:sldMkLst>
        <pc:spChg chg="add mod">
          <ac:chgData name="Christine Danger" userId="ec5d025f-b314-4b7c-bee6-8dd9c175cb32" providerId="ADAL" clId="{25D167D9-6AB6-490D-B4A1-9BBE5D602693}" dt="2023-03-11T20:45:48.826" v="4786" actId="403"/>
          <ac:spMkLst>
            <pc:docMk/>
            <pc:sldMk cId="1443201323" sldId="271"/>
            <ac:spMk id="2" creationId="{81D56903-8AC9-E6A0-E97B-E94704CA8638}"/>
          </ac:spMkLst>
        </pc:spChg>
      </pc:sldChg>
      <pc:sldChg chg="add">
        <pc:chgData name="Christine Danger" userId="ec5d025f-b314-4b7c-bee6-8dd9c175cb32" providerId="ADAL" clId="{25D167D9-6AB6-490D-B4A1-9BBE5D602693}" dt="2023-03-11T17:59:47.120" v="4264"/>
        <pc:sldMkLst>
          <pc:docMk/>
          <pc:sldMk cId="0" sldId="272"/>
        </pc:sldMkLst>
      </pc:sldChg>
      <pc:sldChg chg="del">
        <pc:chgData name="Christine Danger" userId="ec5d025f-b314-4b7c-bee6-8dd9c175cb32" providerId="ADAL" clId="{25D167D9-6AB6-490D-B4A1-9BBE5D602693}" dt="2023-03-11T17:58:04.425" v="4263" actId="47"/>
        <pc:sldMkLst>
          <pc:docMk/>
          <pc:sldMk cId="512989898" sldId="272"/>
        </pc:sldMkLst>
      </pc:sldChg>
      <pc:sldChg chg="add">
        <pc:chgData name="Christine Danger" userId="ec5d025f-b314-4b7c-bee6-8dd9c175cb32" providerId="ADAL" clId="{25D167D9-6AB6-490D-B4A1-9BBE5D602693}" dt="2023-03-11T17:59:47.120" v="4264"/>
        <pc:sldMkLst>
          <pc:docMk/>
          <pc:sldMk cId="0" sldId="273"/>
        </pc:sldMkLst>
      </pc:sldChg>
      <pc:sldChg chg="add del">
        <pc:chgData name="Christine Danger" userId="ec5d025f-b314-4b7c-bee6-8dd9c175cb32" providerId="ADAL" clId="{25D167D9-6AB6-490D-B4A1-9BBE5D602693}" dt="2023-03-09T16:29:19.472" v="2460" actId="47"/>
        <pc:sldMkLst>
          <pc:docMk/>
          <pc:sldMk cId="2598566550" sldId="273"/>
        </pc:sldMkLst>
      </pc:sldChg>
      <pc:sldChg chg="del">
        <pc:chgData name="Christine Danger" userId="ec5d025f-b314-4b7c-bee6-8dd9c175cb32" providerId="ADAL" clId="{25D167D9-6AB6-490D-B4A1-9BBE5D602693}" dt="2023-03-09T16:29:29.543" v="2462" actId="47"/>
        <pc:sldMkLst>
          <pc:docMk/>
          <pc:sldMk cId="242120577" sldId="274"/>
        </pc:sldMkLst>
      </pc:sldChg>
      <pc:sldChg chg="add">
        <pc:chgData name="Christine Danger" userId="ec5d025f-b314-4b7c-bee6-8dd9c175cb32" providerId="ADAL" clId="{25D167D9-6AB6-490D-B4A1-9BBE5D602693}" dt="2023-03-11T17:59:47.120" v="4264"/>
        <pc:sldMkLst>
          <pc:docMk/>
          <pc:sldMk cId="0" sldId="275"/>
        </pc:sldMkLst>
      </pc:sldChg>
      <pc:sldChg chg="del">
        <pc:chgData name="Christine Danger" userId="ec5d025f-b314-4b7c-bee6-8dd9c175cb32" providerId="ADAL" clId="{25D167D9-6AB6-490D-B4A1-9BBE5D602693}" dt="2023-03-10T17:46:50.993" v="4078" actId="47"/>
        <pc:sldMkLst>
          <pc:docMk/>
          <pc:sldMk cId="1551207643" sldId="275"/>
        </pc:sldMkLst>
      </pc:sldChg>
      <pc:sldChg chg="addSp delSp modSp mod setBg">
        <pc:chgData name="Christine Danger" userId="ec5d025f-b314-4b7c-bee6-8dd9c175cb32" providerId="ADAL" clId="{25D167D9-6AB6-490D-B4A1-9BBE5D602693}" dt="2023-03-10T15:01:52.021" v="2895" actId="20577"/>
        <pc:sldMkLst>
          <pc:docMk/>
          <pc:sldMk cId="2041629182" sldId="276"/>
        </pc:sldMkLst>
        <pc:spChg chg="add mod">
          <ac:chgData name="Christine Danger" userId="ec5d025f-b314-4b7c-bee6-8dd9c175cb32" providerId="ADAL" clId="{25D167D9-6AB6-490D-B4A1-9BBE5D602693}" dt="2023-03-10T15:01:52.021" v="2895" actId="20577"/>
          <ac:spMkLst>
            <pc:docMk/>
            <pc:sldMk cId="2041629182" sldId="276"/>
            <ac:spMk id="5" creationId="{79182F8D-FE6A-C17A-C5CA-A8B7A3A9B568}"/>
          </ac:spMkLst>
        </pc:spChg>
        <pc:picChg chg="del mod">
          <ac:chgData name="Christine Danger" userId="ec5d025f-b314-4b7c-bee6-8dd9c175cb32" providerId="ADAL" clId="{25D167D9-6AB6-490D-B4A1-9BBE5D602693}" dt="2023-03-10T15:01:16.030" v="2874" actId="478"/>
          <ac:picMkLst>
            <pc:docMk/>
            <pc:sldMk cId="2041629182" sldId="276"/>
            <ac:picMk id="3" creationId="{3550860F-DACF-8F4D-AB21-098E11FC0177}"/>
          </ac:picMkLst>
        </pc:picChg>
        <pc:picChg chg="add mod">
          <ac:chgData name="Christine Danger" userId="ec5d025f-b314-4b7c-bee6-8dd9c175cb32" providerId="ADAL" clId="{25D167D9-6AB6-490D-B4A1-9BBE5D602693}" dt="2023-03-10T15:01:27.929" v="2877" actId="1076"/>
          <ac:picMkLst>
            <pc:docMk/>
            <pc:sldMk cId="2041629182" sldId="276"/>
            <ac:picMk id="4" creationId="{1941BD63-E6CA-22D6-68AA-5FB2AAF8D3D7}"/>
          </ac:picMkLst>
        </pc:picChg>
      </pc:sldChg>
      <pc:sldChg chg="add del">
        <pc:chgData name="Christine Danger" userId="ec5d025f-b314-4b7c-bee6-8dd9c175cb32" providerId="ADAL" clId="{25D167D9-6AB6-490D-B4A1-9BBE5D602693}" dt="2023-03-11T19:31:48.726" v="4683"/>
        <pc:sldMkLst>
          <pc:docMk/>
          <pc:sldMk cId="0" sldId="277"/>
        </pc:sldMkLst>
      </pc:sldChg>
      <pc:sldChg chg="del">
        <pc:chgData name="Christine Danger" userId="ec5d025f-b314-4b7c-bee6-8dd9c175cb32" providerId="ADAL" clId="{25D167D9-6AB6-490D-B4A1-9BBE5D602693}" dt="2023-03-10T17:46:30.482" v="4072" actId="47"/>
        <pc:sldMkLst>
          <pc:docMk/>
          <pc:sldMk cId="252766878" sldId="277"/>
        </pc:sldMkLst>
      </pc:sldChg>
      <pc:sldChg chg="add del">
        <pc:chgData name="Christine Danger" userId="ec5d025f-b314-4b7c-bee6-8dd9c175cb32" providerId="ADAL" clId="{25D167D9-6AB6-490D-B4A1-9BBE5D602693}" dt="2023-03-11T19:31:06.214" v="4682" actId="47"/>
        <pc:sldMkLst>
          <pc:docMk/>
          <pc:sldMk cId="0" sldId="278"/>
        </pc:sldMkLst>
      </pc:sldChg>
      <pc:sldChg chg="del">
        <pc:chgData name="Christine Danger" userId="ec5d025f-b314-4b7c-bee6-8dd9c175cb32" providerId="ADAL" clId="{25D167D9-6AB6-490D-B4A1-9BBE5D602693}" dt="2023-03-09T16:30:48.592" v="2478" actId="47"/>
        <pc:sldMkLst>
          <pc:docMk/>
          <pc:sldMk cId="2245655403" sldId="278"/>
        </pc:sldMkLst>
      </pc:sldChg>
      <pc:sldChg chg="add del">
        <pc:chgData name="Christine Danger" userId="ec5d025f-b314-4b7c-bee6-8dd9c175cb32" providerId="ADAL" clId="{25D167D9-6AB6-490D-B4A1-9BBE5D602693}" dt="2023-03-11T19:31:06.214" v="4682" actId="47"/>
        <pc:sldMkLst>
          <pc:docMk/>
          <pc:sldMk cId="0" sldId="279"/>
        </pc:sldMkLst>
      </pc:sldChg>
      <pc:sldChg chg="del setBg">
        <pc:chgData name="Christine Danger" userId="ec5d025f-b314-4b7c-bee6-8dd9c175cb32" providerId="ADAL" clId="{25D167D9-6AB6-490D-B4A1-9BBE5D602693}" dt="2023-03-09T16:29:46.442" v="2469" actId="47"/>
        <pc:sldMkLst>
          <pc:docMk/>
          <pc:sldMk cId="1734153057" sldId="279"/>
        </pc:sldMkLst>
      </pc:sldChg>
      <pc:sldChg chg="add del">
        <pc:chgData name="Christine Danger" userId="ec5d025f-b314-4b7c-bee6-8dd9c175cb32" providerId="ADAL" clId="{25D167D9-6AB6-490D-B4A1-9BBE5D602693}" dt="2023-03-11T19:31:06.214" v="4682" actId="47"/>
        <pc:sldMkLst>
          <pc:docMk/>
          <pc:sldMk cId="0" sldId="280"/>
        </pc:sldMkLst>
      </pc:sldChg>
      <pc:sldChg chg="del">
        <pc:chgData name="Christine Danger" userId="ec5d025f-b314-4b7c-bee6-8dd9c175cb32" providerId="ADAL" clId="{25D167D9-6AB6-490D-B4A1-9BBE5D602693}" dt="2023-03-09T16:30:28.197" v="2475" actId="47"/>
        <pc:sldMkLst>
          <pc:docMk/>
          <pc:sldMk cId="2527952971" sldId="280"/>
        </pc:sldMkLst>
      </pc:sldChg>
      <pc:sldChg chg="add del">
        <pc:chgData name="Christine Danger" userId="ec5d025f-b314-4b7c-bee6-8dd9c175cb32" providerId="ADAL" clId="{25D167D9-6AB6-490D-B4A1-9BBE5D602693}" dt="2023-03-11T19:31:48.726" v="4683"/>
        <pc:sldMkLst>
          <pc:docMk/>
          <pc:sldMk cId="0" sldId="281"/>
        </pc:sldMkLst>
      </pc:sldChg>
      <pc:sldChg chg="del">
        <pc:chgData name="Christine Danger" userId="ec5d025f-b314-4b7c-bee6-8dd9c175cb32" providerId="ADAL" clId="{25D167D9-6AB6-490D-B4A1-9BBE5D602693}" dt="2023-03-09T16:29:45.447" v="2468" actId="47"/>
        <pc:sldMkLst>
          <pc:docMk/>
          <pc:sldMk cId="2885405733" sldId="281"/>
        </pc:sldMkLst>
      </pc:sldChg>
      <pc:sldChg chg="add del">
        <pc:chgData name="Christine Danger" userId="ec5d025f-b314-4b7c-bee6-8dd9c175cb32" providerId="ADAL" clId="{25D167D9-6AB6-490D-B4A1-9BBE5D602693}" dt="2023-03-11T19:31:06.214" v="4682" actId="47"/>
        <pc:sldMkLst>
          <pc:docMk/>
          <pc:sldMk cId="0" sldId="282"/>
        </pc:sldMkLst>
      </pc:sldChg>
      <pc:sldChg chg="del">
        <pc:chgData name="Christine Danger" userId="ec5d025f-b314-4b7c-bee6-8dd9c175cb32" providerId="ADAL" clId="{25D167D9-6AB6-490D-B4A1-9BBE5D602693}" dt="2023-03-09T16:29:44.246" v="2467" actId="47"/>
        <pc:sldMkLst>
          <pc:docMk/>
          <pc:sldMk cId="3420668507" sldId="282"/>
        </pc:sldMkLst>
      </pc:sldChg>
      <pc:sldChg chg="add del">
        <pc:chgData name="Christine Danger" userId="ec5d025f-b314-4b7c-bee6-8dd9c175cb32" providerId="ADAL" clId="{25D167D9-6AB6-490D-B4A1-9BBE5D602693}" dt="2023-03-11T19:31:06.214" v="4682" actId="47"/>
        <pc:sldMkLst>
          <pc:docMk/>
          <pc:sldMk cId="0" sldId="283"/>
        </pc:sldMkLst>
      </pc:sldChg>
      <pc:sldChg chg="del setBg">
        <pc:chgData name="Christine Danger" userId="ec5d025f-b314-4b7c-bee6-8dd9c175cb32" providerId="ADAL" clId="{25D167D9-6AB6-490D-B4A1-9BBE5D602693}" dt="2023-03-10T17:46:46.056" v="4077" actId="47"/>
        <pc:sldMkLst>
          <pc:docMk/>
          <pc:sldMk cId="3233897382" sldId="283"/>
        </pc:sldMkLst>
      </pc:sldChg>
      <pc:sldChg chg="add del">
        <pc:chgData name="Christine Danger" userId="ec5d025f-b314-4b7c-bee6-8dd9c175cb32" providerId="ADAL" clId="{25D167D9-6AB6-490D-B4A1-9BBE5D602693}" dt="2023-03-11T19:31:06.214" v="4682" actId="47"/>
        <pc:sldMkLst>
          <pc:docMk/>
          <pc:sldMk cId="0" sldId="284"/>
        </pc:sldMkLst>
      </pc:sldChg>
      <pc:sldChg chg="add del">
        <pc:chgData name="Christine Danger" userId="ec5d025f-b314-4b7c-bee6-8dd9c175cb32" providerId="ADAL" clId="{25D167D9-6AB6-490D-B4A1-9BBE5D602693}" dt="2023-03-11T19:31:06.214" v="4682" actId="47"/>
        <pc:sldMkLst>
          <pc:docMk/>
          <pc:sldMk cId="0" sldId="285"/>
        </pc:sldMkLst>
      </pc:sldChg>
      <pc:sldChg chg="add del">
        <pc:chgData name="Christine Danger" userId="ec5d025f-b314-4b7c-bee6-8dd9c175cb32" providerId="ADAL" clId="{25D167D9-6AB6-490D-B4A1-9BBE5D602693}" dt="2023-03-11T18:04:13.274" v="4275" actId="47"/>
        <pc:sldMkLst>
          <pc:docMk/>
          <pc:sldMk cId="0" sldId="286"/>
        </pc:sldMkLst>
      </pc:sldChg>
      <pc:sldChg chg="modSp add mod">
        <pc:chgData name="Christine Danger" userId="ec5d025f-b314-4b7c-bee6-8dd9c175cb32" providerId="ADAL" clId="{25D167D9-6AB6-490D-B4A1-9BBE5D602693}" dt="2023-03-11T18:14:59.705" v="4422" actId="1076"/>
        <pc:sldMkLst>
          <pc:docMk/>
          <pc:sldMk cId="0" sldId="287"/>
        </pc:sldMkLst>
        <pc:spChg chg="mod">
          <ac:chgData name="Christine Danger" userId="ec5d025f-b314-4b7c-bee6-8dd9c175cb32" providerId="ADAL" clId="{25D167D9-6AB6-490D-B4A1-9BBE5D602693}" dt="2023-03-11T18:14:53.969" v="4421" actId="207"/>
          <ac:spMkLst>
            <pc:docMk/>
            <pc:sldMk cId="0" sldId="287"/>
            <ac:spMk id="316" creationId="{00000000-0000-0000-0000-000000000000}"/>
          </ac:spMkLst>
        </pc:spChg>
        <pc:spChg chg="mod">
          <ac:chgData name="Christine Danger" userId="ec5d025f-b314-4b7c-bee6-8dd9c175cb32" providerId="ADAL" clId="{25D167D9-6AB6-490D-B4A1-9BBE5D602693}" dt="2023-03-11T18:14:59.705" v="4422" actId="1076"/>
          <ac:spMkLst>
            <pc:docMk/>
            <pc:sldMk cId="0" sldId="287"/>
            <ac:spMk id="317" creationId="{00000000-0000-0000-0000-000000000000}"/>
          </ac:spMkLst>
        </pc:spChg>
      </pc:sldChg>
      <pc:sldChg chg="add">
        <pc:chgData name="Christine Danger" userId="ec5d025f-b314-4b7c-bee6-8dd9c175cb32" providerId="ADAL" clId="{25D167D9-6AB6-490D-B4A1-9BBE5D602693}" dt="2023-03-11T17:59:47.120" v="4264"/>
        <pc:sldMkLst>
          <pc:docMk/>
          <pc:sldMk cId="0" sldId="288"/>
        </pc:sldMkLst>
      </pc:sldChg>
      <pc:sldChg chg="del setBg">
        <pc:chgData name="Christine Danger" userId="ec5d025f-b314-4b7c-bee6-8dd9c175cb32" providerId="ADAL" clId="{25D167D9-6AB6-490D-B4A1-9BBE5D602693}" dt="2023-03-09T16:29:35.706" v="2463" actId="47"/>
        <pc:sldMkLst>
          <pc:docMk/>
          <pc:sldMk cId="48007586" sldId="290"/>
        </pc:sldMkLst>
      </pc:sldChg>
      <pc:sldChg chg="del setBg">
        <pc:chgData name="Christine Danger" userId="ec5d025f-b314-4b7c-bee6-8dd9c175cb32" providerId="ADAL" clId="{25D167D9-6AB6-490D-B4A1-9BBE5D602693}" dt="2023-03-09T16:30:34.494" v="2476" actId="47"/>
        <pc:sldMkLst>
          <pc:docMk/>
          <pc:sldMk cId="3664468594" sldId="291"/>
        </pc:sldMkLst>
      </pc:sldChg>
      <pc:sldChg chg="del setBg">
        <pc:chgData name="Christine Danger" userId="ec5d025f-b314-4b7c-bee6-8dd9c175cb32" providerId="ADAL" clId="{25D167D9-6AB6-490D-B4A1-9BBE5D602693}" dt="2023-03-09T16:29:04.955" v="2457" actId="47"/>
        <pc:sldMkLst>
          <pc:docMk/>
          <pc:sldMk cId="1815040986" sldId="292"/>
        </pc:sldMkLst>
      </pc:sldChg>
      <pc:sldChg chg="del setBg">
        <pc:chgData name="Christine Danger" userId="ec5d025f-b314-4b7c-bee6-8dd9c175cb32" providerId="ADAL" clId="{25D167D9-6AB6-490D-B4A1-9BBE5D602693}" dt="2023-03-09T16:29:37.831" v="2464" actId="47"/>
        <pc:sldMkLst>
          <pc:docMk/>
          <pc:sldMk cId="3197501394" sldId="293"/>
        </pc:sldMkLst>
      </pc:sldChg>
      <pc:sldChg chg="addSp modSp add mod">
        <pc:chgData name="Christine Danger" userId="ec5d025f-b314-4b7c-bee6-8dd9c175cb32" providerId="ADAL" clId="{25D167D9-6AB6-490D-B4A1-9BBE5D602693}" dt="2023-03-11T18:09:40.786" v="4380" actId="1076"/>
        <pc:sldMkLst>
          <pc:docMk/>
          <pc:sldMk cId="0" sldId="294"/>
        </pc:sldMkLst>
        <pc:spChg chg="add mod">
          <ac:chgData name="Christine Danger" userId="ec5d025f-b314-4b7c-bee6-8dd9c175cb32" providerId="ADAL" clId="{25D167D9-6AB6-490D-B4A1-9BBE5D602693}" dt="2023-03-11T18:09:32.836" v="4377" actId="1076"/>
          <ac:spMkLst>
            <pc:docMk/>
            <pc:sldMk cId="0" sldId="294"/>
            <ac:spMk id="2" creationId="{255234BA-5520-9567-B85E-AEC26041DA5E}"/>
          </ac:spMkLst>
        </pc:spChg>
        <pc:spChg chg="add mod">
          <ac:chgData name="Christine Danger" userId="ec5d025f-b314-4b7c-bee6-8dd9c175cb32" providerId="ADAL" clId="{25D167D9-6AB6-490D-B4A1-9BBE5D602693}" dt="2023-03-11T18:09:21.055" v="4373" actId="1076"/>
          <ac:spMkLst>
            <pc:docMk/>
            <pc:sldMk cId="0" sldId="294"/>
            <ac:spMk id="4" creationId="{3C7E02A3-F673-DE3E-D62C-F1A42F0D92D2}"/>
          </ac:spMkLst>
        </pc:spChg>
        <pc:spChg chg="mod">
          <ac:chgData name="Christine Danger" userId="ec5d025f-b314-4b7c-bee6-8dd9c175cb32" providerId="ADAL" clId="{25D167D9-6AB6-490D-B4A1-9BBE5D602693}" dt="2023-03-11T18:05:29.264" v="4280" actId="1076"/>
          <ac:spMkLst>
            <pc:docMk/>
            <pc:sldMk cId="0" sldId="294"/>
            <ac:spMk id="368" creationId="{00000000-0000-0000-0000-000000000000}"/>
          </ac:spMkLst>
        </pc:spChg>
        <pc:spChg chg="mod">
          <ac:chgData name="Christine Danger" userId="ec5d025f-b314-4b7c-bee6-8dd9c175cb32" providerId="ADAL" clId="{25D167D9-6AB6-490D-B4A1-9BBE5D602693}" dt="2023-03-11T18:05:40.308" v="4283" actId="14100"/>
          <ac:spMkLst>
            <pc:docMk/>
            <pc:sldMk cId="0" sldId="294"/>
            <ac:spMk id="371" creationId="{00000000-0000-0000-0000-000000000000}"/>
          </ac:spMkLst>
        </pc:spChg>
        <pc:picChg chg="mod">
          <ac:chgData name="Christine Danger" userId="ec5d025f-b314-4b7c-bee6-8dd9c175cb32" providerId="ADAL" clId="{25D167D9-6AB6-490D-B4A1-9BBE5D602693}" dt="2023-03-11T18:09:26.699" v="4376" actId="1076"/>
          <ac:picMkLst>
            <pc:docMk/>
            <pc:sldMk cId="0" sldId="294"/>
            <ac:picMk id="369" creationId="{00000000-0000-0000-0000-000000000000}"/>
          </ac:picMkLst>
        </pc:picChg>
        <pc:picChg chg="mod">
          <ac:chgData name="Christine Danger" userId="ec5d025f-b314-4b7c-bee6-8dd9c175cb32" providerId="ADAL" clId="{25D167D9-6AB6-490D-B4A1-9BBE5D602693}" dt="2023-03-11T18:09:40.786" v="4380" actId="1076"/>
          <ac:picMkLst>
            <pc:docMk/>
            <pc:sldMk cId="0" sldId="294"/>
            <ac:picMk id="370" creationId="{00000000-0000-0000-0000-000000000000}"/>
          </ac:picMkLst>
        </pc:picChg>
      </pc:sldChg>
      <pc:sldChg chg="del setBg">
        <pc:chgData name="Christine Danger" userId="ec5d025f-b314-4b7c-bee6-8dd9c175cb32" providerId="ADAL" clId="{25D167D9-6AB6-490D-B4A1-9BBE5D602693}" dt="2023-03-09T16:29:56.694" v="2471" actId="47"/>
        <pc:sldMkLst>
          <pc:docMk/>
          <pc:sldMk cId="3436630959" sldId="294"/>
        </pc:sldMkLst>
      </pc:sldChg>
      <pc:sldChg chg="add ord modNotes">
        <pc:chgData name="Christine Danger" userId="ec5d025f-b314-4b7c-bee6-8dd9c175cb32" providerId="ADAL" clId="{25D167D9-6AB6-490D-B4A1-9BBE5D602693}" dt="2023-03-11T18:08:25.997" v="4365"/>
        <pc:sldMkLst>
          <pc:docMk/>
          <pc:sldMk cId="0" sldId="295"/>
        </pc:sldMkLst>
      </pc:sldChg>
      <pc:sldChg chg="addSp delSp modSp setBg">
        <pc:chgData name="Christine Danger" userId="ec5d025f-b314-4b7c-bee6-8dd9c175cb32" providerId="ADAL" clId="{25D167D9-6AB6-490D-B4A1-9BBE5D602693}" dt="2023-03-11T17:57:16.601" v="4257"/>
        <pc:sldMkLst>
          <pc:docMk/>
          <pc:sldMk cId="3873605671" sldId="296"/>
        </pc:sldMkLst>
        <pc:picChg chg="add del mod">
          <ac:chgData name="Christine Danger" userId="ec5d025f-b314-4b7c-bee6-8dd9c175cb32" providerId="ADAL" clId="{25D167D9-6AB6-490D-B4A1-9BBE5D602693}" dt="2023-03-11T17:57:16.601" v="4257"/>
          <ac:picMkLst>
            <pc:docMk/>
            <pc:sldMk cId="3873605671" sldId="296"/>
            <ac:picMk id="4" creationId="{99D1C27E-7C3B-F3F6-088A-3A7AEE023C66}"/>
          </ac:picMkLst>
        </pc:picChg>
      </pc:sldChg>
      <pc:sldChg chg="add del">
        <pc:chgData name="Christine Danger" userId="ec5d025f-b314-4b7c-bee6-8dd9c175cb32" providerId="ADAL" clId="{25D167D9-6AB6-490D-B4A1-9BBE5D602693}" dt="2023-03-11T18:10:09.502" v="4381" actId="47"/>
        <pc:sldMkLst>
          <pc:docMk/>
          <pc:sldMk cId="0" sldId="297"/>
        </pc:sldMkLst>
      </pc:sldChg>
      <pc:sldChg chg="del setBg">
        <pc:chgData name="Christine Danger" userId="ec5d025f-b314-4b7c-bee6-8dd9c175cb32" providerId="ADAL" clId="{25D167D9-6AB6-490D-B4A1-9BBE5D602693}" dt="2023-03-09T16:29:28.495" v="2461" actId="47"/>
        <pc:sldMkLst>
          <pc:docMk/>
          <pc:sldMk cId="2600881417" sldId="297"/>
        </pc:sldMkLst>
      </pc:sldChg>
      <pc:sldChg chg="del setBg">
        <pc:chgData name="Christine Danger" userId="ec5d025f-b314-4b7c-bee6-8dd9c175cb32" providerId="ADAL" clId="{25D167D9-6AB6-490D-B4A1-9BBE5D602693}" dt="2023-03-09T16:29:47.931" v="2470" actId="47"/>
        <pc:sldMkLst>
          <pc:docMk/>
          <pc:sldMk cId="29314656" sldId="298"/>
        </pc:sldMkLst>
      </pc:sldChg>
      <pc:sldChg chg="del setBg">
        <pc:chgData name="Christine Danger" userId="ec5d025f-b314-4b7c-bee6-8dd9c175cb32" providerId="ADAL" clId="{25D167D9-6AB6-490D-B4A1-9BBE5D602693}" dt="2023-03-09T16:30:01.330" v="2474" actId="47"/>
        <pc:sldMkLst>
          <pc:docMk/>
          <pc:sldMk cId="190892648" sldId="299"/>
        </pc:sldMkLst>
      </pc:sldChg>
      <pc:sldChg chg="del">
        <pc:chgData name="Christine Danger" userId="ec5d025f-b314-4b7c-bee6-8dd9c175cb32" providerId="ADAL" clId="{25D167D9-6AB6-490D-B4A1-9BBE5D602693}" dt="2023-03-09T16:29:59.558" v="2473" actId="47"/>
        <pc:sldMkLst>
          <pc:docMk/>
          <pc:sldMk cId="3714881055" sldId="300"/>
        </pc:sldMkLst>
      </pc:sldChg>
      <pc:sldChg chg="del">
        <pc:chgData name="Christine Danger" userId="ec5d025f-b314-4b7c-bee6-8dd9c175cb32" providerId="ADAL" clId="{25D167D9-6AB6-490D-B4A1-9BBE5D602693}" dt="2023-03-09T16:29:39.796" v="2465" actId="47"/>
        <pc:sldMkLst>
          <pc:docMk/>
          <pc:sldMk cId="3098877039" sldId="301"/>
        </pc:sldMkLst>
      </pc:sldChg>
      <pc:sldChg chg="del">
        <pc:chgData name="Christine Danger" userId="ec5d025f-b314-4b7c-bee6-8dd9c175cb32" providerId="ADAL" clId="{25D167D9-6AB6-490D-B4A1-9BBE5D602693}" dt="2023-03-09T16:29:42.091" v="2466" actId="47"/>
        <pc:sldMkLst>
          <pc:docMk/>
          <pc:sldMk cId="3302927776" sldId="302"/>
        </pc:sldMkLst>
      </pc:sldChg>
      <pc:sldChg chg="del">
        <pc:chgData name="Christine Danger" userId="ec5d025f-b314-4b7c-bee6-8dd9c175cb32" providerId="ADAL" clId="{25D167D9-6AB6-490D-B4A1-9BBE5D602693}" dt="2023-03-10T17:46:29.809" v="4071" actId="47"/>
        <pc:sldMkLst>
          <pc:docMk/>
          <pc:sldMk cId="743793844" sldId="303"/>
        </pc:sldMkLst>
      </pc:sldChg>
      <pc:sldChg chg="del">
        <pc:chgData name="Christine Danger" userId="ec5d025f-b314-4b7c-bee6-8dd9c175cb32" providerId="ADAL" clId="{25D167D9-6AB6-490D-B4A1-9BBE5D602693}" dt="2023-03-10T17:46:43.903" v="4075" actId="47"/>
        <pc:sldMkLst>
          <pc:docMk/>
          <pc:sldMk cId="2483218773" sldId="304"/>
        </pc:sldMkLst>
      </pc:sldChg>
      <pc:sldChg chg="del">
        <pc:chgData name="Christine Danger" userId="ec5d025f-b314-4b7c-bee6-8dd9c175cb32" providerId="ADAL" clId="{25D167D9-6AB6-490D-B4A1-9BBE5D602693}" dt="2023-03-10T17:46:45.089" v="4076" actId="47"/>
        <pc:sldMkLst>
          <pc:docMk/>
          <pc:sldMk cId="767768197" sldId="306"/>
        </pc:sldMkLst>
      </pc:sldChg>
      <pc:sldChg chg="add ord modNotes">
        <pc:chgData name="Christine Danger" userId="ec5d025f-b314-4b7c-bee6-8dd9c175cb32" providerId="ADAL" clId="{25D167D9-6AB6-490D-B4A1-9BBE5D602693}" dt="2023-03-11T18:21:23.728" v="4622"/>
        <pc:sldMkLst>
          <pc:docMk/>
          <pc:sldMk cId="0" sldId="319"/>
        </pc:sldMkLst>
      </pc:sldChg>
      <pc:sldChg chg="add">
        <pc:chgData name="Christine Danger" userId="ec5d025f-b314-4b7c-bee6-8dd9c175cb32" providerId="ADAL" clId="{25D167D9-6AB6-490D-B4A1-9BBE5D602693}" dt="2023-03-11T17:59:47.120" v="4264"/>
        <pc:sldMkLst>
          <pc:docMk/>
          <pc:sldMk cId="507022513" sldId="328"/>
        </pc:sldMkLst>
      </pc:sldChg>
      <pc:sldChg chg="add">
        <pc:chgData name="Christine Danger" userId="ec5d025f-b314-4b7c-bee6-8dd9c175cb32" providerId="ADAL" clId="{25D167D9-6AB6-490D-B4A1-9BBE5D602693}" dt="2023-03-11T17:59:47.120" v="4264"/>
        <pc:sldMkLst>
          <pc:docMk/>
          <pc:sldMk cId="1363973470" sldId="329"/>
        </pc:sldMkLst>
      </pc:sldChg>
      <pc:sldChg chg="addSp modSp add mod">
        <pc:chgData name="Christine Danger" userId="ec5d025f-b314-4b7c-bee6-8dd9c175cb32" providerId="ADAL" clId="{25D167D9-6AB6-490D-B4A1-9BBE5D602693}" dt="2023-03-11T18:07:30.354" v="4361" actId="255"/>
        <pc:sldMkLst>
          <pc:docMk/>
          <pc:sldMk cId="1015484038" sldId="331"/>
        </pc:sldMkLst>
        <pc:spChg chg="add mod">
          <ac:chgData name="Christine Danger" userId="ec5d025f-b314-4b7c-bee6-8dd9c175cb32" providerId="ADAL" clId="{25D167D9-6AB6-490D-B4A1-9BBE5D602693}" dt="2023-03-11T18:07:30.354" v="4361" actId="255"/>
          <ac:spMkLst>
            <pc:docMk/>
            <pc:sldMk cId="1015484038" sldId="331"/>
            <ac:spMk id="2" creationId="{12D11D97-75CC-7F12-480C-5111C9A01E1A}"/>
          </ac:spMkLst>
        </pc:spChg>
        <pc:picChg chg="mod">
          <ac:chgData name="Christine Danger" userId="ec5d025f-b314-4b7c-bee6-8dd9c175cb32" providerId="ADAL" clId="{25D167D9-6AB6-490D-B4A1-9BBE5D602693}" dt="2023-03-11T18:06:45.345" v="4317" actId="1076"/>
          <ac:picMkLst>
            <pc:docMk/>
            <pc:sldMk cId="1015484038" sldId="331"/>
            <ac:picMk id="3" creationId="{8AE794C9-77FD-240D-D227-FC9D39457F5F}"/>
          </ac:picMkLst>
        </pc:picChg>
      </pc:sldChg>
      <pc:sldChg chg="modSp add mod">
        <pc:chgData name="Christine Danger" userId="ec5d025f-b314-4b7c-bee6-8dd9c175cb32" providerId="ADAL" clId="{25D167D9-6AB6-490D-B4A1-9BBE5D602693}" dt="2023-03-11T18:07:42.733" v="4363" actId="14100"/>
        <pc:sldMkLst>
          <pc:docMk/>
          <pc:sldMk cId="131727158" sldId="332"/>
        </pc:sldMkLst>
        <pc:picChg chg="mod">
          <ac:chgData name="Christine Danger" userId="ec5d025f-b314-4b7c-bee6-8dd9c175cb32" providerId="ADAL" clId="{25D167D9-6AB6-490D-B4A1-9BBE5D602693}" dt="2023-03-11T18:07:42.733" v="4363" actId="14100"/>
          <ac:picMkLst>
            <pc:docMk/>
            <pc:sldMk cId="131727158" sldId="332"/>
            <ac:picMk id="3" creationId="{14BF911B-8D99-5AE8-23E9-F9152253B2CC}"/>
          </ac:picMkLst>
        </pc:picChg>
      </pc:sldChg>
      <pc:sldChg chg="add del">
        <pc:chgData name="Christine Danger" userId="ec5d025f-b314-4b7c-bee6-8dd9c175cb32" providerId="ADAL" clId="{25D167D9-6AB6-490D-B4A1-9BBE5D602693}" dt="2023-03-11T18:05:00.175" v="4276" actId="47"/>
        <pc:sldMkLst>
          <pc:docMk/>
          <pc:sldMk cId="3764809158" sldId="333"/>
        </pc:sldMkLst>
      </pc:sldChg>
      <pc:sldChg chg="add">
        <pc:chgData name="Christine Danger" userId="ec5d025f-b314-4b7c-bee6-8dd9c175cb32" providerId="ADAL" clId="{25D167D9-6AB6-490D-B4A1-9BBE5D602693}" dt="2023-03-11T17:59:47.120" v="4264"/>
        <pc:sldMkLst>
          <pc:docMk/>
          <pc:sldMk cId="2322627859" sldId="334"/>
        </pc:sldMkLst>
      </pc:sldChg>
      <pc:sldChg chg="add">
        <pc:chgData name="Christine Danger" userId="ec5d025f-b314-4b7c-bee6-8dd9c175cb32" providerId="ADAL" clId="{25D167D9-6AB6-490D-B4A1-9BBE5D602693}" dt="2023-03-11T17:59:47.120" v="4264"/>
        <pc:sldMkLst>
          <pc:docMk/>
          <pc:sldMk cId="3350420359" sldId="335"/>
        </pc:sldMkLst>
      </pc:sldChg>
      <pc:sldChg chg="delSp add mod ord delDesignElem">
        <pc:chgData name="Christine Danger" userId="ec5d025f-b314-4b7c-bee6-8dd9c175cb32" providerId="ADAL" clId="{25D167D9-6AB6-490D-B4A1-9BBE5D602693}" dt="2023-03-10T15:07:18.482" v="2900" actId="478"/>
        <pc:sldMkLst>
          <pc:docMk/>
          <pc:sldMk cId="2538100635" sldId="364"/>
        </pc:sldMkLst>
        <pc:spChg chg="del">
          <ac:chgData name="Christine Danger" userId="ec5d025f-b314-4b7c-bee6-8dd9c175cb32" providerId="ADAL" clId="{25D167D9-6AB6-490D-B4A1-9BBE5D602693}" dt="2023-03-10T15:07:18.482" v="2900" actId="478"/>
          <ac:spMkLst>
            <pc:docMk/>
            <pc:sldMk cId="2538100635" sldId="364"/>
            <ac:spMk id="5" creationId="{3686C975-77C4-48AD-8222-BD36DB8FBBBC}"/>
          </ac:spMkLst>
        </pc:spChg>
        <pc:spChg chg="del">
          <ac:chgData name="Christine Danger" userId="ec5d025f-b314-4b7c-bee6-8dd9c175cb32" providerId="ADAL" clId="{25D167D9-6AB6-490D-B4A1-9BBE5D602693}" dt="2023-03-09T22:40:23.200" v="2551"/>
          <ac:spMkLst>
            <pc:docMk/>
            <pc:sldMk cId="2538100635" sldId="364"/>
            <ac:spMk id="106" creationId="{42A4FC2C-047E-45A5-965D-8E1E3BF09BC6}"/>
          </ac:spMkLst>
        </pc:spChg>
        <pc:picChg chg="del">
          <ac:chgData name="Christine Danger" userId="ec5d025f-b314-4b7c-bee6-8dd9c175cb32" providerId="ADAL" clId="{25D167D9-6AB6-490D-B4A1-9BBE5D602693}" dt="2023-03-10T15:07:18.482" v="2900" actId="478"/>
          <ac:picMkLst>
            <pc:docMk/>
            <pc:sldMk cId="2538100635" sldId="364"/>
            <ac:picMk id="4" creationId="{429C541C-BCCD-4933-A505-F1EFD1C7D904}"/>
          </ac:picMkLst>
        </pc:picChg>
      </pc:sldChg>
      <pc:sldChg chg="del setBg">
        <pc:chgData name="Christine Danger" userId="ec5d025f-b314-4b7c-bee6-8dd9c175cb32" providerId="ADAL" clId="{25D167D9-6AB6-490D-B4A1-9BBE5D602693}" dt="2023-03-09T16:31:01.862" v="2480" actId="47"/>
        <pc:sldMkLst>
          <pc:docMk/>
          <pc:sldMk cId="0" sldId="647"/>
        </pc:sldMkLst>
      </pc:sldChg>
      <pc:sldChg chg="del">
        <pc:chgData name="Christine Danger" userId="ec5d025f-b314-4b7c-bee6-8dd9c175cb32" providerId="ADAL" clId="{25D167D9-6AB6-490D-B4A1-9BBE5D602693}" dt="2023-03-09T16:29:58.267" v="2472" actId="47"/>
        <pc:sldMkLst>
          <pc:docMk/>
          <pc:sldMk cId="994309478" sldId="648"/>
        </pc:sldMkLst>
      </pc:sldChg>
      <pc:sldChg chg="del ord">
        <pc:chgData name="Christine Danger" userId="ec5d025f-b314-4b7c-bee6-8dd9c175cb32" providerId="ADAL" clId="{25D167D9-6AB6-490D-B4A1-9BBE5D602693}" dt="2023-03-10T17:08:27.600" v="3920" actId="47"/>
        <pc:sldMkLst>
          <pc:docMk/>
          <pc:sldMk cId="2858562934" sldId="649"/>
        </pc:sldMkLst>
      </pc:sldChg>
      <pc:sldChg chg="addSp modSp new mod ord modAnim">
        <pc:chgData name="Christine Danger" userId="ec5d025f-b314-4b7c-bee6-8dd9c175cb32" providerId="ADAL" clId="{25D167D9-6AB6-490D-B4A1-9BBE5D602693}" dt="2023-03-10T15:07:33.377" v="2902"/>
        <pc:sldMkLst>
          <pc:docMk/>
          <pc:sldMk cId="1049604460" sldId="650"/>
        </pc:sldMkLst>
        <pc:spChg chg="add mod">
          <ac:chgData name="Christine Danger" userId="ec5d025f-b314-4b7c-bee6-8dd9c175cb32" providerId="ADAL" clId="{25D167D9-6AB6-490D-B4A1-9BBE5D602693}" dt="2023-03-08T17:29:31.117" v="84" actId="122"/>
          <ac:spMkLst>
            <pc:docMk/>
            <pc:sldMk cId="1049604460" sldId="650"/>
            <ac:spMk id="3" creationId="{BF763504-C6C6-A771-3C20-A71EC587BAE5}"/>
          </ac:spMkLst>
        </pc:spChg>
        <pc:picChg chg="add mod">
          <ac:chgData name="Christine Danger" userId="ec5d025f-b314-4b7c-bee6-8dd9c175cb32" providerId="ADAL" clId="{25D167D9-6AB6-490D-B4A1-9BBE5D602693}" dt="2023-03-08T17:28:40.395" v="4" actId="1076"/>
          <ac:picMkLst>
            <pc:docMk/>
            <pc:sldMk cId="1049604460" sldId="650"/>
            <ac:picMk id="2" creationId="{D56EC2CE-274A-3BCC-D494-5F630304A1F8}"/>
          </ac:picMkLst>
        </pc:picChg>
      </pc:sldChg>
      <pc:sldChg chg="addSp modSp new mod ord">
        <pc:chgData name="Christine Danger" userId="ec5d025f-b314-4b7c-bee6-8dd9c175cb32" providerId="ADAL" clId="{25D167D9-6AB6-490D-B4A1-9BBE5D602693}" dt="2023-03-10T15:17:57.701" v="2979"/>
        <pc:sldMkLst>
          <pc:docMk/>
          <pc:sldMk cId="3177366977" sldId="651"/>
        </pc:sldMkLst>
        <pc:spChg chg="add mod">
          <ac:chgData name="Christine Danger" userId="ec5d025f-b314-4b7c-bee6-8dd9c175cb32" providerId="ADAL" clId="{25D167D9-6AB6-490D-B4A1-9BBE5D602693}" dt="2023-03-08T17:41:03.808" v="121" actId="20577"/>
          <ac:spMkLst>
            <pc:docMk/>
            <pc:sldMk cId="3177366977" sldId="651"/>
            <ac:spMk id="2" creationId="{334C1F1C-DFDA-C023-89C6-AF2CB6A95DCF}"/>
          </ac:spMkLst>
        </pc:spChg>
        <pc:spChg chg="add mod">
          <ac:chgData name="Christine Danger" userId="ec5d025f-b314-4b7c-bee6-8dd9c175cb32" providerId="ADAL" clId="{25D167D9-6AB6-490D-B4A1-9BBE5D602693}" dt="2023-03-09T01:39:52.338" v="1859" actId="255"/>
          <ac:spMkLst>
            <pc:docMk/>
            <pc:sldMk cId="3177366977" sldId="651"/>
            <ac:spMk id="4" creationId="{0FC7A515-D359-D26B-8256-A1256263B0AE}"/>
          </ac:spMkLst>
        </pc:spChg>
        <pc:picChg chg="add mod">
          <ac:chgData name="Christine Danger" userId="ec5d025f-b314-4b7c-bee6-8dd9c175cb32" providerId="ADAL" clId="{25D167D9-6AB6-490D-B4A1-9BBE5D602693}" dt="2023-03-09T01:33:14.165" v="1822" actId="14100"/>
          <ac:picMkLst>
            <pc:docMk/>
            <pc:sldMk cId="3177366977" sldId="651"/>
            <ac:picMk id="1026" creationId="{7CAA945F-FD5F-B791-8E88-CDD0AD42672C}"/>
          </ac:picMkLst>
        </pc:picChg>
        <pc:picChg chg="add mod">
          <ac:chgData name="Christine Danger" userId="ec5d025f-b314-4b7c-bee6-8dd9c175cb32" providerId="ADAL" clId="{25D167D9-6AB6-490D-B4A1-9BBE5D602693}" dt="2023-03-09T01:39:34.495" v="1858" actId="1076"/>
          <ac:picMkLst>
            <pc:docMk/>
            <pc:sldMk cId="3177366977" sldId="651"/>
            <ac:picMk id="1028" creationId="{0277E914-06DE-CC60-C4CE-3E006A1D6F9C}"/>
          </ac:picMkLst>
        </pc:picChg>
      </pc:sldChg>
      <pc:sldChg chg="addSp delSp modSp new mod setBg modNotesTx">
        <pc:chgData name="Christine Danger" userId="ec5d025f-b314-4b7c-bee6-8dd9c175cb32" providerId="ADAL" clId="{25D167D9-6AB6-490D-B4A1-9BBE5D602693}" dt="2023-03-09T14:36:25.663" v="2331"/>
        <pc:sldMkLst>
          <pc:docMk/>
          <pc:sldMk cId="1245485708" sldId="652"/>
        </pc:sldMkLst>
        <pc:spChg chg="add mod">
          <ac:chgData name="Christine Danger" userId="ec5d025f-b314-4b7c-bee6-8dd9c175cb32" providerId="ADAL" clId="{25D167D9-6AB6-490D-B4A1-9BBE5D602693}" dt="2023-03-09T14:36:08.658" v="2330" actId="20577"/>
          <ac:spMkLst>
            <pc:docMk/>
            <pc:sldMk cId="1245485708" sldId="652"/>
            <ac:spMk id="9" creationId="{87D38EE3-1324-1552-94AC-38F2649CC6C7}"/>
          </ac:spMkLst>
        </pc:spChg>
        <pc:spChg chg="add mod">
          <ac:chgData name="Christine Danger" userId="ec5d025f-b314-4b7c-bee6-8dd9c175cb32" providerId="ADAL" clId="{25D167D9-6AB6-490D-B4A1-9BBE5D602693}" dt="2023-03-09T00:18:06.295" v="1326" actId="1076"/>
          <ac:spMkLst>
            <pc:docMk/>
            <pc:sldMk cId="1245485708" sldId="652"/>
            <ac:spMk id="10" creationId="{3F873C50-1405-0CC2-BD7F-45064E0F49E1}"/>
          </ac:spMkLst>
        </pc:spChg>
        <pc:picChg chg="add del mod">
          <ac:chgData name="Christine Danger" userId="ec5d025f-b314-4b7c-bee6-8dd9c175cb32" providerId="ADAL" clId="{25D167D9-6AB6-490D-B4A1-9BBE5D602693}" dt="2023-03-08T23:38:33.547" v="1009" actId="478"/>
          <ac:picMkLst>
            <pc:docMk/>
            <pc:sldMk cId="1245485708" sldId="652"/>
            <ac:picMk id="3" creationId="{0ED4B868-D3FA-CF83-7C56-B7B8642287D3}"/>
          </ac:picMkLst>
        </pc:picChg>
        <pc:picChg chg="add mod ord">
          <ac:chgData name="Christine Danger" userId="ec5d025f-b314-4b7c-bee6-8dd9c175cb32" providerId="ADAL" clId="{25D167D9-6AB6-490D-B4A1-9BBE5D602693}" dt="2023-03-09T00:17:05.916" v="1262" actId="1076"/>
          <ac:picMkLst>
            <pc:docMk/>
            <pc:sldMk cId="1245485708" sldId="652"/>
            <ac:picMk id="5" creationId="{F05048AA-02FB-C183-DADD-34D73DEDB4D5}"/>
          </ac:picMkLst>
        </pc:picChg>
        <pc:picChg chg="add mod ord">
          <ac:chgData name="Christine Danger" userId="ec5d025f-b314-4b7c-bee6-8dd9c175cb32" providerId="ADAL" clId="{25D167D9-6AB6-490D-B4A1-9BBE5D602693}" dt="2023-03-09T00:17:10.045" v="1264" actId="1076"/>
          <ac:picMkLst>
            <pc:docMk/>
            <pc:sldMk cId="1245485708" sldId="652"/>
            <ac:picMk id="6" creationId="{96E06FA2-5740-C9D4-9170-1B7A1A20EB01}"/>
          </ac:picMkLst>
        </pc:picChg>
        <pc:picChg chg="add mod">
          <ac:chgData name="Christine Danger" userId="ec5d025f-b314-4b7c-bee6-8dd9c175cb32" providerId="ADAL" clId="{25D167D9-6AB6-490D-B4A1-9BBE5D602693}" dt="2023-03-09T00:17:08.294" v="1263" actId="1076"/>
          <ac:picMkLst>
            <pc:docMk/>
            <pc:sldMk cId="1245485708" sldId="652"/>
            <ac:picMk id="8" creationId="{0756483D-66A3-8BA3-989F-20FC68A007F9}"/>
          </ac:picMkLst>
        </pc:picChg>
      </pc:sldChg>
      <pc:sldChg chg="addSp delSp modSp new mod setBg">
        <pc:chgData name="Christine Danger" userId="ec5d025f-b314-4b7c-bee6-8dd9c175cb32" providerId="ADAL" clId="{25D167D9-6AB6-490D-B4A1-9BBE5D602693}" dt="2023-03-10T15:59:28.507" v="3641" actId="20577"/>
        <pc:sldMkLst>
          <pc:docMk/>
          <pc:sldMk cId="581867139" sldId="653"/>
        </pc:sldMkLst>
        <pc:spChg chg="add mod">
          <ac:chgData name="Christine Danger" userId="ec5d025f-b314-4b7c-bee6-8dd9c175cb32" providerId="ADAL" clId="{25D167D9-6AB6-490D-B4A1-9BBE5D602693}" dt="2023-03-10T15:59:28.507" v="3641" actId="20577"/>
          <ac:spMkLst>
            <pc:docMk/>
            <pc:sldMk cId="581867139" sldId="653"/>
            <ac:spMk id="2" creationId="{512C0824-2BBC-A03A-CA06-3E2512798E35}"/>
          </ac:spMkLst>
        </pc:spChg>
        <pc:spChg chg="add mod ord">
          <ac:chgData name="Christine Danger" userId="ec5d025f-b314-4b7c-bee6-8dd9c175cb32" providerId="ADAL" clId="{25D167D9-6AB6-490D-B4A1-9BBE5D602693}" dt="2023-03-10T15:57:43.427" v="3567" actId="255"/>
          <ac:spMkLst>
            <pc:docMk/>
            <pc:sldMk cId="581867139" sldId="653"/>
            <ac:spMk id="4" creationId="{BD02A8EA-FF37-9CD4-CBA8-76C014B45434}"/>
          </ac:spMkLst>
        </pc:spChg>
        <pc:spChg chg="add mod">
          <ac:chgData name="Christine Danger" userId="ec5d025f-b314-4b7c-bee6-8dd9c175cb32" providerId="ADAL" clId="{25D167D9-6AB6-490D-B4A1-9BBE5D602693}" dt="2023-03-09T00:42:24.702" v="1420" actId="26606"/>
          <ac:spMkLst>
            <pc:docMk/>
            <pc:sldMk cId="581867139" sldId="653"/>
            <ac:spMk id="7" creationId="{0829CB0C-6442-A18F-061C-E9346FD4A664}"/>
          </ac:spMkLst>
        </pc:spChg>
        <pc:spChg chg="add">
          <ac:chgData name="Christine Danger" userId="ec5d025f-b314-4b7c-bee6-8dd9c175cb32" providerId="ADAL" clId="{25D167D9-6AB6-490D-B4A1-9BBE5D602693}" dt="2023-03-09T00:42:24.702" v="1420" actId="26606"/>
          <ac:spMkLst>
            <pc:docMk/>
            <pc:sldMk cId="581867139" sldId="653"/>
            <ac:spMk id="12" creationId="{F13C74B1-5B17-4795-BED0-7140497B445A}"/>
          </ac:spMkLst>
        </pc:spChg>
        <pc:spChg chg="add">
          <ac:chgData name="Christine Danger" userId="ec5d025f-b314-4b7c-bee6-8dd9c175cb32" providerId="ADAL" clId="{25D167D9-6AB6-490D-B4A1-9BBE5D602693}" dt="2023-03-09T00:42:24.702" v="1420" actId="26606"/>
          <ac:spMkLst>
            <pc:docMk/>
            <pc:sldMk cId="581867139" sldId="653"/>
            <ac:spMk id="14" creationId="{D4974D33-8DC5-464E-8C6D-BE58F0669C17}"/>
          </ac:spMkLst>
        </pc:spChg>
        <pc:picChg chg="add mod ord">
          <ac:chgData name="Christine Danger" userId="ec5d025f-b314-4b7c-bee6-8dd9c175cb32" providerId="ADAL" clId="{25D167D9-6AB6-490D-B4A1-9BBE5D602693}" dt="2023-03-09T00:42:24.702" v="1420" actId="26606"/>
          <ac:picMkLst>
            <pc:docMk/>
            <pc:sldMk cId="581867139" sldId="653"/>
            <ac:picMk id="3" creationId="{1430B98F-D577-8CB0-3985-4CDF10F2CFB1}"/>
          </ac:picMkLst>
        </pc:picChg>
        <pc:picChg chg="add del mod">
          <ac:chgData name="Christine Danger" userId="ec5d025f-b314-4b7c-bee6-8dd9c175cb32" providerId="ADAL" clId="{25D167D9-6AB6-490D-B4A1-9BBE5D602693}" dt="2023-03-08T23:38:16.169" v="1007" actId="478"/>
          <ac:picMkLst>
            <pc:docMk/>
            <pc:sldMk cId="581867139" sldId="653"/>
            <ac:picMk id="6" creationId="{63F65FCB-A5BD-8FD0-EDB5-53EE7C521E18}"/>
          </ac:picMkLst>
        </pc:picChg>
        <pc:picChg chg="add mod">
          <ac:chgData name="Christine Danger" userId="ec5d025f-b314-4b7c-bee6-8dd9c175cb32" providerId="ADAL" clId="{25D167D9-6AB6-490D-B4A1-9BBE5D602693}" dt="2023-03-09T15:30:03.281" v="2372" actId="1076"/>
          <ac:picMkLst>
            <pc:docMk/>
            <pc:sldMk cId="581867139" sldId="653"/>
            <ac:picMk id="9" creationId="{57F62EBA-485D-AC73-EC9A-0F0F0F0CB2C4}"/>
          </ac:picMkLst>
        </pc:picChg>
      </pc:sldChg>
      <pc:sldChg chg="addSp delSp modSp add mod">
        <pc:chgData name="Christine Danger" userId="ec5d025f-b314-4b7c-bee6-8dd9c175cb32" providerId="ADAL" clId="{25D167D9-6AB6-490D-B4A1-9BBE5D602693}" dt="2023-03-10T16:09:23.719" v="3734" actId="20577"/>
        <pc:sldMkLst>
          <pc:docMk/>
          <pc:sldMk cId="487862672" sldId="654"/>
        </pc:sldMkLst>
        <pc:spChg chg="add mod">
          <ac:chgData name="Christine Danger" userId="ec5d025f-b314-4b7c-bee6-8dd9c175cb32" providerId="ADAL" clId="{25D167D9-6AB6-490D-B4A1-9BBE5D602693}" dt="2023-03-10T16:09:07.178" v="3733" actId="20577"/>
          <ac:spMkLst>
            <pc:docMk/>
            <pc:sldMk cId="487862672" sldId="654"/>
            <ac:spMk id="2" creationId="{E49AFB47-5094-036D-02BB-12C0D45A1EB5}"/>
          </ac:spMkLst>
        </pc:spChg>
        <pc:spChg chg="mod">
          <ac:chgData name="Christine Danger" userId="ec5d025f-b314-4b7c-bee6-8dd9c175cb32" providerId="ADAL" clId="{25D167D9-6AB6-490D-B4A1-9BBE5D602693}" dt="2023-03-10T16:09:23.719" v="3734" actId="20577"/>
          <ac:spMkLst>
            <pc:docMk/>
            <pc:sldMk cId="487862672" sldId="654"/>
            <ac:spMk id="4" creationId="{BD02A8EA-FF37-9CD4-CBA8-76C014B45434}"/>
          </ac:spMkLst>
        </pc:spChg>
        <pc:spChg chg="add mod">
          <ac:chgData name="Christine Danger" userId="ec5d025f-b314-4b7c-bee6-8dd9c175cb32" providerId="ADAL" clId="{25D167D9-6AB6-490D-B4A1-9BBE5D602693}" dt="2023-03-09T00:48:51.119" v="1552" actId="20577"/>
          <ac:spMkLst>
            <pc:docMk/>
            <pc:sldMk cId="487862672" sldId="654"/>
            <ac:spMk id="11" creationId="{26C355A0-80AF-3100-74F7-8E0F41604761}"/>
          </ac:spMkLst>
        </pc:spChg>
        <pc:picChg chg="del">
          <ac:chgData name="Christine Danger" userId="ec5d025f-b314-4b7c-bee6-8dd9c175cb32" providerId="ADAL" clId="{25D167D9-6AB6-490D-B4A1-9BBE5D602693}" dt="2023-03-08T23:27:56.164" v="386" actId="478"/>
          <ac:picMkLst>
            <pc:docMk/>
            <pc:sldMk cId="487862672" sldId="654"/>
            <ac:picMk id="3" creationId="{1430B98F-D577-8CB0-3985-4CDF10F2CFB1}"/>
          </ac:picMkLst>
        </pc:picChg>
        <pc:picChg chg="add mod">
          <ac:chgData name="Christine Danger" userId="ec5d025f-b314-4b7c-bee6-8dd9c175cb32" providerId="ADAL" clId="{25D167D9-6AB6-490D-B4A1-9BBE5D602693}" dt="2023-03-09T00:49:27.451" v="1559" actId="1076"/>
          <ac:picMkLst>
            <pc:docMk/>
            <pc:sldMk cId="487862672" sldId="654"/>
            <ac:picMk id="5" creationId="{F9AF25FF-CF38-896C-7AC9-E0BEB3B5AF89}"/>
          </ac:picMkLst>
        </pc:picChg>
        <pc:picChg chg="mod">
          <ac:chgData name="Christine Danger" userId="ec5d025f-b314-4b7c-bee6-8dd9c175cb32" providerId="ADAL" clId="{25D167D9-6AB6-490D-B4A1-9BBE5D602693}" dt="2023-03-09T00:48:26.999" v="1543" actId="1076"/>
          <ac:picMkLst>
            <pc:docMk/>
            <pc:sldMk cId="487862672" sldId="654"/>
            <ac:picMk id="6" creationId="{63F65FCB-A5BD-8FD0-EDB5-53EE7C521E18}"/>
          </ac:picMkLst>
        </pc:picChg>
        <pc:picChg chg="add mod">
          <ac:chgData name="Christine Danger" userId="ec5d025f-b314-4b7c-bee6-8dd9c175cb32" providerId="ADAL" clId="{25D167D9-6AB6-490D-B4A1-9BBE5D602693}" dt="2023-03-09T00:49:11.208" v="1555" actId="14100"/>
          <ac:picMkLst>
            <pc:docMk/>
            <pc:sldMk cId="487862672" sldId="654"/>
            <ac:picMk id="8" creationId="{EEB7A495-7307-D2D0-6143-C03485761E22}"/>
          </ac:picMkLst>
        </pc:picChg>
        <pc:picChg chg="add mod">
          <ac:chgData name="Christine Danger" userId="ec5d025f-b314-4b7c-bee6-8dd9c175cb32" providerId="ADAL" clId="{25D167D9-6AB6-490D-B4A1-9BBE5D602693}" dt="2023-03-09T00:49:13.743" v="1556" actId="14100"/>
          <ac:picMkLst>
            <pc:docMk/>
            <pc:sldMk cId="487862672" sldId="654"/>
            <ac:picMk id="10" creationId="{F5E03CA1-A699-40B1-E25D-1A6FFFEFC8C2}"/>
          </ac:picMkLst>
        </pc:picChg>
      </pc:sldChg>
      <pc:sldChg chg="addSp modSp new mod ord">
        <pc:chgData name="Christine Danger" userId="ec5d025f-b314-4b7c-bee6-8dd9c175cb32" providerId="ADAL" clId="{25D167D9-6AB6-490D-B4A1-9BBE5D602693}" dt="2023-03-10T15:17:57.701" v="2979"/>
        <pc:sldMkLst>
          <pc:docMk/>
          <pc:sldMk cId="1075886812" sldId="655"/>
        </pc:sldMkLst>
        <pc:spChg chg="add mod">
          <ac:chgData name="Christine Danger" userId="ec5d025f-b314-4b7c-bee6-8dd9c175cb32" providerId="ADAL" clId="{25D167D9-6AB6-490D-B4A1-9BBE5D602693}" dt="2023-03-09T01:38:54.507" v="1854" actId="14100"/>
          <ac:spMkLst>
            <pc:docMk/>
            <pc:sldMk cId="1075886812" sldId="655"/>
            <ac:spMk id="2" creationId="{5B194EAF-E2EE-933B-08F8-69B5FEF83E29}"/>
          </ac:spMkLst>
        </pc:spChg>
        <pc:spChg chg="add mod">
          <ac:chgData name="Christine Danger" userId="ec5d025f-b314-4b7c-bee6-8dd9c175cb32" providerId="ADAL" clId="{25D167D9-6AB6-490D-B4A1-9BBE5D602693}" dt="2023-03-09T16:27:06.567" v="2441" actId="207"/>
          <ac:spMkLst>
            <pc:docMk/>
            <pc:sldMk cId="1075886812" sldId="655"/>
            <ac:spMk id="6" creationId="{B4DA374F-7F11-CC50-35BB-5CDFCB54B218}"/>
          </ac:spMkLst>
        </pc:spChg>
        <pc:graphicFrameChg chg="add mod">
          <ac:chgData name="Christine Danger" userId="ec5d025f-b314-4b7c-bee6-8dd9c175cb32" providerId="ADAL" clId="{25D167D9-6AB6-490D-B4A1-9BBE5D602693}" dt="2023-03-09T16:26:15.559" v="2424"/>
          <ac:graphicFrameMkLst>
            <pc:docMk/>
            <pc:sldMk cId="1075886812" sldId="655"/>
            <ac:graphicFrameMk id="5" creationId="{991612AB-03E9-092A-5210-1DEBE37F881C}"/>
          </ac:graphicFrameMkLst>
        </pc:graphicFrameChg>
      </pc:sldChg>
      <pc:sldChg chg="addSp modSp new mod ord">
        <pc:chgData name="Christine Danger" userId="ec5d025f-b314-4b7c-bee6-8dd9c175cb32" providerId="ADAL" clId="{25D167D9-6AB6-490D-B4A1-9BBE5D602693}" dt="2023-03-11T20:03:57.295" v="4761" actId="1076"/>
        <pc:sldMkLst>
          <pc:docMk/>
          <pc:sldMk cId="3045927937" sldId="656"/>
        </pc:sldMkLst>
        <pc:spChg chg="add mod">
          <ac:chgData name="Christine Danger" userId="ec5d025f-b314-4b7c-bee6-8dd9c175cb32" providerId="ADAL" clId="{25D167D9-6AB6-490D-B4A1-9BBE5D602693}" dt="2023-03-10T15:18:16.909" v="2980" actId="1076"/>
          <ac:spMkLst>
            <pc:docMk/>
            <pc:sldMk cId="3045927937" sldId="656"/>
            <ac:spMk id="2" creationId="{4B3EF81C-5006-153D-6A9C-D8FD72D119B8}"/>
          </ac:spMkLst>
        </pc:spChg>
        <pc:spChg chg="add mod">
          <ac:chgData name="Christine Danger" userId="ec5d025f-b314-4b7c-bee6-8dd9c175cb32" providerId="ADAL" clId="{25D167D9-6AB6-490D-B4A1-9BBE5D602693}" dt="2023-03-11T20:03:50.090" v="4758" actId="1076"/>
          <ac:spMkLst>
            <pc:docMk/>
            <pc:sldMk cId="3045927937" sldId="656"/>
            <ac:spMk id="5" creationId="{0DBD298B-1210-27AA-B2D4-4B56831342E2}"/>
          </ac:spMkLst>
        </pc:spChg>
        <pc:picChg chg="add mod">
          <ac:chgData name="Christine Danger" userId="ec5d025f-b314-4b7c-bee6-8dd9c175cb32" providerId="ADAL" clId="{25D167D9-6AB6-490D-B4A1-9BBE5D602693}" dt="2023-03-11T20:03:57.295" v="4761" actId="1076"/>
          <ac:picMkLst>
            <pc:docMk/>
            <pc:sldMk cId="3045927937" sldId="656"/>
            <ac:picMk id="3" creationId="{2669A041-0E27-199D-2F3E-2E476EF0186A}"/>
          </ac:picMkLst>
        </pc:picChg>
      </pc:sldChg>
      <pc:sldChg chg="addSp delSp modSp add mod ord">
        <pc:chgData name="Christine Danger" userId="ec5d025f-b314-4b7c-bee6-8dd9c175cb32" providerId="ADAL" clId="{25D167D9-6AB6-490D-B4A1-9BBE5D602693}" dt="2023-03-09T01:21:45.758" v="1678" actId="1076"/>
        <pc:sldMkLst>
          <pc:docMk/>
          <pc:sldMk cId="919130167" sldId="657"/>
        </pc:sldMkLst>
        <pc:spChg chg="add mod">
          <ac:chgData name="Christine Danger" userId="ec5d025f-b314-4b7c-bee6-8dd9c175cb32" providerId="ADAL" clId="{25D167D9-6AB6-490D-B4A1-9BBE5D602693}" dt="2023-03-09T01:20:57.634" v="1642" actId="1076"/>
          <ac:spMkLst>
            <pc:docMk/>
            <pc:sldMk cId="919130167" sldId="657"/>
            <ac:spMk id="9" creationId="{2EDD491F-54EE-05EB-7DE6-9EC6D8EDF92F}"/>
          </ac:spMkLst>
        </pc:spChg>
        <pc:spChg chg="add mod">
          <ac:chgData name="Christine Danger" userId="ec5d025f-b314-4b7c-bee6-8dd9c175cb32" providerId="ADAL" clId="{25D167D9-6AB6-490D-B4A1-9BBE5D602693}" dt="2023-03-09T01:21:45.758" v="1678" actId="1076"/>
          <ac:spMkLst>
            <pc:docMk/>
            <pc:sldMk cId="919130167" sldId="657"/>
            <ac:spMk id="10" creationId="{4C0965F7-9E4B-2A1F-6FDD-BC6C12E57A1C}"/>
          </ac:spMkLst>
        </pc:spChg>
        <pc:picChg chg="del">
          <ac:chgData name="Christine Danger" userId="ec5d025f-b314-4b7c-bee6-8dd9c175cb32" providerId="ADAL" clId="{25D167D9-6AB6-490D-B4A1-9BBE5D602693}" dt="2023-03-09T00:15:27.915" v="1247" actId="21"/>
          <ac:picMkLst>
            <pc:docMk/>
            <pc:sldMk cId="919130167" sldId="657"/>
            <ac:picMk id="3" creationId="{0ED4B868-D3FA-CF83-7C56-B7B8642287D3}"/>
          </ac:picMkLst>
        </pc:picChg>
        <pc:picChg chg="add mod">
          <ac:chgData name="Christine Danger" userId="ec5d025f-b314-4b7c-bee6-8dd9c175cb32" providerId="ADAL" clId="{25D167D9-6AB6-490D-B4A1-9BBE5D602693}" dt="2023-03-09T01:20:52.746" v="1641" actId="1076"/>
          <ac:picMkLst>
            <pc:docMk/>
            <pc:sldMk cId="919130167" sldId="657"/>
            <ac:picMk id="4" creationId="{E0085BF6-E360-9BEF-F051-1B786C962257}"/>
          </ac:picMkLst>
        </pc:picChg>
        <pc:picChg chg="del">
          <ac:chgData name="Christine Danger" userId="ec5d025f-b314-4b7c-bee6-8dd9c175cb32" providerId="ADAL" clId="{25D167D9-6AB6-490D-B4A1-9BBE5D602693}" dt="2023-03-08T23:38:37.976" v="1010" actId="478"/>
          <ac:picMkLst>
            <pc:docMk/>
            <pc:sldMk cId="919130167" sldId="657"/>
            <ac:picMk id="5" creationId="{F05048AA-02FB-C183-DADD-34D73DEDB4D5}"/>
          </ac:picMkLst>
        </pc:picChg>
        <pc:picChg chg="add mod">
          <ac:chgData name="Christine Danger" userId="ec5d025f-b314-4b7c-bee6-8dd9c175cb32" providerId="ADAL" clId="{25D167D9-6AB6-490D-B4A1-9BBE5D602693}" dt="2023-03-09T01:20:33.884" v="1639" actId="1076"/>
          <ac:picMkLst>
            <pc:docMk/>
            <pc:sldMk cId="919130167" sldId="657"/>
            <ac:picMk id="7" creationId="{2C1F6703-6267-1929-6B1C-EA1572D82451}"/>
          </ac:picMkLst>
        </pc:picChg>
      </pc:sldChg>
      <pc:sldChg chg="addSp modSp new mod setBg">
        <pc:chgData name="Christine Danger" userId="ec5d025f-b314-4b7c-bee6-8dd9c175cb32" providerId="ADAL" clId="{25D167D9-6AB6-490D-B4A1-9BBE5D602693}" dt="2023-03-09T01:32:49.826" v="1821"/>
        <pc:sldMkLst>
          <pc:docMk/>
          <pc:sldMk cId="721242909" sldId="658"/>
        </pc:sldMkLst>
        <pc:spChg chg="add mod">
          <ac:chgData name="Christine Danger" userId="ec5d025f-b314-4b7c-bee6-8dd9c175cb32" providerId="ADAL" clId="{25D167D9-6AB6-490D-B4A1-9BBE5D602693}" dt="2023-03-08T23:45:14.952" v="1099" actId="255"/>
          <ac:spMkLst>
            <pc:docMk/>
            <pc:sldMk cId="721242909" sldId="658"/>
            <ac:spMk id="4" creationId="{1F04100F-FD4C-FB46-A06D-9D8DB4C08E6C}"/>
          </ac:spMkLst>
        </pc:spChg>
        <pc:spChg chg="add mod">
          <ac:chgData name="Christine Danger" userId="ec5d025f-b314-4b7c-bee6-8dd9c175cb32" providerId="ADAL" clId="{25D167D9-6AB6-490D-B4A1-9BBE5D602693}" dt="2023-03-08T23:46:08.233" v="1148" actId="1076"/>
          <ac:spMkLst>
            <pc:docMk/>
            <pc:sldMk cId="721242909" sldId="658"/>
            <ac:spMk id="5" creationId="{C9AB3F79-0352-72A2-0D90-E8392791BA27}"/>
          </ac:spMkLst>
        </pc:spChg>
        <pc:spChg chg="add">
          <ac:chgData name="Christine Danger" userId="ec5d025f-b314-4b7c-bee6-8dd9c175cb32" providerId="ADAL" clId="{25D167D9-6AB6-490D-B4A1-9BBE5D602693}" dt="2023-03-08T23:44:18.886" v="1031" actId="26606"/>
          <ac:spMkLst>
            <pc:docMk/>
            <pc:sldMk cId="721242909" sldId="658"/>
            <ac:spMk id="8" creationId="{32BC26D8-82FB-445E-AA49-62A77D7C1EE0}"/>
          </ac:spMkLst>
        </pc:spChg>
        <pc:spChg chg="add">
          <ac:chgData name="Christine Danger" userId="ec5d025f-b314-4b7c-bee6-8dd9c175cb32" providerId="ADAL" clId="{25D167D9-6AB6-490D-B4A1-9BBE5D602693}" dt="2023-03-08T23:44:18.886" v="1031" actId="26606"/>
          <ac:spMkLst>
            <pc:docMk/>
            <pc:sldMk cId="721242909" sldId="658"/>
            <ac:spMk id="10" creationId="{CB44330D-EA18-4254-AA95-EB49948539B8}"/>
          </ac:spMkLst>
        </pc:spChg>
        <pc:picChg chg="add mod">
          <ac:chgData name="Christine Danger" userId="ec5d025f-b314-4b7c-bee6-8dd9c175cb32" providerId="ADAL" clId="{25D167D9-6AB6-490D-B4A1-9BBE5D602693}" dt="2023-03-08T23:44:22.412" v="1032" actId="1076"/>
          <ac:picMkLst>
            <pc:docMk/>
            <pc:sldMk cId="721242909" sldId="658"/>
            <ac:picMk id="3" creationId="{C6CBC770-AD83-3BEE-FEC6-9C5708DB205F}"/>
          </ac:picMkLst>
        </pc:picChg>
      </pc:sldChg>
      <pc:sldChg chg="addSp delSp modSp new mod setBg modAnim">
        <pc:chgData name="Christine Danger" userId="ec5d025f-b314-4b7c-bee6-8dd9c175cb32" providerId="ADAL" clId="{25D167D9-6AB6-490D-B4A1-9BBE5D602693}" dt="2023-03-09T01:32:49.826" v="1821"/>
        <pc:sldMkLst>
          <pc:docMk/>
          <pc:sldMk cId="687658555" sldId="659"/>
        </pc:sldMkLst>
        <pc:spChg chg="add del">
          <ac:chgData name="Christine Danger" userId="ec5d025f-b314-4b7c-bee6-8dd9c175cb32" providerId="ADAL" clId="{25D167D9-6AB6-490D-B4A1-9BBE5D602693}" dt="2023-03-08T23:51:00.810" v="1154" actId="26606"/>
          <ac:spMkLst>
            <pc:docMk/>
            <pc:sldMk cId="687658555" sldId="659"/>
            <ac:spMk id="8" creationId="{8DAAB828-02C8-4111-AC14-FF5ACEDDFE37}"/>
          </ac:spMkLst>
        </pc:spChg>
        <pc:spChg chg="add mod">
          <ac:chgData name="Christine Danger" userId="ec5d025f-b314-4b7c-bee6-8dd9c175cb32" providerId="ADAL" clId="{25D167D9-6AB6-490D-B4A1-9BBE5D602693}" dt="2023-03-08T23:56:53.525" v="1202" actId="1076"/>
          <ac:spMkLst>
            <pc:docMk/>
            <pc:sldMk cId="687658555" sldId="659"/>
            <ac:spMk id="14" creationId="{C1154B5F-A780-B9EC-D27F-F821CD3B6E97}"/>
          </ac:spMkLst>
        </pc:spChg>
        <pc:spChg chg="add mod">
          <ac:chgData name="Christine Danger" userId="ec5d025f-b314-4b7c-bee6-8dd9c175cb32" providerId="ADAL" clId="{25D167D9-6AB6-490D-B4A1-9BBE5D602693}" dt="2023-03-09T00:21:33.889" v="1398" actId="207"/>
          <ac:spMkLst>
            <pc:docMk/>
            <pc:sldMk cId="687658555" sldId="659"/>
            <ac:spMk id="15" creationId="{DE44FBAF-0678-E12F-91A6-476CBA0CC6FE}"/>
          </ac:spMkLst>
        </pc:spChg>
        <pc:grpChg chg="add del">
          <ac:chgData name="Christine Danger" userId="ec5d025f-b314-4b7c-bee6-8dd9c175cb32" providerId="ADAL" clId="{25D167D9-6AB6-490D-B4A1-9BBE5D602693}" dt="2023-03-08T23:51:00.810" v="1154" actId="26606"/>
          <ac:grpSpMkLst>
            <pc:docMk/>
            <pc:sldMk cId="687658555" sldId="659"/>
            <ac:grpSpMk id="10" creationId="{C32D4553-E775-4F16-9A6F-FED8D166A5B7}"/>
          </ac:grpSpMkLst>
        </pc:grpChg>
        <pc:picChg chg="add mod">
          <ac:chgData name="Christine Danger" userId="ec5d025f-b314-4b7c-bee6-8dd9c175cb32" providerId="ADAL" clId="{25D167D9-6AB6-490D-B4A1-9BBE5D602693}" dt="2023-03-08T23:55:31.202" v="1169" actId="1076"/>
          <ac:picMkLst>
            <pc:docMk/>
            <pc:sldMk cId="687658555" sldId="659"/>
            <ac:picMk id="3" creationId="{E2C1A148-37E5-EE19-A0EC-230E6A531F1D}"/>
          </ac:picMkLst>
        </pc:picChg>
        <pc:picChg chg="add mod">
          <ac:chgData name="Christine Danger" userId="ec5d025f-b314-4b7c-bee6-8dd9c175cb32" providerId="ADAL" clId="{25D167D9-6AB6-490D-B4A1-9BBE5D602693}" dt="2023-03-08T23:55:34.193" v="1170" actId="14100"/>
          <ac:picMkLst>
            <pc:docMk/>
            <pc:sldMk cId="687658555" sldId="659"/>
            <ac:picMk id="5" creationId="{B650F758-3BBB-FE31-D76E-F7E4743DEA12}"/>
          </ac:picMkLst>
        </pc:picChg>
        <pc:picChg chg="add mod">
          <ac:chgData name="Christine Danger" userId="ec5d025f-b314-4b7c-bee6-8dd9c175cb32" providerId="ADAL" clId="{25D167D9-6AB6-490D-B4A1-9BBE5D602693}" dt="2023-03-08T23:55:41.199" v="1173" actId="1076"/>
          <ac:picMkLst>
            <pc:docMk/>
            <pc:sldMk cId="687658555" sldId="659"/>
            <ac:picMk id="7" creationId="{68489328-5203-21C1-F22F-52DAADF163D7}"/>
          </ac:picMkLst>
        </pc:picChg>
        <pc:picChg chg="add mod">
          <ac:chgData name="Christine Danger" userId="ec5d025f-b314-4b7c-bee6-8dd9c175cb32" providerId="ADAL" clId="{25D167D9-6AB6-490D-B4A1-9BBE5D602693}" dt="2023-03-08T23:56:21.585" v="1181" actId="1076"/>
          <ac:picMkLst>
            <pc:docMk/>
            <pc:sldMk cId="687658555" sldId="659"/>
            <ac:picMk id="13" creationId="{E5AA2B8C-CFB1-2631-16C4-8EA4EF9D453A}"/>
          </ac:picMkLst>
        </pc:picChg>
      </pc:sldChg>
      <pc:sldChg chg="addSp modSp new mod ord">
        <pc:chgData name="Christine Danger" userId="ec5d025f-b314-4b7c-bee6-8dd9c175cb32" providerId="ADAL" clId="{25D167D9-6AB6-490D-B4A1-9BBE5D602693}" dt="2023-03-10T15:59:56.387" v="3643"/>
        <pc:sldMkLst>
          <pc:docMk/>
          <pc:sldMk cId="863262865" sldId="660"/>
        </pc:sldMkLst>
        <pc:spChg chg="add mod">
          <ac:chgData name="Christine Danger" userId="ec5d025f-b314-4b7c-bee6-8dd9c175cb32" providerId="ADAL" clId="{25D167D9-6AB6-490D-B4A1-9BBE5D602693}" dt="2023-03-10T15:54:32.210" v="3558" actId="1076"/>
          <ac:spMkLst>
            <pc:docMk/>
            <pc:sldMk cId="863262865" sldId="660"/>
            <ac:spMk id="3" creationId="{1C20E1F9-A2AF-5CE1-6A63-3FB076B51B0F}"/>
          </ac:spMkLst>
        </pc:spChg>
        <pc:spChg chg="add mod">
          <ac:chgData name="Christine Danger" userId="ec5d025f-b314-4b7c-bee6-8dd9c175cb32" providerId="ADAL" clId="{25D167D9-6AB6-490D-B4A1-9BBE5D602693}" dt="2023-03-09T00:23:24.479" v="1404" actId="1076"/>
          <ac:spMkLst>
            <pc:docMk/>
            <pc:sldMk cId="863262865" sldId="660"/>
            <ac:spMk id="5" creationId="{428BA7E5-B2DD-B0DF-A7EF-DC409B872EC4}"/>
          </ac:spMkLst>
        </pc:spChg>
      </pc:sldChg>
      <pc:sldChg chg="addSp delSp modSp new mod setBg modShow">
        <pc:chgData name="Christine Danger" userId="ec5d025f-b314-4b7c-bee6-8dd9c175cb32" providerId="ADAL" clId="{25D167D9-6AB6-490D-B4A1-9BBE5D602693}" dt="2023-03-10T18:07:13.058" v="4250" actId="729"/>
        <pc:sldMkLst>
          <pc:docMk/>
          <pc:sldMk cId="4211348943" sldId="661"/>
        </pc:sldMkLst>
        <pc:spChg chg="add del">
          <ac:chgData name="Christine Danger" userId="ec5d025f-b314-4b7c-bee6-8dd9c175cb32" providerId="ADAL" clId="{25D167D9-6AB6-490D-B4A1-9BBE5D602693}" dt="2023-03-09T00:11:20.311" v="1237" actId="26606"/>
          <ac:spMkLst>
            <pc:docMk/>
            <pc:sldMk cId="4211348943" sldId="661"/>
            <ac:spMk id="8" creationId="{8DAAB828-02C8-4111-AC14-FF5ACEDDFE37}"/>
          </ac:spMkLst>
        </pc:spChg>
        <pc:grpChg chg="add del">
          <ac:chgData name="Christine Danger" userId="ec5d025f-b314-4b7c-bee6-8dd9c175cb32" providerId="ADAL" clId="{25D167D9-6AB6-490D-B4A1-9BBE5D602693}" dt="2023-03-09T00:11:20.311" v="1237" actId="26606"/>
          <ac:grpSpMkLst>
            <pc:docMk/>
            <pc:sldMk cId="4211348943" sldId="661"/>
            <ac:grpSpMk id="10" creationId="{C32D4553-E775-4F16-9A6F-FED8D166A5B7}"/>
          </ac:grpSpMkLst>
        </pc:grpChg>
        <pc:picChg chg="add mod ord">
          <ac:chgData name="Christine Danger" userId="ec5d025f-b314-4b7c-bee6-8dd9c175cb32" providerId="ADAL" clId="{25D167D9-6AB6-490D-B4A1-9BBE5D602693}" dt="2023-03-09T00:14:11.062" v="1244" actId="26606"/>
          <ac:picMkLst>
            <pc:docMk/>
            <pc:sldMk cId="4211348943" sldId="661"/>
            <ac:picMk id="3" creationId="{27F72529-C3A4-32D6-3B03-6EDB367B01C7}"/>
          </ac:picMkLst>
        </pc:picChg>
        <pc:picChg chg="add mod ord">
          <ac:chgData name="Christine Danger" userId="ec5d025f-b314-4b7c-bee6-8dd9c175cb32" providerId="ADAL" clId="{25D167D9-6AB6-490D-B4A1-9BBE5D602693}" dt="2023-03-09T00:14:11.062" v="1244" actId="26606"/>
          <ac:picMkLst>
            <pc:docMk/>
            <pc:sldMk cId="4211348943" sldId="661"/>
            <ac:picMk id="5" creationId="{48DBCF77-40FA-ED0A-FA5C-F00ECE8B25EB}"/>
          </ac:picMkLst>
        </pc:picChg>
        <pc:picChg chg="add mod">
          <ac:chgData name="Christine Danger" userId="ec5d025f-b314-4b7c-bee6-8dd9c175cb32" providerId="ADAL" clId="{25D167D9-6AB6-490D-B4A1-9BBE5D602693}" dt="2023-03-09T00:14:11.062" v="1244" actId="26606"/>
          <ac:picMkLst>
            <pc:docMk/>
            <pc:sldMk cId="4211348943" sldId="661"/>
            <ac:picMk id="7" creationId="{BD8622C1-56AF-2088-422B-5C515B009B6B}"/>
          </ac:picMkLst>
        </pc:picChg>
        <pc:picChg chg="add mod">
          <ac:chgData name="Christine Danger" userId="ec5d025f-b314-4b7c-bee6-8dd9c175cb32" providerId="ADAL" clId="{25D167D9-6AB6-490D-B4A1-9BBE5D602693}" dt="2023-03-09T00:14:11.062" v="1244" actId="26606"/>
          <ac:picMkLst>
            <pc:docMk/>
            <pc:sldMk cId="4211348943" sldId="661"/>
            <ac:picMk id="13" creationId="{6271D9C3-0F6C-4D65-CC76-9566D3336A68}"/>
          </ac:picMkLst>
        </pc:picChg>
      </pc:sldChg>
      <pc:sldChg chg="addSp delSp modSp new mod setBg">
        <pc:chgData name="Christine Danger" userId="ec5d025f-b314-4b7c-bee6-8dd9c175cb32" providerId="ADAL" clId="{25D167D9-6AB6-490D-B4A1-9BBE5D602693}" dt="2023-03-09T01:32:49.826" v="1821"/>
        <pc:sldMkLst>
          <pc:docMk/>
          <pc:sldMk cId="1362270260" sldId="662"/>
        </pc:sldMkLst>
        <pc:spChg chg="add del">
          <ac:chgData name="Christine Danger" userId="ec5d025f-b314-4b7c-bee6-8dd9c175cb32" providerId="ADAL" clId="{25D167D9-6AB6-490D-B4A1-9BBE5D602693}" dt="2023-03-09T00:46:02.881" v="1441" actId="26606"/>
          <ac:spMkLst>
            <pc:docMk/>
            <pc:sldMk cId="1362270260" sldId="662"/>
            <ac:spMk id="12" creationId="{5F9CFCE6-877F-4858-B8BD-2C52CA8AFBC4}"/>
          </ac:spMkLst>
        </pc:spChg>
        <pc:spChg chg="add del">
          <ac:chgData name="Christine Danger" userId="ec5d025f-b314-4b7c-bee6-8dd9c175cb32" providerId="ADAL" clId="{25D167D9-6AB6-490D-B4A1-9BBE5D602693}" dt="2023-03-09T00:46:02.881" v="1441" actId="26606"/>
          <ac:spMkLst>
            <pc:docMk/>
            <pc:sldMk cId="1362270260" sldId="662"/>
            <ac:spMk id="14" creationId="{8213F8A0-12AE-4514-8372-0DD766EC28EE}"/>
          </ac:spMkLst>
        </pc:spChg>
        <pc:spChg chg="add del">
          <ac:chgData name="Christine Danger" userId="ec5d025f-b314-4b7c-bee6-8dd9c175cb32" providerId="ADAL" clId="{25D167D9-6AB6-490D-B4A1-9BBE5D602693}" dt="2023-03-09T00:46:02.881" v="1441" actId="26606"/>
          <ac:spMkLst>
            <pc:docMk/>
            <pc:sldMk cId="1362270260" sldId="662"/>
            <ac:spMk id="16" creationId="{9EFF17D4-9A8C-4CE5-B096-D8CCD4400437}"/>
          </ac:spMkLst>
        </pc:spChg>
        <pc:spChg chg="add">
          <ac:chgData name="Christine Danger" userId="ec5d025f-b314-4b7c-bee6-8dd9c175cb32" providerId="ADAL" clId="{25D167D9-6AB6-490D-B4A1-9BBE5D602693}" dt="2023-03-09T00:46:02.881" v="1441" actId="26606"/>
          <ac:spMkLst>
            <pc:docMk/>
            <pc:sldMk cId="1362270260" sldId="662"/>
            <ac:spMk id="21" creationId="{0205D939-00C4-4F2E-9797-3170DD040D90}"/>
          </ac:spMkLst>
        </pc:spChg>
        <pc:spChg chg="add">
          <ac:chgData name="Christine Danger" userId="ec5d025f-b314-4b7c-bee6-8dd9c175cb32" providerId="ADAL" clId="{25D167D9-6AB6-490D-B4A1-9BBE5D602693}" dt="2023-03-09T00:46:02.881" v="1441" actId="26606"/>
          <ac:spMkLst>
            <pc:docMk/>
            <pc:sldMk cId="1362270260" sldId="662"/>
            <ac:spMk id="23" creationId="{38EE4E44-1403-472B-8C01-D354CB8F5AE7}"/>
          </ac:spMkLst>
        </pc:spChg>
        <pc:spChg chg="add">
          <ac:chgData name="Christine Danger" userId="ec5d025f-b314-4b7c-bee6-8dd9c175cb32" providerId="ADAL" clId="{25D167D9-6AB6-490D-B4A1-9BBE5D602693}" dt="2023-03-09T00:46:02.881" v="1441" actId="26606"/>
          <ac:spMkLst>
            <pc:docMk/>
            <pc:sldMk cId="1362270260" sldId="662"/>
            <ac:spMk id="25" creationId="{583CCE40-4C5F-42D3-86D9-7892AD1E98E3}"/>
          </ac:spMkLst>
        </pc:spChg>
        <pc:picChg chg="add del">
          <ac:chgData name="Christine Danger" userId="ec5d025f-b314-4b7c-bee6-8dd9c175cb32" providerId="ADAL" clId="{25D167D9-6AB6-490D-B4A1-9BBE5D602693}" dt="2023-03-09T00:40:06.586" v="1407" actId="478"/>
          <ac:picMkLst>
            <pc:docMk/>
            <pc:sldMk cId="1362270260" sldId="662"/>
            <ac:picMk id="3" creationId="{475D7E2A-28EA-1983-3831-A66985C23F94}"/>
          </ac:picMkLst>
        </pc:picChg>
        <pc:picChg chg="add mod ord">
          <ac:chgData name="Christine Danger" userId="ec5d025f-b314-4b7c-bee6-8dd9c175cb32" providerId="ADAL" clId="{25D167D9-6AB6-490D-B4A1-9BBE5D602693}" dt="2023-03-09T00:46:02.881" v="1441" actId="26606"/>
          <ac:picMkLst>
            <pc:docMk/>
            <pc:sldMk cId="1362270260" sldId="662"/>
            <ac:picMk id="5" creationId="{CA9BF6C2-6A3B-E6FB-CC8C-F44733338B43}"/>
          </ac:picMkLst>
        </pc:picChg>
        <pc:picChg chg="add mod ord">
          <ac:chgData name="Christine Danger" userId="ec5d025f-b314-4b7c-bee6-8dd9c175cb32" providerId="ADAL" clId="{25D167D9-6AB6-490D-B4A1-9BBE5D602693}" dt="2023-03-09T00:46:02.881" v="1441" actId="26606"/>
          <ac:picMkLst>
            <pc:docMk/>
            <pc:sldMk cId="1362270260" sldId="662"/>
            <ac:picMk id="7" creationId="{4BE120AF-B871-D0E3-E002-A95AD2B83109}"/>
          </ac:picMkLst>
        </pc:picChg>
      </pc:sldChg>
      <pc:sldChg chg="addSp delSp modSp new mod setBg">
        <pc:chgData name="Christine Danger" userId="ec5d025f-b314-4b7c-bee6-8dd9c175cb32" providerId="ADAL" clId="{25D167D9-6AB6-490D-B4A1-9BBE5D602693}" dt="2023-03-09T01:32:49.826" v="1821"/>
        <pc:sldMkLst>
          <pc:docMk/>
          <pc:sldMk cId="1434119373" sldId="663"/>
        </pc:sldMkLst>
        <pc:spChg chg="add mod">
          <ac:chgData name="Christine Danger" userId="ec5d025f-b314-4b7c-bee6-8dd9c175cb32" providerId="ADAL" clId="{25D167D9-6AB6-490D-B4A1-9BBE5D602693}" dt="2023-03-09T01:07:33.727" v="1614" actId="207"/>
          <ac:spMkLst>
            <pc:docMk/>
            <pc:sldMk cId="1434119373" sldId="663"/>
            <ac:spMk id="5" creationId="{F70A03BA-F7FB-508A-9023-962519C205E4}"/>
          </ac:spMkLst>
        </pc:spChg>
        <pc:spChg chg="add">
          <ac:chgData name="Christine Danger" userId="ec5d025f-b314-4b7c-bee6-8dd9c175cb32" providerId="ADAL" clId="{25D167D9-6AB6-490D-B4A1-9BBE5D602693}" dt="2023-03-09T00:51:52.305" v="1563" actId="26606"/>
          <ac:spMkLst>
            <pc:docMk/>
            <pc:sldMk cId="1434119373" sldId="663"/>
            <ac:spMk id="8" creationId="{32BC26D8-82FB-445E-AA49-62A77D7C1EE0}"/>
          </ac:spMkLst>
        </pc:spChg>
        <pc:spChg chg="add">
          <ac:chgData name="Christine Danger" userId="ec5d025f-b314-4b7c-bee6-8dd9c175cb32" providerId="ADAL" clId="{25D167D9-6AB6-490D-B4A1-9BBE5D602693}" dt="2023-03-09T00:51:52.305" v="1563" actId="26606"/>
          <ac:spMkLst>
            <pc:docMk/>
            <pc:sldMk cId="1434119373" sldId="663"/>
            <ac:spMk id="10" creationId="{CB44330D-EA18-4254-AA95-EB49948539B8}"/>
          </ac:spMkLst>
        </pc:spChg>
        <pc:spChg chg="add mod">
          <ac:chgData name="Christine Danger" userId="ec5d025f-b314-4b7c-bee6-8dd9c175cb32" providerId="ADAL" clId="{25D167D9-6AB6-490D-B4A1-9BBE5D602693}" dt="2023-03-09T01:11:08.777" v="1631" actId="1076"/>
          <ac:spMkLst>
            <pc:docMk/>
            <pc:sldMk cId="1434119373" sldId="663"/>
            <ac:spMk id="23" creationId="{61F056A5-01A5-5A35-3D88-22863F9D8048}"/>
          </ac:spMkLst>
        </pc:spChg>
        <pc:picChg chg="add del mod">
          <ac:chgData name="Christine Danger" userId="ec5d025f-b314-4b7c-bee6-8dd9c175cb32" providerId="ADAL" clId="{25D167D9-6AB6-490D-B4A1-9BBE5D602693}" dt="2023-03-09T01:02:01.129" v="1584" actId="478"/>
          <ac:picMkLst>
            <pc:docMk/>
            <pc:sldMk cId="1434119373" sldId="663"/>
            <ac:picMk id="3" creationId="{5060F260-2E82-73DD-7784-C9183D3B4551}"/>
          </ac:picMkLst>
        </pc:picChg>
        <pc:picChg chg="add mod">
          <ac:chgData name="Christine Danger" userId="ec5d025f-b314-4b7c-bee6-8dd9c175cb32" providerId="ADAL" clId="{25D167D9-6AB6-490D-B4A1-9BBE5D602693}" dt="2023-03-09T01:08:19.016" v="1616" actId="1076"/>
          <ac:picMkLst>
            <pc:docMk/>
            <pc:sldMk cId="1434119373" sldId="663"/>
            <ac:picMk id="7" creationId="{E67BFBDE-988C-198B-EC6E-169DF7F86957}"/>
          </ac:picMkLst>
        </pc:picChg>
        <pc:picChg chg="add mod">
          <ac:chgData name="Christine Danger" userId="ec5d025f-b314-4b7c-bee6-8dd9c175cb32" providerId="ADAL" clId="{25D167D9-6AB6-490D-B4A1-9BBE5D602693}" dt="2023-03-09T01:10:37.732" v="1626" actId="1076"/>
          <ac:picMkLst>
            <pc:docMk/>
            <pc:sldMk cId="1434119373" sldId="663"/>
            <ac:picMk id="11" creationId="{C858D5A5-D10D-DE30-CB55-A42B3E7EADFD}"/>
          </ac:picMkLst>
        </pc:picChg>
        <pc:picChg chg="add mod">
          <ac:chgData name="Christine Danger" userId="ec5d025f-b314-4b7c-bee6-8dd9c175cb32" providerId="ADAL" clId="{25D167D9-6AB6-490D-B4A1-9BBE5D602693}" dt="2023-03-09T01:10:42.725" v="1628" actId="1076"/>
          <ac:picMkLst>
            <pc:docMk/>
            <pc:sldMk cId="1434119373" sldId="663"/>
            <ac:picMk id="13" creationId="{7711ECBB-CB37-1E96-536F-D114D4BFFF00}"/>
          </ac:picMkLst>
        </pc:picChg>
        <pc:picChg chg="add">
          <ac:chgData name="Christine Danger" userId="ec5d025f-b314-4b7c-bee6-8dd9c175cb32" providerId="ADAL" clId="{25D167D9-6AB6-490D-B4A1-9BBE5D602693}" dt="2023-03-09T01:09:25.935" v="1620" actId="22"/>
          <ac:picMkLst>
            <pc:docMk/>
            <pc:sldMk cId="1434119373" sldId="663"/>
            <ac:picMk id="15" creationId="{922360AC-2F98-1EBE-7561-C7792F42249C}"/>
          </ac:picMkLst>
        </pc:picChg>
        <pc:picChg chg="add mod">
          <ac:chgData name="Christine Danger" userId="ec5d025f-b314-4b7c-bee6-8dd9c175cb32" providerId="ADAL" clId="{25D167D9-6AB6-490D-B4A1-9BBE5D602693}" dt="2023-03-09T01:10:45.886" v="1629" actId="1076"/>
          <ac:picMkLst>
            <pc:docMk/>
            <pc:sldMk cId="1434119373" sldId="663"/>
            <ac:picMk id="17" creationId="{D2B2F50C-59E6-A964-DF21-8AD7FDA4F1ED}"/>
          </ac:picMkLst>
        </pc:picChg>
        <pc:picChg chg="add mod">
          <ac:chgData name="Christine Danger" userId="ec5d025f-b314-4b7c-bee6-8dd9c175cb32" providerId="ADAL" clId="{25D167D9-6AB6-490D-B4A1-9BBE5D602693}" dt="2023-03-09T01:10:35.244" v="1625" actId="1076"/>
          <ac:picMkLst>
            <pc:docMk/>
            <pc:sldMk cId="1434119373" sldId="663"/>
            <ac:picMk id="19" creationId="{EC752454-BBE6-B421-3C58-4D661B698DB3}"/>
          </ac:picMkLst>
        </pc:picChg>
        <pc:picChg chg="add mod">
          <ac:chgData name="Christine Danger" userId="ec5d025f-b314-4b7c-bee6-8dd9c175cb32" providerId="ADAL" clId="{25D167D9-6AB6-490D-B4A1-9BBE5D602693}" dt="2023-03-09T01:10:31.032" v="1624" actId="1076"/>
          <ac:picMkLst>
            <pc:docMk/>
            <pc:sldMk cId="1434119373" sldId="663"/>
            <ac:picMk id="21" creationId="{8FA96231-27D6-BAB5-2541-5264C7D84D1F}"/>
          </ac:picMkLst>
        </pc:picChg>
      </pc:sldChg>
      <pc:sldChg chg="addSp delSp modSp new mod ord">
        <pc:chgData name="Christine Danger" userId="ec5d025f-b314-4b7c-bee6-8dd9c175cb32" providerId="ADAL" clId="{25D167D9-6AB6-490D-B4A1-9BBE5D602693}" dt="2023-03-11T19:39:02.695" v="4686" actId="1076"/>
        <pc:sldMkLst>
          <pc:docMk/>
          <pc:sldMk cId="3406906233" sldId="664"/>
        </pc:sldMkLst>
        <pc:spChg chg="add mod">
          <ac:chgData name="Christine Danger" userId="ec5d025f-b314-4b7c-bee6-8dd9c175cb32" providerId="ADAL" clId="{25D167D9-6AB6-490D-B4A1-9BBE5D602693}" dt="2023-03-10T17:24:47.173" v="4034" actId="20577"/>
          <ac:spMkLst>
            <pc:docMk/>
            <pc:sldMk cId="3406906233" sldId="664"/>
            <ac:spMk id="3" creationId="{8F829234-3EB6-FDCB-1439-5799CA01213F}"/>
          </ac:spMkLst>
        </pc:spChg>
        <pc:spChg chg="add mod">
          <ac:chgData name="Christine Danger" userId="ec5d025f-b314-4b7c-bee6-8dd9c175cb32" providerId="ADAL" clId="{25D167D9-6AB6-490D-B4A1-9BBE5D602693}" dt="2023-03-11T19:35:40.269" v="4684" actId="20577"/>
          <ac:spMkLst>
            <pc:docMk/>
            <pc:sldMk cId="3406906233" sldId="664"/>
            <ac:spMk id="8" creationId="{D42E92A5-4207-826C-F7D3-CEC7022AF9F0}"/>
          </ac:spMkLst>
        </pc:spChg>
        <pc:spChg chg="add del mod">
          <ac:chgData name="Christine Danger" userId="ec5d025f-b314-4b7c-bee6-8dd9c175cb32" providerId="ADAL" clId="{25D167D9-6AB6-490D-B4A1-9BBE5D602693}" dt="2023-03-10T17:21:08.410" v="4021" actId="478"/>
          <ac:spMkLst>
            <pc:docMk/>
            <pc:sldMk cId="3406906233" sldId="664"/>
            <ac:spMk id="9" creationId="{9F7C51B5-CCB7-7CDD-E219-30FDE55728B6}"/>
          </ac:spMkLst>
        </pc:spChg>
        <pc:spChg chg="add mod">
          <ac:chgData name="Christine Danger" userId="ec5d025f-b314-4b7c-bee6-8dd9c175cb32" providerId="ADAL" clId="{25D167D9-6AB6-490D-B4A1-9BBE5D602693}" dt="2023-03-10T17:24:32.142" v="4032" actId="1076"/>
          <ac:spMkLst>
            <pc:docMk/>
            <pc:sldMk cId="3406906233" sldId="664"/>
            <ac:spMk id="11" creationId="{CA78C48B-8383-B6AA-C867-C476D6092021}"/>
          </ac:spMkLst>
        </pc:spChg>
        <pc:spChg chg="add mod">
          <ac:chgData name="Christine Danger" userId="ec5d025f-b314-4b7c-bee6-8dd9c175cb32" providerId="ADAL" clId="{25D167D9-6AB6-490D-B4A1-9BBE5D602693}" dt="2023-03-11T19:39:02.695" v="4686" actId="1076"/>
          <ac:spMkLst>
            <pc:docMk/>
            <pc:sldMk cId="3406906233" sldId="664"/>
            <ac:spMk id="13" creationId="{ECBA6D4A-5C4E-0863-0145-84FF1B57B20B}"/>
          </ac:spMkLst>
        </pc:spChg>
        <pc:picChg chg="add mod">
          <ac:chgData name="Christine Danger" userId="ec5d025f-b314-4b7c-bee6-8dd9c175cb32" providerId="ADAL" clId="{25D167D9-6AB6-490D-B4A1-9BBE5D602693}" dt="2023-03-10T17:24:52.642" v="4035" actId="1076"/>
          <ac:picMkLst>
            <pc:docMk/>
            <pc:sldMk cId="3406906233" sldId="664"/>
            <ac:picMk id="4" creationId="{EC9434A2-C8B8-807B-EA7C-338B7AEB8657}"/>
          </ac:picMkLst>
        </pc:picChg>
        <pc:picChg chg="add mod">
          <ac:chgData name="Christine Danger" userId="ec5d025f-b314-4b7c-bee6-8dd9c175cb32" providerId="ADAL" clId="{25D167D9-6AB6-490D-B4A1-9BBE5D602693}" dt="2023-03-10T17:24:05.292" v="4028" actId="1076"/>
          <ac:picMkLst>
            <pc:docMk/>
            <pc:sldMk cId="3406906233" sldId="664"/>
            <ac:picMk id="5" creationId="{DBEEE907-FF7A-8F2D-80B6-A5A5FC85CF09}"/>
          </ac:picMkLst>
        </pc:picChg>
        <pc:picChg chg="add del mod">
          <ac:chgData name="Christine Danger" userId="ec5d025f-b314-4b7c-bee6-8dd9c175cb32" providerId="ADAL" clId="{25D167D9-6AB6-490D-B4A1-9BBE5D602693}" dt="2023-03-10T17:19:05.582" v="3989" actId="478"/>
          <ac:picMkLst>
            <pc:docMk/>
            <pc:sldMk cId="3406906233" sldId="664"/>
            <ac:picMk id="6" creationId="{874F5E5D-BE11-ED4C-AC51-1D06BC74124E}"/>
          </ac:picMkLst>
        </pc:picChg>
      </pc:sldChg>
      <pc:sldChg chg="addSp delSp modSp new mod ord setBg">
        <pc:chgData name="Christine Danger" userId="ec5d025f-b314-4b7c-bee6-8dd9c175cb32" providerId="ADAL" clId="{25D167D9-6AB6-490D-B4A1-9BBE5D602693}" dt="2023-03-10T15:17:57.701" v="2979"/>
        <pc:sldMkLst>
          <pc:docMk/>
          <pc:sldMk cId="4122892448" sldId="665"/>
        </pc:sldMkLst>
        <pc:spChg chg="add mod">
          <ac:chgData name="Christine Danger" userId="ec5d025f-b314-4b7c-bee6-8dd9c175cb32" providerId="ADAL" clId="{25D167D9-6AB6-490D-B4A1-9BBE5D602693}" dt="2023-03-09T16:28:41.870" v="2454" actId="5793"/>
          <ac:spMkLst>
            <pc:docMk/>
            <pc:sldMk cId="4122892448" sldId="665"/>
            <ac:spMk id="3" creationId="{1783C611-118F-649D-5C5B-DC61ACE8C0E4}"/>
          </ac:spMkLst>
        </pc:spChg>
        <pc:spChg chg="add">
          <ac:chgData name="Christine Danger" userId="ec5d025f-b314-4b7c-bee6-8dd9c175cb32" providerId="ADAL" clId="{25D167D9-6AB6-490D-B4A1-9BBE5D602693}" dt="2023-03-09T16:28:02.009" v="2444" actId="26606"/>
          <ac:spMkLst>
            <pc:docMk/>
            <pc:sldMk cId="4122892448" sldId="665"/>
            <ac:spMk id="9" creationId="{8181FC64-B306-4821-98E2-780662EFC486}"/>
          </ac:spMkLst>
        </pc:spChg>
        <pc:spChg chg="add">
          <ac:chgData name="Christine Danger" userId="ec5d025f-b314-4b7c-bee6-8dd9c175cb32" providerId="ADAL" clId="{25D167D9-6AB6-490D-B4A1-9BBE5D602693}" dt="2023-03-09T16:28:02.009" v="2444" actId="26606"/>
          <ac:spMkLst>
            <pc:docMk/>
            <pc:sldMk cId="4122892448" sldId="665"/>
            <ac:spMk id="11" creationId="{5871FC61-DD4E-47D4-81FD-8A7E7D12B371}"/>
          </ac:spMkLst>
        </pc:spChg>
        <pc:spChg chg="add">
          <ac:chgData name="Christine Danger" userId="ec5d025f-b314-4b7c-bee6-8dd9c175cb32" providerId="ADAL" clId="{25D167D9-6AB6-490D-B4A1-9BBE5D602693}" dt="2023-03-09T16:28:02.009" v="2444" actId="26606"/>
          <ac:spMkLst>
            <pc:docMk/>
            <pc:sldMk cId="4122892448" sldId="665"/>
            <ac:spMk id="13" creationId="{F9EC3F91-A75C-4F74-867E-E4C28C13546B}"/>
          </ac:spMkLst>
        </pc:spChg>
        <pc:spChg chg="add">
          <ac:chgData name="Christine Danger" userId="ec5d025f-b314-4b7c-bee6-8dd9c175cb32" providerId="ADAL" clId="{25D167D9-6AB6-490D-B4A1-9BBE5D602693}" dt="2023-03-09T16:28:02.009" v="2444" actId="26606"/>
          <ac:spMkLst>
            <pc:docMk/>
            <pc:sldMk cId="4122892448" sldId="665"/>
            <ac:spMk id="15" creationId="{829A1E2C-5AC8-40FC-99E9-832069D39792}"/>
          </ac:spMkLst>
        </pc:spChg>
        <pc:picChg chg="add del mod">
          <ac:chgData name="Christine Danger" userId="ec5d025f-b314-4b7c-bee6-8dd9c175cb32" providerId="ADAL" clId="{25D167D9-6AB6-490D-B4A1-9BBE5D602693}" dt="2023-03-09T16:27:53.724" v="2443" actId="478"/>
          <ac:picMkLst>
            <pc:docMk/>
            <pc:sldMk cId="4122892448" sldId="665"/>
            <ac:picMk id="5" creationId="{86371FAC-3D11-90BF-965C-FA6AB5BED5FD}"/>
          </ac:picMkLst>
        </pc:picChg>
        <pc:picChg chg="add">
          <ac:chgData name="Christine Danger" userId="ec5d025f-b314-4b7c-bee6-8dd9c175cb32" providerId="ADAL" clId="{25D167D9-6AB6-490D-B4A1-9BBE5D602693}" dt="2023-03-09T16:28:02.009" v="2444" actId="26606"/>
          <ac:picMkLst>
            <pc:docMk/>
            <pc:sldMk cId="4122892448" sldId="665"/>
            <ac:picMk id="6" creationId="{CB4855F0-66F2-3F9A-4D65-39BDE014C2B7}"/>
          </ac:picMkLst>
        </pc:picChg>
      </pc:sldChg>
      <pc:sldChg chg="addSp modSp new mod ord setBg">
        <pc:chgData name="Christine Danger" userId="ec5d025f-b314-4b7c-bee6-8dd9c175cb32" providerId="ADAL" clId="{25D167D9-6AB6-490D-B4A1-9BBE5D602693}" dt="2023-03-10T17:41:51.560" v="4067"/>
        <pc:sldMkLst>
          <pc:docMk/>
          <pc:sldMk cId="3350276043" sldId="666"/>
        </pc:sldMkLst>
        <pc:spChg chg="add mod">
          <ac:chgData name="Christine Danger" userId="ec5d025f-b314-4b7c-bee6-8dd9c175cb32" providerId="ADAL" clId="{25D167D9-6AB6-490D-B4A1-9BBE5D602693}" dt="2023-03-09T01:30:32.914" v="1723" actId="1076"/>
          <ac:spMkLst>
            <pc:docMk/>
            <pc:sldMk cId="3350276043" sldId="666"/>
            <ac:spMk id="3" creationId="{C84A5512-034D-E253-4DED-A568D0B03CCC}"/>
          </ac:spMkLst>
        </pc:spChg>
        <pc:spChg chg="add mod">
          <ac:chgData name="Christine Danger" userId="ec5d025f-b314-4b7c-bee6-8dd9c175cb32" providerId="ADAL" clId="{25D167D9-6AB6-490D-B4A1-9BBE5D602693}" dt="2023-03-09T13:02:13.194" v="1881" actId="20577"/>
          <ac:spMkLst>
            <pc:docMk/>
            <pc:sldMk cId="3350276043" sldId="666"/>
            <ac:spMk id="5" creationId="{1FEBF62B-6E7B-32BA-2413-B66B57007305}"/>
          </ac:spMkLst>
        </pc:spChg>
      </pc:sldChg>
      <pc:sldChg chg="addSp delSp modSp new mod ord modAnim">
        <pc:chgData name="Christine Danger" userId="ec5d025f-b314-4b7c-bee6-8dd9c175cb32" providerId="ADAL" clId="{25D167D9-6AB6-490D-B4A1-9BBE5D602693}" dt="2023-03-11T19:20:43.024" v="4626"/>
        <pc:sldMkLst>
          <pc:docMk/>
          <pc:sldMk cId="3901137307" sldId="667"/>
        </pc:sldMkLst>
        <pc:spChg chg="add del mod">
          <ac:chgData name="Christine Danger" userId="ec5d025f-b314-4b7c-bee6-8dd9c175cb32" providerId="ADAL" clId="{25D167D9-6AB6-490D-B4A1-9BBE5D602693}" dt="2023-03-09T14:51:44.524" v="2334" actId="478"/>
          <ac:spMkLst>
            <pc:docMk/>
            <pc:sldMk cId="3901137307" sldId="667"/>
            <ac:spMk id="2" creationId="{390308CB-B2F8-D2B3-EC7E-4135F386C119}"/>
          </ac:spMkLst>
        </pc:spChg>
        <pc:spChg chg="add mod">
          <ac:chgData name="Christine Danger" userId="ec5d025f-b314-4b7c-bee6-8dd9c175cb32" providerId="ADAL" clId="{25D167D9-6AB6-490D-B4A1-9BBE5D602693}" dt="2023-03-10T18:08:40.046" v="4255" actId="20577"/>
          <ac:spMkLst>
            <pc:docMk/>
            <pc:sldMk cId="3901137307" sldId="667"/>
            <ac:spMk id="4" creationId="{177B8377-8BCD-8D46-1170-90D0F78DCF07}"/>
          </ac:spMkLst>
        </pc:spChg>
        <pc:picChg chg="add mod">
          <ac:chgData name="Christine Danger" userId="ec5d025f-b314-4b7c-bee6-8dd9c175cb32" providerId="ADAL" clId="{25D167D9-6AB6-490D-B4A1-9BBE5D602693}" dt="2023-03-10T17:45:07.828" v="4070" actId="1076"/>
          <ac:picMkLst>
            <pc:docMk/>
            <pc:sldMk cId="3901137307" sldId="667"/>
            <ac:picMk id="3" creationId="{413B36B5-E463-54D5-E16E-C3B0326C2563}"/>
          </ac:picMkLst>
        </pc:picChg>
        <pc:picChg chg="add mod">
          <ac:chgData name="Christine Danger" userId="ec5d025f-b314-4b7c-bee6-8dd9c175cb32" providerId="ADAL" clId="{25D167D9-6AB6-490D-B4A1-9BBE5D602693}" dt="2023-03-09T14:56:26.072" v="2343" actId="14100"/>
          <ac:picMkLst>
            <pc:docMk/>
            <pc:sldMk cId="3901137307" sldId="667"/>
            <ac:picMk id="5" creationId="{3E7CF710-4D97-F1CE-2ED7-3966ED6DE91E}"/>
          </ac:picMkLst>
        </pc:picChg>
        <pc:picChg chg="add del mod">
          <ac:chgData name="Christine Danger" userId="ec5d025f-b314-4b7c-bee6-8dd9c175cb32" providerId="ADAL" clId="{25D167D9-6AB6-490D-B4A1-9BBE5D602693}" dt="2023-03-10T17:45:02.720" v="4068" actId="478"/>
          <ac:picMkLst>
            <pc:docMk/>
            <pc:sldMk cId="3901137307" sldId="667"/>
            <ac:picMk id="7" creationId="{4F68AD23-DC06-ABA4-67A2-A566C3034F9F}"/>
          </ac:picMkLst>
        </pc:picChg>
      </pc:sldChg>
      <pc:sldChg chg="addSp delSp modSp new mod">
        <pc:chgData name="Christine Danger" userId="ec5d025f-b314-4b7c-bee6-8dd9c175cb32" providerId="ADAL" clId="{25D167D9-6AB6-490D-B4A1-9BBE5D602693}" dt="2023-03-10T18:03:08.804" v="4231" actId="13926"/>
        <pc:sldMkLst>
          <pc:docMk/>
          <pc:sldMk cId="1968003843" sldId="668"/>
        </pc:sldMkLst>
        <pc:spChg chg="add mod">
          <ac:chgData name="Christine Danger" userId="ec5d025f-b314-4b7c-bee6-8dd9c175cb32" providerId="ADAL" clId="{25D167D9-6AB6-490D-B4A1-9BBE5D602693}" dt="2023-03-10T18:03:08.804" v="4231" actId="13926"/>
          <ac:spMkLst>
            <pc:docMk/>
            <pc:sldMk cId="1968003843" sldId="668"/>
            <ac:spMk id="2" creationId="{0FE739C8-3142-AE5D-FD13-D822159AD1E1}"/>
          </ac:spMkLst>
        </pc:spChg>
        <pc:spChg chg="add mod">
          <ac:chgData name="Christine Danger" userId="ec5d025f-b314-4b7c-bee6-8dd9c175cb32" providerId="ADAL" clId="{25D167D9-6AB6-490D-B4A1-9BBE5D602693}" dt="2023-03-10T18:01:45.267" v="4222" actId="14100"/>
          <ac:spMkLst>
            <pc:docMk/>
            <pc:sldMk cId="1968003843" sldId="668"/>
            <ac:spMk id="4" creationId="{1745A30C-3AAE-6BDC-2FD4-DD21E5C02E71}"/>
          </ac:spMkLst>
        </pc:spChg>
        <pc:spChg chg="add mod">
          <ac:chgData name="Christine Danger" userId="ec5d025f-b314-4b7c-bee6-8dd9c175cb32" providerId="ADAL" clId="{25D167D9-6AB6-490D-B4A1-9BBE5D602693}" dt="2023-03-09T14:29:06.199" v="2313" actId="1076"/>
          <ac:spMkLst>
            <pc:docMk/>
            <pc:sldMk cId="1968003843" sldId="668"/>
            <ac:spMk id="7" creationId="{7F354D08-1914-AF58-09B1-84E20F7199B2}"/>
          </ac:spMkLst>
        </pc:spChg>
        <pc:spChg chg="add del mod">
          <ac:chgData name="Christine Danger" userId="ec5d025f-b314-4b7c-bee6-8dd9c175cb32" providerId="ADAL" clId="{25D167D9-6AB6-490D-B4A1-9BBE5D602693}" dt="2023-03-09T14:32:32.499" v="2318" actId="478"/>
          <ac:spMkLst>
            <pc:docMk/>
            <pc:sldMk cId="1968003843" sldId="668"/>
            <ac:spMk id="9" creationId="{5EDB71E6-C503-F9EF-D763-9571A2948807}"/>
          </ac:spMkLst>
        </pc:spChg>
        <pc:spChg chg="add mod">
          <ac:chgData name="Christine Danger" userId="ec5d025f-b314-4b7c-bee6-8dd9c175cb32" providerId="ADAL" clId="{25D167D9-6AB6-490D-B4A1-9BBE5D602693}" dt="2023-03-10T18:02:14.286" v="4225" actId="255"/>
          <ac:spMkLst>
            <pc:docMk/>
            <pc:sldMk cId="1968003843" sldId="668"/>
            <ac:spMk id="11" creationId="{FAF8376D-200F-FE75-467C-C3EA42B556BF}"/>
          </ac:spMkLst>
        </pc:spChg>
        <pc:picChg chg="add mod">
          <ac:chgData name="Christine Danger" userId="ec5d025f-b314-4b7c-bee6-8dd9c175cb32" providerId="ADAL" clId="{25D167D9-6AB6-490D-B4A1-9BBE5D602693}" dt="2023-03-09T14:29:12.198" v="2314" actId="1076"/>
          <ac:picMkLst>
            <pc:docMk/>
            <pc:sldMk cId="1968003843" sldId="668"/>
            <ac:picMk id="6" creationId="{B3D93424-3644-DCE9-1C1A-EE6F24EE6393}"/>
          </ac:picMkLst>
        </pc:picChg>
      </pc:sldChg>
      <pc:sldChg chg="addSp modSp new mod ord">
        <pc:chgData name="Christine Danger" userId="ec5d025f-b314-4b7c-bee6-8dd9c175cb32" providerId="ADAL" clId="{25D167D9-6AB6-490D-B4A1-9BBE5D602693}" dt="2023-03-10T18:05:50.348" v="4249" actId="20577"/>
        <pc:sldMkLst>
          <pc:docMk/>
          <pc:sldMk cId="4256647450" sldId="669"/>
        </pc:sldMkLst>
        <pc:spChg chg="add mod">
          <ac:chgData name="Christine Danger" userId="ec5d025f-b314-4b7c-bee6-8dd9c175cb32" providerId="ADAL" clId="{25D167D9-6AB6-490D-B4A1-9BBE5D602693}" dt="2023-03-10T18:05:50.348" v="4249" actId="20577"/>
          <ac:spMkLst>
            <pc:docMk/>
            <pc:sldMk cId="4256647450" sldId="669"/>
            <ac:spMk id="3" creationId="{41B9E818-E51E-9E99-4820-12648E0EADF2}"/>
          </ac:spMkLst>
        </pc:spChg>
      </pc:sldChg>
      <pc:sldChg chg="addSp modSp new mod ord modAnim">
        <pc:chgData name="Christine Danger" userId="ec5d025f-b314-4b7c-bee6-8dd9c175cb32" providerId="ADAL" clId="{25D167D9-6AB6-490D-B4A1-9BBE5D602693}" dt="2023-03-10T15:56:44.516" v="3560"/>
        <pc:sldMkLst>
          <pc:docMk/>
          <pc:sldMk cId="3280896386" sldId="670"/>
        </pc:sldMkLst>
        <pc:spChg chg="add mod">
          <ac:chgData name="Christine Danger" userId="ec5d025f-b314-4b7c-bee6-8dd9c175cb32" providerId="ADAL" clId="{25D167D9-6AB6-490D-B4A1-9BBE5D602693}" dt="2023-03-10T14:51:35.225" v="2791" actId="1076"/>
          <ac:spMkLst>
            <pc:docMk/>
            <pc:sldMk cId="3280896386" sldId="670"/>
            <ac:spMk id="3" creationId="{D672B8C5-DE41-7D5A-2EB0-C05164D0797B}"/>
          </ac:spMkLst>
        </pc:spChg>
        <pc:picChg chg="add mod">
          <ac:chgData name="Christine Danger" userId="ec5d025f-b314-4b7c-bee6-8dd9c175cb32" providerId="ADAL" clId="{25D167D9-6AB6-490D-B4A1-9BBE5D602693}" dt="2023-03-10T14:51:32.253" v="2790" actId="1076"/>
          <ac:picMkLst>
            <pc:docMk/>
            <pc:sldMk cId="3280896386" sldId="670"/>
            <ac:picMk id="2" creationId="{8AFB70F3-33D5-DD6B-CD00-2B0146DC699A}"/>
          </ac:picMkLst>
        </pc:picChg>
      </pc:sldChg>
      <pc:sldChg chg="addSp modSp new mod modAnim">
        <pc:chgData name="Christine Danger" userId="ec5d025f-b314-4b7c-bee6-8dd9c175cb32" providerId="ADAL" clId="{25D167D9-6AB6-490D-B4A1-9BBE5D602693}" dt="2023-03-09T15:40:53.870" v="2382" actId="14100"/>
        <pc:sldMkLst>
          <pc:docMk/>
          <pc:sldMk cId="4140680209" sldId="671"/>
        </pc:sldMkLst>
        <pc:spChg chg="add mod">
          <ac:chgData name="Christine Danger" userId="ec5d025f-b314-4b7c-bee6-8dd9c175cb32" providerId="ADAL" clId="{25D167D9-6AB6-490D-B4A1-9BBE5D602693}" dt="2023-03-09T15:40:22.805" v="2379" actId="1076"/>
          <ac:spMkLst>
            <pc:docMk/>
            <pc:sldMk cId="4140680209" sldId="671"/>
            <ac:spMk id="3" creationId="{7898D831-F2A2-3669-9DAC-24689E1F39D9}"/>
          </ac:spMkLst>
        </pc:spChg>
        <pc:picChg chg="add mod">
          <ac:chgData name="Christine Danger" userId="ec5d025f-b314-4b7c-bee6-8dd9c175cb32" providerId="ADAL" clId="{25D167D9-6AB6-490D-B4A1-9BBE5D602693}" dt="2023-03-09T15:40:53.870" v="2382" actId="14100"/>
          <ac:picMkLst>
            <pc:docMk/>
            <pc:sldMk cId="4140680209" sldId="671"/>
            <ac:picMk id="4" creationId="{AB8537DD-B093-8755-D975-BEDC50C3AFC9}"/>
          </ac:picMkLst>
        </pc:picChg>
      </pc:sldChg>
      <pc:sldChg chg="addSp modSp new mod ord modAnim">
        <pc:chgData name="Christine Danger" userId="ec5d025f-b314-4b7c-bee6-8dd9c175cb32" providerId="ADAL" clId="{25D167D9-6AB6-490D-B4A1-9BBE5D602693}" dt="2023-03-10T15:17:57.701" v="2979"/>
        <pc:sldMkLst>
          <pc:docMk/>
          <pc:sldMk cId="1115386431" sldId="672"/>
        </pc:sldMkLst>
        <pc:picChg chg="add mod">
          <ac:chgData name="Christine Danger" userId="ec5d025f-b314-4b7c-bee6-8dd9c175cb32" providerId="ADAL" clId="{25D167D9-6AB6-490D-B4A1-9BBE5D602693}" dt="2023-03-09T16:02:36.321" v="2385" actId="1076"/>
          <ac:picMkLst>
            <pc:docMk/>
            <pc:sldMk cId="1115386431" sldId="672"/>
            <ac:picMk id="3" creationId="{C3DAA909-5C17-FCD8-4EDF-3E8811B4021A}"/>
          </ac:picMkLst>
        </pc:picChg>
        <pc:picChg chg="add mod">
          <ac:chgData name="Christine Danger" userId="ec5d025f-b314-4b7c-bee6-8dd9c175cb32" providerId="ADAL" clId="{25D167D9-6AB6-490D-B4A1-9BBE5D602693}" dt="2023-03-10T15:14:05.550" v="2968" actId="1076"/>
          <ac:picMkLst>
            <pc:docMk/>
            <pc:sldMk cId="1115386431" sldId="672"/>
            <ac:picMk id="4" creationId="{5A929424-68A4-A938-B1ED-D87313548267}"/>
          </ac:picMkLst>
        </pc:picChg>
      </pc:sldChg>
      <pc:sldChg chg="addSp new del mod ord">
        <pc:chgData name="Christine Danger" userId="ec5d025f-b314-4b7c-bee6-8dd9c175cb32" providerId="ADAL" clId="{25D167D9-6AB6-490D-B4A1-9BBE5D602693}" dt="2023-03-10T17:08:15.764" v="3919" actId="47"/>
        <pc:sldMkLst>
          <pc:docMk/>
          <pc:sldMk cId="131457062" sldId="673"/>
        </pc:sldMkLst>
        <pc:picChg chg="add">
          <ac:chgData name="Christine Danger" userId="ec5d025f-b314-4b7c-bee6-8dd9c175cb32" providerId="ADAL" clId="{25D167D9-6AB6-490D-B4A1-9BBE5D602693}" dt="2023-03-09T16:14:35.124" v="2392" actId="22"/>
          <ac:picMkLst>
            <pc:docMk/>
            <pc:sldMk cId="131457062" sldId="673"/>
            <ac:picMk id="3" creationId="{E75EF3E7-7140-3316-5647-AF1AF0DD123B}"/>
          </ac:picMkLst>
        </pc:picChg>
      </pc:sldChg>
      <pc:sldChg chg="addSp modSp new mod ord modAnim">
        <pc:chgData name="Christine Danger" userId="ec5d025f-b314-4b7c-bee6-8dd9c175cb32" providerId="ADAL" clId="{25D167D9-6AB6-490D-B4A1-9BBE5D602693}" dt="2023-03-11T20:04:40.859" v="4762" actId="1076"/>
        <pc:sldMkLst>
          <pc:docMk/>
          <pc:sldMk cId="3286050478" sldId="674"/>
        </pc:sldMkLst>
        <pc:spChg chg="add mod">
          <ac:chgData name="Christine Danger" userId="ec5d025f-b314-4b7c-bee6-8dd9c175cb32" providerId="ADAL" clId="{25D167D9-6AB6-490D-B4A1-9BBE5D602693}" dt="2023-03-10T17:09:17.075" v="3939" actId="1076"/>
          <ac:spMkLst>
            <pc:docMk/>
            <pc:sldMk cId="3286050478" sldId="674"/>
            <ac:spMk id="2" creationId="{CFEFB294-5DA3-758B-1AF6-5E8D71B8C6E5}"/>
          </ac:spMkLst>
        </pc:spChg>
        <pc:spChg chg="add mod">
          <ac:chgData name="Christine Danger" userId="ec5d025f-b314-4b7c-bee6-8dd9c175cb32" providerId="ADAL" clId="{25D167D9-6AB6-490D-B4A1-9BBE5D602693}" dt="2023-03-10T17:10:42.563" v="3982" actId="1076"/>
          <ac:spMkLst>
            <pc:docMk/>
            <pc:sldMk cId="3286050478" sldId="674"/>
            <ac:spMk id="4" creationId="{97465484-3599-D575-1B4C-816290138E02}"/>
          </ac:spMkLst>
        </pc:spChg>
        <pc:picChg chg="add mod">
          <ac:chgData name="Christine Danger" userId="ec5d025f-b314-4b7c-bee6-8dd9c175cb32" providerId="ADAL" clId="{25D167D9-6AB6-490D-B4A1-9BBE5D602693}" dt="2023-03-11T20:04:40.859" v="4762" actId="1076"/>
          <ac:picMkLst>
            <pc:docMk/>
            <pc:sldMk cId="3286050478" sldId="674"/>
            <ac:picMk id="3" creationId="{3E3025CB-F7E0-FB85-2FC8-0CD102049DE0}"/>
          </ac:picMkLst>
        </pc:picChg>
        <pc:picChg chg="add mod">
          <ac:chgData name="Christine Danger" userId="ec5d025f-b314-4b7c-bee6-8dd9c175cb32" providerId="ADAL" clId="{25D167D9-6AB6-490D-B4A1-9BBE5D602693}" dt="2023-03-09T16:21:22.711" v="2410" actId="14100"/>
          <ac:picMkLst>
            <pc:docMk/>
            <pc:sldMk cId="3286050478" sldId="674"/>
            <ac:picMk id="5" creationId="{56E40E81-F471-A9BB-DB06-7C32A0AFB4D3}"/>
          </ac:picMkLst>
        </pc:picChg>
      </pc:sldChg>
      <pc:sldChg chg="addSp modSp new mod ord">
        <pc:chgData name="Christine Danger" userId="ec5d025f-b314-4b7c-bee6-8dd9c175cb32" providerId="ADAL" clId="{25D167D9-6AB6-490D-B4A1-9BBE5D602693}" dt="2023-03-10T17:11:13.676" v="3985" actId="13926"/>
        <pc:sldMkLst>
          <pc:docMk/>
          <pc:sldMk cId="3703673149" sldId="675"/>
        </pc:sldMkLst>
        <pc:spChg chg="add mod">
          <ac:chgData name="Christine Danger" userId="ec5d025f-b314-4b7c-bee6-8dd9c175cb32" providerId="ADAL" clId="{25D167D9-6AB6-490D-B4A1-9BBE5D602693}" dt="2023-03-10T17:11:13.676" v="3985" actId="13926"/>
          <ac:spMkLst>
            <pc:docMk/>
            <pc:sldMk cId="3703673149" sldId="675"/>
            <ac:spMk id="2" creationId="{3DBB6D76-8CA2-AFC2-39AF-1168AEBC6CD2}"/>
          </ac:spMkLst>
        </pc:spChg>
        <pc:picChg chg="add">
          <ac:chgData name="Christine Danger" userId="ec5d025f-b314-4b7c-bee6-8dd9c175cb32" providerId="ADAL" clId="{25D167D9-6AB6-490D-B4A1-9BBE5D602693}" dt="2023-03-09T16:17:20.639" v="2394" actId="22"/>
          <ac:picMkLst>
            <pc:docMk/>
            <pc:sldMk cId="3703673149" sldId="675"/>
            <ac:picMk id="3" creationId="{0E7DA4BB-CE8D-6E82-3EA1-C1AC4591C081}"/>
          </ac:picMkLst>
        </pc:picChg>
      </pc:sldChg>
      <pc:sldChg chg="addSp new mod ord">
        <pc:chgData name="Christine Danger" userId="ec5d025f-b314-4b7c-bee6-8dd9c175cb32" providerId="ADAL" clId="{25D167D9-6AB6-490D-B4A1-9BBE5D602693}" dt="2023-03-10T15:17:57.701" v="2979"/>
        <pc:sldMkLst>
          <pc:docMk/>
          <pc:sldMk cId="4109257979" sldId="676"/>
        </pc:sldMkLst>
        <pc:picChg chg="add">
          <ac:chgData name="Christine Danger" userId="ec5d025f-b314-4b7c-bee6-8dd9c175cb32" providerId="ADAL" clId="{25D167D9-6AB6-490D-B4A1-9BBE5D602693}" dt="2023-03-09T16:19:42.984" v="2402" actId="22"/>
          <ac:picMkLst>
            <pc:docMk/>
            <pc:sldMk cId="4109257979" sldId="676"/>
            <ac:picMk id="3" creationId="{81F28888-080F-95DC-7BE6-B61ABE6B9D2D}"/>
          </ac:picMkLst>
        </pc:picChg>
      </pc:sldChg>
      <pc:sldChg chg="addSp modSp new mod ord">
        <pc:chgData name="Christine Danger" userId="ec5d025f-b314-4b7c-bee6-8dd9c175cb32" providerId="ADAL" clId="{25D167D9-6AB6-490D-B4A1-9BBE5D602693}" dt="2023-03-10T17:08:08.643" v="3918" actId="1076"/>
        <pc:sldMkLst>
          <pc:docMk/>
          <pc:sldMk cId="1719910440" sldId="677"/>
        </pc:sldMkLst>
        <pc:spChg chg="add mod">
          <ac:chgData name="Christine Danger" userId="ec5d025f-b314-4b7c-bee6-8dd9c175cb32" providerId="ADAL" clId="{25D167D9-6AB6-490D-B4A1-9BBE5D602693}" dt="2023-03-10T17:08:05.700" v="3917" actId="1076"/>
          <ac:spMkLst>
            <pc:docMk/>
            <pc:sldMk cId="1719910440" sldId="677"/>
            <ac:spMk id="5" creationId="{D857C668-B164-B215-1466-02E38E4B6CAD}"/>
          </ac:spMkLst>
        </pc:spChg>
        <pc:picChg chg="add mod">
          <ac:chgData name="Christine Danger" userId="ec5d025f-b314-4b7c-bee6-8dd9c175cb32" providerId="ADAL" clId="{25D167D9-6AB6-490D-B4A1-9BBE5D602693}" dt="2023-03-10T17:08:08.643" v="3918" actId="1076"/>
          <ac:picMkLst>
            <pc:docMk/>
            <pc:sldMk cId="1719910440" sldId="677"/>
            <ac:picMk id="2" creationId="{365E8129-BAB5-5974-583C-7EDB24ACAC81}"/>
          </ac:picMkLst>
        </pc:picChg>
        <pc:picChg chg="add mod">
          <ac:chgData name="Christine Danger" userId="ec5d025f-b314-4b7c-bee6-8dd9c175cb32" providerId="ADAL" clId="{25D167D9-6AB6-490D-B4A1-9BBE5D602693}" dt="2023-03-10T17:08:01.880" v="3916" actId="14100"/>
          <ac:picMkLst>
            <pc:docMk/>
            <pc:sldMk cId="1719910440" sldId="677"/>
            <ac:picMk id="3" creationId="{91C662CC-792D-D57A-8373-3C33F27A746C}"/>
          </ac:picMkLst>
        </pc:picChg>
      </pc:sldChg>
      <pc:sldChg chg="addSp modSp new mod">
        <pc:chgData name="Christine Danger" userId="ec5d025f-b314-4b7c-bee6-8dd9c175cb32" providerId="ADAL" clId="{25D167D9-6AB6-490D-B4A1-9BBE5D602693}" dt="2023-03-10T15:57:07.709" v="3562" actId="14100"/>
        <pc:sldMkLst>
          <pc:docMk/>
          <pc:sldMk cId="3972436556" sldId="678"/>
        </pc:sldMkLst>
        <pc:picChg chg="add mod">
          <ac:chgData name="Christine Danger" userId="ec5d025f-b314-4b7c-bee6-8dd9c175cb32" providerId="ADAL" clId="{25D167D9-6AB6-490D-B4A1-9BBE5D602693}" dt="2023-03-10T15:57:07.709" v="3562" actId="14100"/>
          <ac:picMkLst>
            <pc:docMk/>
            <pc:sldMk cId="3972436556" sldId="678"/>
            <ac:picMk id="3" creationId="{5CB40FE2-7F32-2D9E-45FC-39D4F07B4346}"/>
          </ac:picMkLst>
        </pc:picChg>
      </pc:sldChg>
      <pc:sldChg chg="addSp delSp modSp new mod ord">
        <pc:chgData name="Christine Danger" userId="ec5d025f-b314-4b7c-bee6-8dd9c175cb32" providerId="ADAL" clId="{25D167D9-6AB6-490D-B4A1-9BBE5D602693}" dt="2023-03-11T20:03:41.702" v="4756"/>
        <pc:sldMkLst>
          <pc:docMk/>
          <pc:sldMk cId="4182802374" sldId="679"/>
        </pc:sldMkLst>
        <pc:spChg chg="add del mod">
          <ac:chgData name="Christine Danger" userId="ec5d025f-b314-4b7c-bee6-8dd9c175cb32" providerId="ADAL" clId="{25D167D9-6AB6-490D-B4A1-9BBE5D602693}" dt="2023-03-11T20:03:41.702" v="4756"/>
          <ac:spMkLst>
            <pc:docMk/>
            <pc:sldMk cId="4182802374" sldId="679"/>
            <ac:spMk id="4" creationId="{61A06DB4-D156-6111-6936-C913E51565F4}"/>
          </ac:spMkLst>
        </pc:spChg>
        <pc:picChg chg="add mod">
          <ac:chgData name="Christine Danger" userId="ec5d025f-b314-4b7c-bee6-8dd9c175cb32" providerId="ADAL" clId="{25D167D9-6AB6-490D-B4A1-9BBE5D602693}" dt="2023-03-11T20:02:24.143" v="4745" actId="1076"/>
          <ac:picMkLst>
            <pc:docMk/>
            <pc:sldMk cId="4182802374" sldId="679"/>
            <ac:picMk id="3" creationId="{5A02C2A9-8EDE-2C9D-E67A-382839CB818A}"/>
          </ac:picMkLst>
        </pc:picChg>
      </pc:sldChg>
      <pc:sldChg chg="addSp delSp modSp new del mod setBg modClrScheme chgLayout">
        <pc:chgData name="Christine Danger" userId="ec5d025f-b314-4b7c-bee6-8dd9c175cb32" providerId="ADAL" clId="{25D167D9-6AB6-490D-B4A1-9BBE5D602693}" dt="2023-03-10T17:57:54.903" v="4152" actId="2696"/>
        <pc:sldMkLst>
          <pc:docMk/>
          <pc:sldMk cId="1963754683" sldId="680"/>
        </pc:sldMkLst>
        <pc:spChg chg="del mod">
          <ac:chgData name="Christine Danger" userId="ec5d025f-b314-4b7c-bee6-8dd9c175cb32" providerId="ADAL" clId="{25D167D9-6AB6-490D-B4A1-9BBE5D602693}" dt="2023-03-09T16:33:57.904" v="2488" actId="700"/>
          <ac:spMkLst>
            <pc:docMk/>
            <pc:sldMk cId="1963754683" sldId="680"/>
            <ac:spMk id="2" creationId="{3CB547C9-A2E1-2790-0751-EE2AABFB1D84}"/>
          </ac:spMkLst>
        </pc:spChg>
        <pc:spChg chg="del">
          <ac:chgData name="Christine Danger" userId="ec5d025f-b314-4b7c-bee6-8dd9c175cb32" providerId="ADAL" clId="{25D167D9-6AB6-490D-B4A1-9BBE5D602693}" dt="2023-03-09T16:33:57.904" v="2488" actId="700"/>
          <ac:spMkLst>
            <pc:docMk/>
            <pc:sldMk cId="1963754683" sldId="680"/>
            <ac:spMk id="3" creationId="{EFB7511A-8B89-E5A3-F0DD-0B8697BF9B7A}"/>
          </ac:spMkLst>
        </pc:spChg>
        <pc:spChg chg="add del mod">
          <ac:chgData name="Christine Danger" userId="ec5d025f-b314-4b7c-bee6-8dd9c175cb32" providerId="ADAL" clId="{25D167D9-6AB6-490D-B4A1-9BBE5D602693}" dt="2023-03-09T16:33:49.518" v="2486"/>
          <ac:spMkLst>
            <pc:docMk/>
            <pc:sldMk cId="1963754683" sldId="680"/>
            <ac:spMk id="5" creationId="{27650BB3-E6CC-3D50-AEA2-C0FD2BE1B69E}"/>
          </ac:spMkLst>
        </pc:spChg>
        <pc:spChg chg="add mod">
          <ac:chgData name="Christine Danger" userId="ec5d025f-b314-4b7c-bee6-8dd9c175cb32" providerId="ADAL" clId="{25D167D9-6AB6-490D-B4A1-9BBE5D602693}" dt="2023-03-10T17:57:21.012" v="4150" actId="1076"/>
          <ac:spMkLst>
            <pc:docMk/>
            <pc:sldMk cId="1963754683" sldId="680"/>
            <ac:spMk id="7" creationId="{1C862ADA-E5C3-9C21-CA32-66B0C176BEE2}"/>
          </ac:spMkLst>
        </pc:spChg>
        <pc:spChg chg="add del">
          <ac:chgData name="Christine Danger" userId="ec5d025f-b314-4b7c-bee6-8dd9c175cb32" providerId="ADAL" clId="{25D167D9-6AB6-490D-B4A1-9BBE5D602693}" dt="2023-03-09T16:34:23.176" v="2491" actId="26606"/>
          <ac:spMkLst>
            <pc:docMk/>
            <pc:sldMk cId="1963754683" sldId="680"/>
            <ac:spMk id="12" creationId="{F2AC420E-F79A-4FB7-8013-94B1E8B6320D}"/>
          </ac:spMkLst>
        </pc:spChg>
        <pc:spChg chg="add del">
          <ac:chgData name="Christine Danger" userId="ec5d025f-b314-4b7c-bee6-8dd9c175cb32" providerId="ADAL" clId="{25D167D9-6AB6-490D-B4A1-9BBE5D602693}" dt="2023-03-09T16:34:23.176" v="2491" actId="26606"/>
          <ac:spMkLst>
            <pc:docMk/>
            <pc:sldMk cId="1963754683" sldId="680"/>
            <ac:spMk id="14" creationId="{3CD1EA40-7116-4FCB-9369-70F29FAA91EC}"/>
          </ac:spMkLst>
        </pc:spChg>
        <pc:spChg chg="add del">
          <ac:chgData name="Christine Danger" userId="ec5d025f-b314-4b7c-bee6-8dd9c175cb32" providerId="ADAL" clId="{25D167D9-6AB6-490D-B4A1-9BBE5D602693}" dt="2023-03-09T16:34:23.176" v="2491" actId="26606"/>
          <ac:spMkLst>
            <pc:docMk/>
            <pc:sldMk cId="1963754683" sldId="680"/>
            <ac:spMk id="16" creationId="{BF647E38-F93D-4661-8D77-CE13EEB65B5A}"/>
          </ac:spMkLst>
        </pc:spChg>
        <pc:spChg chg="add del">
          <ac:chgData name="Christine Danger" userId="ec5d025f-b314-4b7c-bee6-8dd9c175cb32" providerId="ADAL" clId="{25D167D9-6AB6-490D-B4A1-9BBE5D602693}" dt="2023-03-09T16:34:23.176" v="2491" actId="26606"/>
          <ac:spMkLst>
            <pc:docMk/>
            <pc:sldMk cId="1963754683" sldId="680"/>
            <ac:spMk id="40" creationId="{D6C80E47-971C-437F-B030-191115B01D68}"/>
          </ac:spMkLst>
        </pc:spChg>
        <pc:spChg chg="add">
          <ac:chgData name="Christine Danger" userId="ec5d025f-b314-4b7c-bee6-8dd9c175cb32" providerId="ADAL" clId="{25D167D9-6AB6-490D-B4A1-9BBE5D602693}" dt="2023-03-09T16:34:23.218" v="2492" actId="26606"/>
          <ac:spMkLst>
            <pc:docMk/>
            <pc:sldMk cId="1963754683" sldId="680"/>
            <ac:spMk id="42" creationId="{8181FC64-B306-4821-98E2-780662EFC486}"/>
          </ac:spMkLst>
        </pc:spChg>
        <pc:spChg chg="add">
          <ac:chgData name="Christine Danger" userId="ec5d025f-b314-4b7c-bee6-8dd9c175cb32" providerId="ADAL" clId="{25D167D9-6AB6-490D-B4A1-9BBE5D602693}" dt="2023-03-09T16:34:23.218" v="2492" actId="26606"/>
          <ac:spMkLst>
            <pc:docMk/>
            <pc:sldMk cId="1963754683" sldId="680"/>
            <ac:spMk id="43" creationId="{FD4169E2-FCCD-4DC3-900F-A408D5B6B6E9}"/>
          </ac:spMkLst>
        </pc:spChg>
        <pc:spChg chg="add">
          <ac:chgData name="Christine Danger" userId="ec5d025f-b314-4b7c-bee6-8dd9c175cb32" providerId="ADAL" clId="{25D167D9-6AB6-490D-B4A1-9BBE5D602693}" dt="2023-03-09T16:34:23.218" v="2492" actId="26606"/>
          <ac:spMkLst>
            <pc:docMk/>
            <pc:sldMk cId="1963754683" sldId="680"/>
            <ac:spMk id="44" creationId="{072C4C24-A38F-492E-BFB0-46B885252FAB}"/>
          </ac:spMkLst>
        </pc:spChg>
        <pc:spChg chg="add">
          <ac:chgData name="Christine Danger" userId="ec5d025f-b314-4b7c-bee6-8dd9c175cb32" providerId="ADAL" clId="{25D167D9-6AB6-490D-B4A1-9BBE5D602693}" dt="2023-03-09T16:34:23.218" v="2492" actId="26606"/>
          <ac:spMkLst>
            <pc:docMk/>
            <pc:sldMk cId="1963754683" sldId="680"/>
            <ac:spMk id="45" creationId="{01E88E22-4506-443B-9386-9A49AD23C043}"/>
          </ac:spMkLst>
        </pc:spChg>
        <pc:grpChg chg="add del">
          <ac:chgData name="Christine Danger" userId="ec5d025f-b314-4b7c-bee6-8dd9c175cb32" providerId="ADAL" clId="{25D167D9-6AB6-490D-B4A1-9BBE5D602693}" dt="2023-03-09T16:34:23.176" v="2491" actId="26606"/>
          <ac:grpSpMkLst>
            <pc:docMk/>
            <pc:sldMk cId="1963754683" sldId="680"/>
            <ac:grpSpMk id="18" creationId="{8E8872B6-836E-4281-A971-D133C61875CB}"/>
          </ac:grpSpMkLst>
        </pc:grpChg>
        <pc:graphicFrameChg chg="add del mod">
          <ac:chgData name="Christine Danger" userId="ec5d025f-b314-4b7c-bee6-8dd9c175cb32" providerId="ADAL" clId="{25D167D9-6AB6-490D-B4A1-9BBE5D602693}" dt="2023-03-09T16:33:49.518" v="2486"/>
          <ac:graphicFrameMkLst>
            <pc:docMk/>
            <pc:sldMk cId="1963754683" sldId="680"/>
            <ac:graphicFrameMk id="4" creationId="{5CD8D0A3-699A-C143-5BEA-B79BBB9448EC}"/>
          </ac:graphicFrameMkLst>
        </pc:graphicFrameChg>
        <pc:graphicFrameChg chg="add mod ord modGraphic">
          <ac:chgData name="Christine Danger" userId="ec5d025f-b314-4b7c-bee6-8dd9c175cb32" providerId="ADAL" clId="{25D167D9-6AB6-490D-B4A1-9BBE5D602693}" dt="2023-03-10T17:56:33.444" v="4133" actId="14100"/>
          <ac:graphicFrameMkLst>
            <pc:docMk/>
            <pc:sldMk cId="1963754683" sldId="680"/>
            <ac:graphicFrameMk id="6" creationId="{3DE76F72-A357-0B31-AF35-9BD925AA5B40}"/>
          </ac:graphicFrameMkLst>
        </pc:graphicFrameChg>
      </pc:sldChg>
      <pc:sldChg chg="delSp add del setBg delDesignElem">
        <pc:chgData name="Christine Danger" userId="ec5d025f-b314-4b7c-bee6-8dd9c175cb32" providerId="ADAL" clId="{25D167D9-6AB6-490D-B4A1-9BBE5D602693}" dt="2023-03-10T18:03:15.804" v="4232" actId="47"/>
        <pc:sldMkLst>
          <pc:docMk/>
          <pc:sldMk cId="1996970181" sldId="680"/>
        </pc:sldMkLst>
        <pc:spChg chg="del">
          <ac:chgData name="Christine Danger" userId="ec5d025f-b314-4b7c-bee6-8dd9c175cb32" providerId="ADAL" clId="{25D167D9-6AB6-490D-B4A1-9BBE5D602693}" dt="2023-03-10T17:58:11.862" v="4154"/>
          <ac:spMkLst>
            <pc:docMk/>
            <pc:sldMk cId="1996970181" sldId="680"/>
            <ac:spMk id="42" creationId="{8181FC64-B306-4821-98E2-780662EFC486}"/>
          </ac:spMkLst>
        </pc:spChg>
        <pc:spChg chg="del">
          <ac:chgData name="Christine Danger" userId="ec5d025f-b314-4b7c-bee6-8dd9c175cb32" providerId="ADAL" clId="{25D167D9-6AB6-490D-B4A1-9BBE5D602693}" dt="2023-03-10T17:58:11.862" v="4154"/>
          <ac:spMkLst>
            <pc:docMk/>
            <pc:sldMk cId="1996970181" sldId="680"/>
            <ac:spMk id="43" creationId="{FD4169E2-FCCD-4DC3-900F-A408D5B6B6E9}"/>
          </ac:spMkLst>
        </pc:spChg>
        <pc:spChg chg="del">
          <ac:chgData name="Christine Danger" userId="ec5d025f-b314-4b7c-bee6-8dd9c175cb32" providerId="ADAL" clId="{25D167D9-6AB6-490D-B4A1-9BBE5D602693}" dt="2023-03-10T17:58:11.862" v="4154"/>
          <ac:spMkLst>
            <pc:docMk/>
            <pc:sldMk cId="1996970181" sldId="680"/>
            <ac:spMk id="44" creationId="{072C4C24-A38F-492E-BFB0-46B885252FAB}"/>
          </ac:spMkLst>
        </pc:spChg>
        <pc:spChg chg="del">
          <ac:chgData name="Christine Danger" userId="ec5d025f-b314-4b7c-bee6-8dd9c175cb32" providerId="ADAL" clId="{25D167D9-6AB6-490D-B4A1-9BBE5D602693}" dt="2023-03-10T17:58:11.862" v="4154"/>
          <ac:spMkLst>
            <pc:docMk/>
            <pc:sldMk cId="1996970181" sldId="680"/>
            <ac:spMk id="45" creationId="{01E88E22-4506-443B-9386-9A49AD23C043}"/>
          </ac:spMkLst>
        </pc:spChg>
      </pc:sldChg>
      <pc:sldChg chg="add">
        <pc:chgData name="Christine Danger" userId="ec5d025f-b314-4b7c-bee6-8dd9c175cb32" providerId="ADAL" clId="{25D167D9-6AB6-490D-B4A1-9BBE5D602693}" dt="2023-03-10T17:58:11.862" v="4154"/>
        <pc:sldMkLst>
          <pc:docMk/>
          <pc:sldMk cId="1724196133" sldId="681"/>
        </pc:sldMkLst>
      </pc:sldChg>
      <pc:sldChg chg="addSp modSp new del mod">
        <pc:chgData name="Christine Danger" userId="ec5d025f-b314-4b7c-bee6-8dd9c175cb32" providerId="ADAL" clId="{25D167D9-6AB6-490D-B4A1-9BBE5D602693}" dt="2023-03-10T17:57:54.903" v="4152" actId="2696"/>
        <pc:sldMkLst>
          <pc:docMk/>
          <pc:sldMk cId="1739006805" sldId="681"/>
        </pc:sldMkLst>
        <pc:spChg chg="add mod">
          <ac:chgData name="Christine Danger" userId="ec5d025f-b314-4b7c-bee6-8dd9c175cb32" providerId="ADAL" clId="{25D167D9-6AB6-490D-B4A1-9BBE5D602693}" dt="2023-03-09T16:37:24.517" v="2500" actId="1076"/>
          <ac:spMkLst>
            <pc:docMk/>
            <pc:sldMk cId="1739006805" sldId="681"/>
            <ac:spMk id="5" creationId="{B18081A2-219A-5D8A-3084-9D97AF90B505}"/>
          </ac:spMkLst>
        </pc:spChg>
        <pc:picChg chg="add mod">
          <ac:chgData name="Christine Danger" userId="ec5d025f-b314-4b7c-bee6-8dd9c175cb32" providerId="ADAL" clId="{25D167D9-6AB6-490D-B4A1-9BBE5D602693}" dt="2023-03-09T16:37:02.447" v="2496" actId="14100"/>
          <ac:picMkLst>
            <pc:docMk/>
            <pc:sldMk cId="1739006805" sldId="681"/>
            <ac:picMk id="3" creationId="{54F96B1C-BB5C-5A34-EEAC-72F5BF7E2DC8}"/>
          </ac:picMkLst>
        </pc:picChg>
      </pc:sldChg>
      <pc:sldChg chg="delSp modSp add mod">
        <pc:chgData name="Christine Danger" userId="ec5d025f-b314-4b7c-bee6-8dd9c175cb32" providerId="ADAL" clId="{25D167D9-6AB6-490D-B4A1-9BBE5D602693}" dt="2023-03-10T18:05:21.298" v="4248" actId="14100"/>
        <pc:sldMkLst>
          <pc:docMk/>
          <pc:sldMk cId="1217731682" sldId="682"/>
        </pc:sldMkLst>
        <pc:spChg chg="del mod">
          <ac:chgData name="Christine Danger" userId="ec5d025f-b314-4b7c-bee6-8dd9c175cb32" providerId="ADAL" clId="{25D167D9-6AB6-490D-B4A1-9BBE5D602693}" dt="2023-03-10T18:04:26.153" v="4239"/>
          <ac:spMkLst>
            <pc:docMk/>
            <pc:sldMk cId="1217731682" sldId="682"/>
            <ac:spMk id="11" creationId="{BE8D3099-8E7A-4A1C-EBE9-83885A20FE6D}"/>
          </ac:spMkLst>
        </pc:spChg>
        <pc:picChg chg="mod">
          <ac:chgData name="Christine Danger" userId="ec5d025f-b314-4b7c-bee6-8dd9c175cb32" providerId="ADAL" clId="{25D167D9-6AB6-490D-B4A1-9BBE5D602693}" dt="2023-03-10T18:05:17.299" v="4247" actId="14100"/>
          <ac:picMkLst>
            <pc:docMk/>
            <pc:sldMk cId="1217731682" sldId="682"/>
            <ac:picMk id="3" creationId="{FA920C8F-7A7E-F4C2-7FC4-53D8F5953FD0}"/>
          </ac:picMkLst>
        </pc:picChg>
        <pc:picChg chg="mod">
          <ac:chgData name="Christine Danger" userId="ec5d025f-b314-4b7c-bee6-8dd9c175cb32" providerId="ADAL" clId="{25D167D9-6AB6-490D-B4A1-9BBE5D602693}" dt="2023-03-10T18:05:21.298" v="4248" actId="14100"/>
          <ac:picMkLst>
            <pc:docMk/>
            <pc:sldMk cId="1217731682" sldId="682"/>
            <ac:picMk id="7" creationId="{3C61543A-279D-B1E0-BDC4-20B7B933827F}"/>
          </ac:picMkLst>
        </pc:picChg>
        <pc:picChg chg="del">
          <ac:chgData name="Christine Danger" userId="ec5d025f-b314-4b7c-bee6-8dd9c175cb32" providerId="ADAL" clId="{25D167D9-6AB6-490D-B4A1-9BBE5D602693}" dt="2023-03-10T18:03:59.747" v="4233" actId="21"/>
          <ac:picMkLst>
            <pc:docMk/>
            <pc:sldMk cId="1217731682" sldId="682"/>
            <ac:picMk id="9" creationId="{128E60FE-9134-FAD6-089F-03EA0819534F}"/>
          </ac:picMkLst>
        </pc:picChg>
      </pc:sldChg>
      <pc:sldChg chg="addSp modSp new del mod">
        <pc:chgData name="Christine Danger" userId="ec5d025f-b314-4b7c-bee6-8dd9c175cb32" providerId="ADAL" clId="{25D167D9-6AB6-490D-B4A1-9BBE5D602693}" dt="2023-03-10T17:57:54.903" v="4152" actId="2696"/>
        <pc:sldMkLst>
          <pc:docMk/>
          <pc:sldMk cId="3716833256" sldId="682"/>
        </pc:sldMkLst>
        <pc:spChg chg="add mod">
          <ac:chgData name="Christine Danger" userId="ec5d025f-b314-4b7c-bee6-8dd9c175cb32" providerId="ADAL" clId="{25D167D9-6AB6-490D-B4A1-9BBE5D602693}" dt="2023-03-09T16:45:45.150" v="2520" actId="122"/>
          <ac:spMkLst>
            <pc:docMk/>
            <pc:sldMk cId="3716833256" sldId="682"/>
            <ac:spMk id="5" creationId="{800BD626-A64A-3D04-092A-89DB3D1D0D23}"/>
          </ac:spMkLst>
        </pc:spChg>
        <pc:spChg chg="add mod">
          <ac:chgData name="Christine Danger" userId="ec5d025f-b314-4b7c-bee6-8dd9c175cb32" providerId="ADAL" clId="{25D167D9-6AB6-490D-B4A1-9BBE5D602693}" dt="2023-03-09T16:48:32.829" v="2526" actId="1076"/>
          <ac:spMkLst>
            <pc:docMk/>
            <pc:sldMk cId="3716833256" sldId="682"/>
            <ac:spMk id="11" creationId="{BE8D3099-8E7A-4A1C-EBE9-83885A20FE6D}"/>
          </ac:spMkLst>
        </pc:spChg>
        <pc:picChg chg="add mod">
          <ac:chgData name="Christine Danger" userId="ec5d025f-b314-4b7c-bee6-8dd9c175cb32" providerId="ADAL" clId="{25D167D9-6AB6-490D-B4A1-9BBE5D602693}" dt="2023-03-09T16:45:33.567" v="2517" actId="14100"/>
          <ac:picMkLst>
            <pc:docMk/>
            <pc:sldMk cId="3716833256" sldId="682"/>
            <ac:picMk id="3" creationId="{FA920C8F-7A7E-F4C2-7FC4-53D8F5953FD0}"/>
          </ac:picMkLst>
        </pc:picChg>
        <pc:picChg chg="add mod">
          <ac:chgData name="Christine Danger" userId="ec5d025f-b314-4b7c-bee6-8dd9c175cb32" providerId="ADAL" clId="{25D167D9-6AB6-490D-B4A1-9BBE5D602693}" dt="2023-03-09T16:48:01.676" v="2522" actId="1076"/>
          <ac:picMkLst>
            <pc:docMk/>
            <pc:sldMk cId="3716833256" sldId="682"/>
            <ac:picMk id="7" creationId="{3C61543A-279D-B1E0-BDC4-20B7B933827F}"/>
          </ac:picMkLst>
        </pc:picChg>
        <pc:picChg chg="add mod">
          <ac:chgData name="Christine Danger" userId="ec5d025f-b314-4b7c-bee6-8dd9c175cb32" providerId="ADAL" clId="{25D167D9-6AB6-490D-B4A1-9BBE5D602693}" dt="2023-03-09T16:48:07.345" v="2524" actId="1076"/>
          <ac:picMkLst>
            <pc:docMk/>
            <pc:sldMk cId="3716833256" sldId="682"/>
            <ac:picMk id="9" creationId="{128E60FE-9134-FAD6-089F-03EA0819534F}"/>
          </ac:picMkLst>
        </pc:picChg>
      </pc:sldChg>
      <pc:sldChg chg="addSp delSp modSp new mod modAnim">
        <pc:chgData name="Christine Danger" userId="ec5d025f-b314-4b7c-bee6-8dd9c175cb32" providerId="ADAL" clId="{25D167D9-6AB6-490D-B4A1-9BBE5D602693}" dt="2023-03-10T15:00:13.118" v="2872" actId="1076"/>
        <pc:sldMkLst>
          <pc:docMk/>
          <pc:sldMk cId="3719062874" sldId="683"/>
        </pc:sldMkLst>
        <pc:spChg chg="add del">
          <ac:chgData name="Christine Danger" userId="ec5d025f-b314-4b7c-bee6-8dd9c175cb32" providerId="ADAL" clId="{25D167D9-6AB6-490D-B4A1-9BBE5D602693}" dt="2023-03-09T16:50:34.484" v="2529" actId="22"/>
          <ac:spMkLst>
            <pc:docMk/>
            <pc:sldMk cId="3719062874" sldId="683"/>
            <ac:spMk id="3" creationId="{CCEB6673-B1BD-FFBB-A57E-DE241B73E32D}"/>
          </ac:spMkLst>
        </pc:spChg>
        <pc:picChg chg="add mod">
          <ac:chgData name="Christine Danger" userId="ec5d025f-b314-4b7c-bee6-8dd9c175cb32" providerId="ADAL" clId="{25D167D9-6AB6-490D-B4A1-9BBE5D602693}" dt="2023-03-10T15:00:13.118" v="2872" actId="1076"/>
          <ac:picMkLst>
            <pc:docMk/>
            <pc:sldMk cId="3719062874" sldId="683"/>
            <ac:picMk id="2" creationId="{8FE7C212-D75C-ADCC-656E-F3B0CC416EF3}"/>
          </ac:picMkLst>
        </pc:picChg>
        <pc:picChg chg="add mod">
          <ac:chgData name="Christine Danger" userId="ec5d025f-b314-4b7c-bee6-8dd9c175cb32" providerId="ADAL" clId="{25D167D9-6AB6-490D-B4A1-9BBE5D602693}" dt="2023-03-09T16:51:22.646" v="2533" actId="14100"/>
          <ac:picMkLst>
            <pc:docMk/>
            <pc:sldMk cId="3719062874" sldId="683"/>
            <ac:picMk id="4" creationId="{B87A39AC-23CE-C950-9318-86BFF76121E2}"/>
          </ac:picMkLst>
        </pc:picChg>
      </pc:sldChg>
      <pc:sldChg chg="addSp delSp modSp new mod setBg">
        <pc:chgData name="Christine Danger" userId="ec5d025f-b314-4b7c-bee6-8dd9c175cb32" providerId="ADAL" clId="{25D167D9-6AB6-490D-B4A1-9BBE5D602693}" dt="2023-03-10T15:50:53.045" v="3549" actId="1076"/>
        <pc:sldMkLst>
          <pc:docMk/>
          <pc:sldMk cId="3872138953" sldId="684"/>
        </pc:sldMkLst>
        <pc:spChg chg="add mod">
          <ac:chgData name="Christine Danger" userId="ec5d025f-b314-4b7c-bee6-8dd9c175cb32" providerId="ADAL" clId="{25D167D9-6AB6-490D-B4A1-9BBE5D602693}" dt="2023-03-10T15:22:06.472" v="2983" actId="1076"/>
          <ac:spMkLst>
            <pc:docMk/>
            <pc:sldMk cId="3872138953" sldId="684"/>
            <ac:spMk id="3" creationId="{591EF3C1-6421-8BA2-6E3B-98CA33CA3F0B}"/>
          </ac:spMkLst>
        </pc:spChg>
        <pc:spChg chg="add mod">
          <ac:chgData name="Christine Danger" userId="ec5d025f-b314-4b7c-bee6-8dd9c175cb32" providerId="ADAL" clId="{25D167D9-6AB6-490D-B4A1-9BBE5D602693}" dt="2023-03-10T15:49:26.874" v="3543" actId="1076"/>
          <ac:spMkLst>
            <pc:docMk/>
            <pc:sldMk cId="3872138953" sldId="684"/>
            <ac:spMk id="7" creationId="{A61B93A3-B6B9-4213-B8E8-FDE46A6305CD}"/>
          </ac:spMkLst>
        </pc:spChg>
        <pc:spChg chg="add del">
          <ac:chgData name="Christine Danger" userId="ec5d025f-b314-4b7c-bee6-8dd9c175cb32" providerId="ADAL" clId="{25D167D9-6AB6-490D-B4A1-9BBE5D602693}" dt="2023-03-09T19:07:06.609" v="2546" actId="26606"/>
          <ac:spMkLst>
            <pc:docMk/>
            <pc:sldMk cId="3872138953" sldId="684"/>
            <ac:spMk id="9" creationId="{F13C74B1-5B17-4795-BED0-7140497B445A}"/>
          </ac:spMkLst>
        </pc:spChg>
        <pc:spChg chg="add del">
          <ac:chgData name="Christine Danger" userId="ec5d025f-b314-4b7c-bee6-8dd9c175cb32" providerId="ADAL" clId="{25D167D9-6AB6-490D-B4A1-9BBE5D602693}" dt="2023-03-09T19:07:06.609" v="2546" actId="26606"/>
          <ac:spMkLst>
            <pc:docMk/>
            <pc:sldMk cId="3872138953" sldId="684"/>
            <ac:spMk id="11" creationId="{D4974D33-8DC5-464E-8C6D-BE58F0669C17}"/>
          </ac:spMkLst>
        </pc:spChg>
        <pc:picChg chg="add mod">
          <ac:chgData name="Christine Danger" userId="ec5d025f-b314-4b7c-bee6-8dd9c175cb32" providerId="ADAL" clId="{25D167D9-6AB6-490D-B4A1-9BBE5D602693}" dt="2023-03-10T15:50:53.045" v="3549" actId="1076"/>
          <ac:picMkLst>
            <pc:docMk/>
            <pc:sldMk cId="3872138953" sldId="684"/>
            <ac:picMk id="4" creationId="{2A2EE9BC-A9E1-FB98-1E3A-37648FCBAF7B}"/>
          </ac:picMkLst>
        </pc:picChg>
        <pc:picChg chg="add del mod">
          <ac:chgData name="Christine Danger" userId="ec5d025f-b314-4b7c-bee6-8dd9c175cb32" providerId="ADAL" clId="{25D167D9-6AB6-490D-B4A1-9BBE5D602693}" dt="2023-03-10T15:47:50.455" v="3534" actId="21"/>
          <ac:picMkLst>
            <pc:docMk/>
            <pc:sldMk cId="3872138953" sldId="684"/>
            <ac:picMk id="5" creationId="{3A486729-A441-4DA1-F618-AEB621FCC7DB}"/>
          </ac:picMkLst>
        </pc:picChg>
        <pc:picChg chg="add mod">
          <ac:chgData name="Christine Danger" userId="ec5d025f-b314-4b7c-bee6-8dd9c175cb32" providerId="ADAL" clId="{25D167D9-6AB6-490D-B4A1-9BBE5D602693}" dt="2023-03-10T15:50:47.557" v="3548" actId="14100"/>
          <ac:picMkLst>
            <pc:docMk/>
            <pc:sldMk cId="3872138953" sldId="684"/>
            <ac:picMk id="9" creationId="{A34DC37E-BD26-3C4E-98A3-6CE023C06195}"/>
          </ac:picMkLst>
        </pc:picChg>
      </pc:sldChg>
      <pc:sldChg chg="addSp modSp new mod ord">
        <pc:chgData name="Christine Danger" userId="ec5d025f-b314-4b7c-bee6-8dd9c175cb32" providerId="ADAL" clId="{25D167D9-6AB6-490D-B4A1-9BBE5D602693}" dt="2023-03-10T16:12:32.014" v="3803" actId="404"/>
        <pc:sldMkLst>
          <pc:docMk/>
          <pc:sldMk cId="4271131227" sldId="685"/>
        </pc:sldMkLst>
        <pc:spChg chg="add mod">
          <ac:chgData name="Christine Danger" userId="ec5d025f-b314-4b7c-bee6-8dd9c175cb32" providerId="ADAL" clId="{25D167D9-6AB6-490D-B4A1-9BBE5D602693}" dt="2023-03-10T14:49:48.397" v="2778" actId="1076"/>
          <ac:spMkLst>
            <pc:docMk/>
            <pc:sldMk cId="4271131227" sldId="685"/>
            <ac:spMk id="5" creationId="{490D75E3-FE0D-2209-FFCA-CB01FCCBE915}"/>
          </ac:spMkLst>
        </pc:spChg>
        <pc:spChg chg="add mod">
          <ac:chgData name="Christine Danger" userId="ec5d025f-b314-4b7c-bee6-8dd9c175cb32" providerId="ADAL" clId="{25D167D9-6AB6-490D-B4A1-9BBE5D602693}" dt="2023-03-10T14:46:02.183" v="2766" actId="255"/>
          <ac:spMkLst>
            <pc:docMk/>
            <pc:sldMk cId="4271131227" sldId="685"/>
            <ac:spMk id="7" creationId="{E47BBF2E-8A4A-1E94-5D12-ACCAB3DD1508}"/>
          </ac:spMkLst>
        </pc:spChg>
        <pc:spChg chg="add mod">
          <ac:chgData name="Christine Danger" userId="ec5d025f-b314-4b7c-bee6-8dd9c175cb32" providerId="ADAL" clId="{25D167D9-6AB6-490D-B4A1-9BBE5D602693}" dt="2023-03-10T16:12:32.014" v="3803" actId="404"/>
          <ac:spMkLst>
            <pc:docMk/>
            <pc:sldMk cId="4271131227" sldId="685"/>
            <ac:spMk id="8" creationId="{6CB522E2-A6FD-AF86-8852-F1F8ECCEEBF2}"/>
          </ac:spMkLst>
        </pc:spChg>
        <pc:picChg chg="add mod">
          <ac:chgData name="Christine Danger" userId="ec5d025f-b314-4b7c-bee6-8dd9c175cb32" providerId="ADAL" clId="{25D167D9-6AB6-490D-B4A1-9BBE5D602693}" dt="2023-03-10T14:49:51.083" v="2779" actId="1076"/>
          <ac:picMkLst>
            <pc:docMk/>
            <pc:sldMk cId="4271131227" sldId="685"/>
            <ac:picMk id="3" creationId="{017AADAB-2E08-51CE-A163-E66E23494995}"/>
          </ac:picMkLst>
        </pc:picChg>
      </pc:sldChg>
      <pc:sldChg chg="addSp delSp modSp new mod">
        <pc:chgData name="Christine Danger" userId="ec5d025f-b314-4b7c-bee6-8dd9c175cb32" providerId="ADAL" clId="{25D167D9-6AB6-490D-B4A1-9BBE5D602693}" dt="2023-03-10T13:38:45.298" v="2579" actId="1076"/>
        <pc:sldMkLst>
          <pc:docMk/>
          <pc:sldMk cId="3676826745" sldId="686"/>
        </pc:sldMkLst>
        <pc:spChg chg="add mod">
          <ac:chgData name="Christine Danger" userId="ec5d025f-b314-4b7c-bee6-8dd9c175cb32" providerId="ADAL" clId="{25D167D9-6AB6-490D-B4A1-9BBE5D602693}" dt="2023-03-10T13:34:13.342" v="2566" actId="1076"/>
          <ac:spMkLst>
            <pc:docMk/>
            <pc:sldMk cId="3676826745" sldId="686"/>
            <ac:spMk id="3" creationId="{061A52EE-0F81-1BC5-FB65-AEBEB08081E1}"/>
          </ac:spMkLst>
        </pc:spChg>
        <pc:spChg chg="add del">
          <ac:chgData name="Christine Danger" userId="ec5d025f-b314-4b7c-bee6-8dd9c175cb32" providerId="ADAL" clId="{25D167D9-6AB6-490D-B4A1-9BBE5D602693}" dt="2023-03-10T13:32:49.036" v="2563" actId="22"/>
          <ac:spMkLst>
            <pc:docMk/>
            <pc:sldMk cId="3676826745" sldId="686"/>
            <ac:spMk id="7" creationId="{EE74C337-387F-F2C0-A347-A3062C5E915E}"/>
          </ac:spMkLst>
        </pc:spChg>
        <pc:spChg chg="add mod">
          <ac:chgData name="Christine Danger" userId="ec5d025f-b314-4b7c-bee6-8dd9c175cb32" providerId="ADAL" clId="{25D167D9-6AB6-490D-B4A1-9BBE5D602693}" dt="2023-03-10T13:34:31.457" v="2567" actId="1076"/>
          <ac:spMkLst>
            <pc:docMk/>
            <pc:sldMk cId="3676826745" sldId="686"/>
            <ac:spMk id="9" creationId="{E0293BA0-9625-6ACA-6190-8F434EEDB1F8}"/>
          </ac:spMkLst>
        </pc:spChg>
        <pc:picChg chg="add mod">
          <ac:chgData name="Christine Danger" userId="ec5d025f-b314-4b7c-bee6-8dd9c175cb32" providerId="ADAL" clId="{25D167D9-6AB6-490D-B4A1-9BBE5D602693}" dt="2023-03-10T13:38:43.053" v="2578" actId="1076"/>
          <ac:picMkLst>
            <pc:docMk/>
            <pc:sldMk cId="3676826745" sldId="686"/>
            <ac:picMk id="5" creationId="{AFF566F4-A11E-ECC6-41EF-819D496EA8DE}"/>
          </ac:picMkLst>
        </pc:picChg>
        <pc:picChg chg="add mod">
          <ac:chgData name="Christine Danger" userId="ec5d025f-b314-4b7c-bee6-8dd9c175cb32" providerId="ADAL" clId="{25D167D9-6AB6-490D-B4A1-9BBE5D602693}" dt="2023-03-10T13:36:58.314" v="2570" actId="1076"/>
          <ac:picMkLst>
            <pc:docMk/>
            <pc:sldMk cId="3676826745" sldId="686"/>
            <ac:picMk id="11" creationId="{CBB03B83-BEEE-BCA3-F459-0FE0BE604E34}"/>
          </ac:picMkLst>
        </pc:picChg>
        <pc:picChg chg="add mod">
          <ac:chgData name="Christine Danger" userId="ec5d025f-b314-4b7c-bee6-8dd9c175cb32" providerId="ADAL" clId="{25D167D9-6AB6-490D-B4A1-9BBE5D602693}" dt="2023-03-10T13:38:45.298" v="2579" actId="1076"/>
          <ac:picMkLst>
            <pc:docMk/>
            <pc:sldMk cId="3676826745" sldId="686"/>
            <ac:picMk id="13" creationId="{0CAACAA3-782C-30D3-F844-79E9DD0F7CBA}"/>
          </ac:picMkLst>
        </pc:picChg>
      </pc:sldChg>
      <pc:sldChg chg="addSp delSp modSp new mod setBg">
        <pc:chgData name="Christine Danger" userId="ec5d025f-b314-4b7c-bee6-8dd9c175cb32" providerId="ADAL" clId="{25D167D9-6AB6-490D-B4A1-9BBE5D602693}" dt="2023-03-10T14:00:46.966" v="2627" actId="14100"/>
        <pc:sldMkLst>
          <pc:docMk/>
          <pc:sldMk cId="3208497746" sldId="687"/>
        </pc:sldMkLst>
        <pc:spChg chg="add del">
          <ac:chgData name="Christine Danger" userId="ec5d025f-b314-4b7c-bee6-8dd9c175cb32" providerId="ADAL" clId="{25D167D9-6AB6-490D-B4A1-9BBE5D602693}" dt="2023-03-10T13:47:25.187" v="2585" actId="26606"/>
          <ac:spMkLst>
            <pc:docMk/>
            <pc:sldMk cId="3208497746" sldId="687"/>
            <ac:spMk id="8" creationId="{AB8C311F-7253-4AED-9701-7FC0708C41C7}"/>
          </ac:spMkLst>
        </pc:spChg>
        <pc:spChg chg="add del">
          <ac:chgData name="Christine Danger" userId="ec5d025f-b314-4b7c-bee6-8dd9c175cb32" providerId="ADAL" clId="{25D167D9-6AB6-490D-B4A1-9BBE5D602693}" dt="2023-03-10T13:54:41.245" v="2595" actId="26606"/>
          <ac:spMkLst>
            <pc:docMk/>
            <pc:sldMk cId="3208497746" sldId="687"/>
            <ac:spMk id="9" creationId="{799448F2-0E5B-42DA-B2D1-11A14E947BD4}"/>
          </ac:spMkLst>
        </pc:spChg>
        <pc:spChg chg="add del">
          <ac:chgData name="Christine Danger" userId="ec5d025f-b314-4b7c-bee6-8dd9c175cb32" providerId="ADAL" clId="{25D167D9-6AB6-490D-B4A1-9BBE5D602693}" dt="2023-03-10T13:47:25.187" v="2585" actId="26606"/>
          <ac:spMkLst>
            <pc:docMk/>
            <pc:sldMk cId="3208497746" sldId="687"/>
            <ac:spMk id="10" creationId="{E2384209-CB15-4CDF-9D31-C44FD9A3F20D}"/>
          </ac:spMkLst>
        </pc:spChg>
        <pc:spChg chg="add del">
          <ac:chgData name="Christine Danger" userId="ec5d025f-b314-4b7c-bee6-8dd9c175cb32" providerId="ADAL" clId="{25D167D9-6AB6-490D-B4A1-9BBE5D602693}" dt="2023-03-10T13:54:41.245" v="2595" actId="26606"/>
          <ac:spMkLst>
            <pc:docMk/>
            <pc:sldMk cId="3208497746" sldId="687"/>
            <ac:spMk id="11" creationId="{4E8A7552-20E1-4F34-ADAB-C1DB6634D47E}"/>
          </ac:spMkLst>
        </pc:spChg>
        <pc:spChg chg="add del">
          <ac:chgData name="Christine Danger" userId="ec5d025f-b314-4b7c-bee6-8dd9c175cb32" providerId="ADAL" clId="{25D167D9-6AB6-490D-B4A1-9BBE5D602693}" dt="2023-03-10T13:47:25.187" v="2585" actId="26606"/>
          <ac:spMkLst>
            <pc:docMk/>
            <pc:sldMk cId="3208497746" sldId="687"/>
            <ac:spMk id="12" creationId="{2633B3B5-CC90-43F0-8714-D31D1F3F0209}"/>
          </ac:spMkLst>
        </pc:spChg>
        <pc:spChg chg="add del">
          <ac:chgData name="Christine Danger" userId="ec5d025f-b314-4b7c-bee6-8dd9c175cb32" providerId="ADAL" clId="{25D167D9-6AB6-490D-B4A1-9BBE5D602693}" dt="2023-03-10T13:47:25.187" v="2585" actId="26606"/>
          <ac:spMkLst>
            <pc:docMk/>
            <pc:sldMk cId="3208497746" sldId="687"/>
            <ac:spMk id="14" creationId="{A8D57A06-A426-446D-B02C-A2DC6B62E45E}"/>
          </ac:spMkLst>
        </pc:spChg>
        <pc:spChg chg="add mod">
          <ac:chgData name="Christine Danger" userId="ec5d025f-b314-4b7c-bee6-8dd9c175cb32" providerId="ADAL" clId="{25D167D9-6AB6-490D-B4A1-9BBE5D602693}" dt="2023-03-10T13:57:23.126" v="2619" actId="1076"/>
          <ac:spMkLst>
            <pc:docMk/>
            <pc:sldMk cId="3208497746" sldId="687"/>
            <ac:spMk id="18" creationId="{BA44912D-3AD6-DE6C-FB12-54E127621984}"/>
          </ac:spMkLst>
        </pc:spChg>
        <pc:spChg chg="add mod">
          <ac:chgData name="Christine Danger" userId="ec5d025f-b314-4b7c-bee6-8dd9c175cb32" providerId="ADAL" clId="{25D167D9-6AB6-490D-B4A1-9BBE5D602693}" dt="2023-03-10T13:57:12.436" v="2616" actId="14100"/>
          <ac:spMkLst>
            <pc:docMk/>
            <pc:sldMk cId="3208497746" sldId="687"/>
            <ac:spMk id="20" creationId="{529B4991-B8EE-9372-E232-FD0973B264D3}"/>
          </ac:spMkLst>
        </pc:spChg>
        <pc:picChg chg="add mod">
          <ac:chgData name="Christine Danger" userId="ec5d025f-b314-4b7c-bee6-8dd9c175cb32" providerId="ADAL" clId="{25D167D9-6AB6-490D-B4A1-9BBE5D602693}" dt="2023-03-10T13:54:41.245" v="2595" actId="26606"/>
          <ac:picMkLst>
            <pc:docMk/>
            <pc:sldMk cId="3208497746" sldId="687"/>
            <ac:picMk id="3" creationId="{9074C43C-CEDC-B10C-D651-EF08830A80BC}"/>
          </ac:picMkLst>
        </pc:picChg>
        <pc:picChg chg="add mod ord">
          <ac:chgData name="Christine Danger" userId="ec5d025f-b314-4b7c-bee6-8dd9c175cb32" providerId="ADAL" clId="{25D167D9-6AB6-490D-B4A1-9BBE5D602693}" dt="2023-03-10T13:54:48.348" v="2596" actId="1076"/>
          <ac:picMkLst>
            <pc:docMk/>
            <pc:sldMk cId="3208497746" sldId="687"/>
            <ac:picMk id="5" creationId="{DD2FD368-66AB-6F7A-D9C0-195025B81673}"/>
          </ac:picMkLst>
        </pc:picChg>
        <pc:picChg chg="add mod">
          <ac:chgData name="Christine Danger" userId="ec5d025f-b314-4b7c-bee6-8dd9c175cb32" providerId="ADAL" clId="{25D167D9-6AB6-490D-B4A1-9BBE5D602693}" dt="2023-03-10T13:57:05.882" v="2614" actId="1076"/>
          <ac:picMkLst>
            <pc:docMk/>
            <pc:sldMk cId="3208497746" sldId="687"/>
            <ac:picMk id="7" creationId="{F487A1A5-6881-DCAC-1D91-AA5DD5CD3275}"/>
          </ac:picMkLst>
        </pc:picChg>
        <pc:picChg chg="add mod">
          <ac:chgData name="Christine Danger" userId="ec5d025f-b314-4b7c-bee6-8dd9c175cb32" providerId="ADAL" clId="{25D167D9-6AB6-490D-B4A1-9BBE5D602693}" dt="2023-03-10T14:00:46.966" v="2627" actId="14100"/>
          <ac:picMkLst>
            <pc:docMk/>
            <pc:sldMk cId="3208497746" sldId="687"/>
            <ac:picMk id="25" creationId="{9999E82D-7361-B626-D19E-FA8B7FB7273E}"/>
          </ac:picMkLst>
        </pc:picChg>
        <pc:inkChg chg="add del">
          <ac:chgData name="Christine Danger" userId="ec5d025f-b314-4b7c-bee6-8dd9c175cb32" providerId="ADAL" clId="{25D167D9-6AB6-490D-B4A1-9BBE5D602693}" dt="2023-03-10T13:57:19.098" v="2618" actId="478"/>
          <ac:inkMkLst>
            <pc:docMk/>
            <pc:sldMk cId="3208497746" sldId="687"/>
            <ac:inkMk id="13" creationId="{2904D5FD-CABA-B221-6A36-8EF256B21EC6}"/>
          </ac:inkMkLst>
        </pc:inkChg>
        <pc:inkChg chg="add del">
          <ac:chgData name="Christine Danger" userId="ec5d025f-b314-4b7c-bee6-8dd9c175cb32" providerId="ADAL" clId="{25D167D9-6AB6-490D-B4A1-9BBE5D602693}" dt="2023-03-10T13:57:17.088" v="2617" actId="478"/>
          <ac:inkMkLst>
            <pc:docMk/>
            <pc:sldMk cId="3208497746" sldId="687"/>
            <ac:inkMk id="15" creationId="{87BD145D-1F0A-871B-5EDE-17A4315F03DA}"/>
          </ac:inkMkLst>
        </pc:inkChg>
        <pc:inkChg chg="add del">
          <ac:chgData name="Christine Danger" userId="ec5d025f-b314-4b7c-bee6-8dd9c175cb32" providerId="ADAL" clId="{25D167D9-6AB6-490D-B4A1-9BBE5D602693}" dt="2023-03-10T13:55:43.515" v="2603" actId="9405"/>
          <ac:inkMkLst>
            <pc:docMk/>
            <pc:sldMk cId="3208497746" sldId="687"/>
            <ac:inkMk id="16" creationId="{565AB525-F82F-8DF6-385C-BED505CEE918}"/>
          </ac:inkMkLst>
        </pc:inkChg>
        <pc:inkChg chg="add del">
          <ac:chgData name="Christine Danger" userId="ec5d025f-b314-4b7c-bee6-8dd9c175cb32" providerId="ADAL" clId="{25D167D9-6AB6-490D-B4A1-9BBE5D602693}" dt="2023-03-10T13:57:38.123" v="2621" actId="9405"/>
          <ac:inkMkLst>
            <pc:docMk/>
            <pc:sldMk cId="3208497746" sldId="687"/>
            <ac:inkMk id="21" creationId="{36089D66-4278-7B14-B61E-C2AE086AE734}"/>
          </ac:inkMkLst>
        </pc:inkChg>
        <pc:inkChg chg="add">
          <ac:chgData name="Christine Danger" userId="ec5d025f-b314-4b7c-bee6-8dd9c175cb32" providerId="ADAL" clId="{25D167D9-6AB6-490D-B4A1-9BBE5D602693}" dt="2023-03-10T13:57:47.944" v="2622" actId="9405"/>
          <ac:inkMkLst>
            <pc:docMk/>
            <pc:sldMk cId="3208497746" sldId="687"/>
            <ac:inkMk id="22" creationId="{8612BF6B-6C97-BD63-5158-6A4EAD82CD20}"/>
          </ac:inkMkLst>
        </pc:inkChg>
        <pc:inkChg chg="add">
          <ac:chgData name="Christine Danger" userId="ec5d025f-b314-4b7c-bee6-8dd9c175cb32" providerId="ADAL" clId="{25D167D9-6AB6-490D-B4A1-9BBE5D602693}" dt="2023-03-10T13:57:54.370" v="2623" actId="9405"/>
          <ac:inkMkLst>
            <pc:docMk/>
            <pc:sldMk cId="3208497746" sldId="687"/>
            <ac:inkMk id="23" creationId="{F66810D9-0821-658E-928F-AB6912D80B96}"/>
          </ac:inkMkLst>
        </pc:inkChg>
      </pc:sldChg>
      <pc:sldChg chg="add del modTransition">
        <pc:chgData name="Christine Danger" userId="ec5d025f-b314-4b7c-bee6-8dd9c175cb32" providerId="ADAL" clId="{25D167D9-6AB6-490D-B4A1-9BBE5D602693}" dt="2023-03-10T17:12:31.712" v="3986" actId="2696"/>
        <pc:sldMkLst>
          <pc:docMk/>
          <pc:sldMk cId="735941460" sldId="1138"/>
        </pc:sldMkLst>
      </pc:sldChg>
      <pc:sldChg chg="addSp modSp add mod ord modTransition setBg">
        <pc:chgData name="Christine Danger" userId="ec5d025f-b314-4b7c-bee6-8dd9c175cb32" providerId="ADAL" clId="{25D167D9-6AB6-490D-B4A1-9BBE5D602693}" dt="2023-03-10T18:04:40.728" v="4242" actId="1076"/>
        <pc:sldMkLst>
          <pc:docMk/>
          <pc:sldMk cId="3569579084" sldId="1195"/>
        </pc:sldMkLst>
        <pc:spChg chg="add mod">
          <ac:chgData name="Christine Danger" userId="ec5d025f-b314-4b7c-bee6-8dd9c175cb32" providerId="ADAL" clId="{25D167D9-6AB6-490D-B4A1-9BBE5D602693}" dt="2023-03-10T18:04:40.728" v="4242" actId="1076"/>
          <ac:spMkLst>
            <pc:docMk/>
            <pc:sldMk cId="3569579084" sldId="1195"/>
            <ac:spMk id="7" creationId="{86C9411F-F0A3-FD0B-518A-747B1A969AE7}"/>
          </ac:spMkLst>
        </pc:spChg>
        <pc:picChg chg="add mod">
          <ac:chgData name="Christine Danger" userId="ec5d025f-b314-4b7c-bee6-8dd9c175cb32" providerId="ADAL" clId="{25D167D9-6AB6-490D-B4A1-9BBE5D602693}" dt="2023-03-10T18:04:32.973" v="4240" actId="1076"/>
          <ac:picMkLst>
            <pc:docMk/>
            <pc:sldMk cId="3569579084" sldId="1195"/>
            <ac:picMk id="2" creationId="{28E04E7A-F370-CB9B-1858-096715B4F42D}"/>
          </ac:picMkLst>
        </pc:picChg>
      </pc:sldChg>
      <pc:sldChg chg="addSp modSp new mod ord modAnim">
        <pc:chgData name="Christine Danger" userId="ec5d025f-b314-4b7c-bee6-8dd9c175cb32" providerId="ADAL" clId="{25D167D9-6AB6-490D-B4A1-9BBE5D602693}" dt="2023-03-10T15:17:57.701" v="2979"/>
        <pc:sldMkLst>
          <pc:docMk/>
          <pc:sldMk cId="3925488960" sldId="1196"/>
        </pc:sldMkLst>
        <pc:spChg chg="add mod">
          <ac:chgData name="Christine Danger" userId="ec5d025f-b314-4b7c-bee6-8dd9c175cb32" providerId="ADAL" clId="{25D167D9-6AB6-490D-B4A1-9BBE5D602693}" dt="2023-03-10T14:34:51.703" v="2662" actId="1076"/>
          <ac:spMkLst>
            <pc:docMk/>
            <pc:sldMk cId="3925488960" sldId="1196"/>
            <ac:spMk id="4" creationId="{D005011D-D9F6-768D-B952-BA3DFBDA3F20}"/>
          </ac:spMkLst>
        </pc:spChg>
        <pc:picChg chg="add mod">
          <ac:chgData name="Christine Danger" userId="ec5d025f-b314-4b7c-bee6-8dd9c175cb32" providerId="ADAL" clId="{25D167D9-6AB6-490D-B4A1-9BBE5D602693}" dt="2023-03-10T14:34:54.759" v="2663" actId="1076"/>
          <ac:picMkLst>
            <pc:docMk/>
            <pc:sldMk cId="3925488960" sldId="1196"/>
            <ac:picMk id="2" creationId="{6A0EDC66-74E4-745C-B1E7-48E640EB022A}"/>
          </ac:picMkLst>
        </pc:picChg>
      </pc:sldChg>
      <pc:sldChg chg="addSp delSp modSp new mod ord delAnim modAnim">
        <pc:chgData name="Christine Danger" userId="ec5d025f-b314-4b7c-bee6-8dd9c175cb32" providerId="ADAL" clId="{25D167D9-6AB6-490D-B4A1-9BBE5D602693}" dt="2023-03-10T15:17:23.690" v="2977" actId="14100"/>
        <pc:sldMkLst>
          <pc:docMk/>
          <pc:sldMk cId="4055468281" sldId="1197"/>
        </pc:sldMkLst>
        <pc:spChg chg="add del">
          <ac:chgData name="Christine Danger" userId="ec5d025f-b314-4b7c-bee6-8dd9c175cb32" providerId="ADAL" clId="{25D167D9-6AB6-490D-B4A1-9BBE5D602693}" dt="2023-03-10T14:23:08.997" v="2634" actId="22"/>
          <ac:spMkLst>
            <pc:docMk/>
            <pc:sldMk cId="4055468281" sldId="1197"/>
            <ac:spMk id="3" creationId="{CE3C0918-89C1-E1FC-4EBC-4597537E714E}"/>
          </ac:spMkLst>
        </pc:spChg>
        <pc:picChg chg="add del mod">
          <ac:chgData name="Christine Danger" userId="ec5d025f-b314-4b7c-bee6-8dd9c175cb32" providerId="ADAL" clId="{25D167D9-6AB6-490D-B4A1-9BBE5D602693}" dt="2023-03-10T14:32:36.261" v="2653" actId="478"/>
          <ac:picMkLst>
            <pc:docMk/>
            <pc:sldMk cId="4055468281" sldId="1197"/>
            <ac:picMk id="4" creationId="{18B9C60C-1792-D6C2-6FF3-FE2464C79809}"/>
          </ac:picMkLst>
        </pc:picChg>
        <pc:picChg chg="add mod">
          <ac:chgData name="Christine Danger" userId="ec5d025f-b314-4b7c-bee6-8dd9c175cb32" providerId="ADAL" clId="{25D167D9-6AB6-490D-B4A1-9BBE5D602693}" dt="2023-03-10T15:17:23.690" v="2977" actId="14100"/>
          <ac:picMkLst>
            <pc:docMk/>
            <pc:sldMk cId="4055468281" sldId="1197"/>
            <ac:picMk id="6" creationId="{547645E7-518E-B648-3F67-358A2440EB49}"/>
          </ac:picMkLst>
        </pc:picChg>
      </pc:sldChg>
      <pc:sldChg chg="addSp modSp new mod ord modAnim">
        <pc:chgData name="Christine Danger" userId="ec5d025f-b314-4b7c-bee6-8dd9c175cb32" providerId="ADAL" clId="{25D167D9-6AB6-490D-B4A1-9BBE5D602693}" dt="2023-03-10T15:17:57.701" v="2979"/>
        <pc:sldMkLst>
          <pc:docMk/>
          <pc:sldMk cId="4056055606" sldId="1198"/>
        </pc:sldMkLst>
        <pc:spChg chg="add mod">
          <ac:chgData name="Christine Danger" userId="ec5d025f-b314-4b7c-bee6-8dd9c175cb32" providerId="ADAL" clId="{25D167D9-6AB6-490D-B4A1-9BBE5D602693}" dt="2023-03-10T14:32:08.898" v="2650" actId="1076"/>
          <ac:spMkLst>
            <pc:docMk/>
            <pc:sldMk cId="4056055606" sldId="1198"/>
            <ac:spMk id="4" creationId="{08F8A57C-2478-DC10-51EE-127BD874A524}"/>
          </ac:spMkLst>
        </pc:spChg>
        <pc:picChg chg="add mod">
          <ac:chgData name="Christine Danger" userId="ec5d025f-b314-4b7c-bee6-8dd9c175cb32" providerId="ADAL" clId="{25D167D9-6AB6-490D-B4A1-9BBE5D602693}" dt="2023-03-10T14:31:35.991" v="2643" actId="1076"/>
          <ac:picMkLst>
            <pc:docMk/>
            <pc:sldMk cId="4056055606" sldId="1198"/>
            <ac:picMk id="2" creationId="{36E5129E-3AFD-D3FD-E9B8-0C904A707147}"/>
          </ac:picMkLst>
        </pc:picChg>
      </pc:sldChg>
      <pc:sldChg chg="addSp modSp new mod ord">
        <pc:chgData name="Christine Danger" userId="ec5d025f-b314-4b7c-bee6-8dd9c175cb32" providerId="ADAL" clId="{25D167D9-6AB6-490D-B4A1-9BBE5D602693}" dt="2023-03-10T16:01:09.998" v="3649"/>
        <pc:sldMkLst>
          <pc:docMk/>
          <pc:sldMk cId="1915202092" sldId="1199"/>
        </pc:sldMkLst>
        <pc:spChg chg="add mod">
          <ac:chgData name="Christine Danger" userId="ec5d025f-b314-4b7c-bee6-8dd9c175cb32" providerId="ADAL" clId="{25D167D9-6AB6-490D-B4A1-9BBE5D602693}" dt="2023-03-10T14:48:45.693" v="2773" actId="1076"/>
          <ac:spMkLst>
            <pc:docMk/>
            <pc:sldMk cId="1915202092" sldId="1199"/>
            <ac:spMk id="3" creationId="{7930D027-604C-E939-02C2-4709AF9CE5F2}"/>
          </ac:spMkLst>
        </pc:spChg>
        <pc:picChg chg="add mod">
          <ac:chgData name="Christine Danger" userId="ec5d025f-b314-4b7c-bee6-8dd9c175cb32" providerId="ADAL" clId="{25D167D9-6AB6-490D-B4A1-9BBE5D602693}" dt="2023-03-10T14:49:31.660" v="2777" actId="1076"/>
          <ac:picMkLst>
            <pc:docMk/>
            <pc:sldMk cId="1915202092" sldId="1199"/>
            <ac:picMk id="5" creationId="{7555F0EC-234D-4928-566C-B2A5601ECF98}"/>
          </ac:picMkLst>
        </pc:picChg>
      </pc:sldChg>
      <pc:sldChg chg="addSp modSp new mod modAnim">
        <pc:chgData name="Christine Danger" userId="ec5d025f-b314-4b7c-bee6-8dd9c175cb32" providerId="ADAL" clId="{25D167D9-6AB6-490D-B4A1-9BBE5D602693}" dt="2023-03-10T14:55:27.319" v="2868" actId="1076"/>
        <pc:sldMkLst>
          <pc:docMk/>
          <pc:sldMk cId="1956176623" sldId="1200"/>
        </pc:sldMkLst>
        <pc:spChg chg="add mod">
          <ac:chgData name="Christine Danger" userId="ec5d025f-b314-4b7c-bee6-8dd9c175cb32" providerId="ADAL" clId="{25D167D9-6AB6-490D-B4A1-9BBE5D602693}" dt="2023-03-10T14:55:27.319" v="2868" actId="1076"/>
          <ac:spMkLst>
            <pc:docMk/>
            <pc:sldMk cId="1956176623" sldId="1200"/>
            <ac:spMk id="3" creationId="{F61958B0-790B-BF04-1803-D5C2EEF5AA98}"/>
          </ac:spMkLst>
        </pc:spChg>
        <pc:picChg chg="add mod">
          <ac:chgData name="Christine Danger" userId="ec5d025f-b314-4b7c-bee6-8dd9c175cb32" providerId="ADAL" clId="{25D167D9-6AB6-490D-B4A1-9BBE5D602693}" dt="2023-03-10T14:54:38.816" v="2798" actId="1076"/>
          <ac:picMkLst>
            <pc:docMk/>
            <pc:sldMk cId="1956176623" sldId="1200"/>
            <ac:picMk id="4" creationId="{76AA7B41-13C4-C23E-DC57-B89A36143D9E}"/>
          </ac:picMkLst>
        </pc:picChg>
      </pc:sldChg>
      <pc:sldChg chg="add ord modTransition">
        <pc:chgData name="Christine Danger" userId="ec5d025f-b314-4b7c-bee6-8dd9c175cb32" providerId="ADAL" clId="{25D167D9-6AB6-490D-B4A1-9BBE5D602693}" dt="2023-03-10T15:08:06.008" v="2904"/>
        <pc:sldMkLst>
          <pc:docMk/>
          <pc:sldMk cId="2614061403" sldId="1208"/>
        </pc:sldMkLst>
      </pc:sldChg>
      <pc:sldChg chg="add ord modTransition">
        <pc:chgData name="Christine Danger" userId="ec5d025f-b314-4b7c-bee6-8dd9c175cb32" providerId="ADAL" clId="{25D167D9-6AB6-490D-B4A1-9BBE5D602693}" dt="2023-03-10T15:08:06.008" v="2904"/>
        <pc:sldMkLst>
          <pc:docMk/>
          <pc:sldMk cId="1964035110" sldId="1209"/>
        </pc:sldMkLst>
      </pc:sldChg>
      <pc:sldChg chg="add ord modTransition">
        <pc:chgData name="Christine Danger" userId="ec5d025f-b314-4b7c-bee6-8dd9c175cb32" providerId="ADAL" clId="{25D167D9-6AB6-490D-B4A1-9BBE5D602693}" dt="2023-03-10T15:08:06.008" v="2904"/>
        <pc:sldMkLst>
          <pc:docMk/>
          <pc:sldMk cId="2401495822" sldId="1210"/>
        </pc:sldMkLst>
      </pc:sldChg>
      <pc:sldChg chg="addSp modSp new mod modAnim">
        <pc:chgData name="Christine Danger" userId="ec5d025f-b314-4b7c-bee6-8dd9c175cb32" providerId="ADAL" clId="{25D167D9-6AB6-490D-B4A1-9BBE5D602693}" dt="2023-03-10T15:36:10.196" v="3186"/>
        <pc:sldMkLst>
          <pc:docMk/>
          <pc:sldMk cId="882334461" sldId="1211"/>
        </pc:sldMkLst>
        <pc:spChg chg="add mod">
          <ac:chgData name="Christine Danger" userId="ec5d025f-b314-4b7c-bee6-8dd9c175cb32" providerId="ADAL" clId="{25D167D9-6AB6-490D-B4A1-9BBE5D602693}" dt="2023-03-10T15:36:06.427" v="3185" actId="1076"/>
          <ac:spMkLst>
            <pc:docMk/>
            <pc:sldMk cId="882334461" sldId="1211"/>
            <ac:spMk id="4" creationId="{80D51925-1B71-55ED-2ACD-BC8F2C6FBF96}"/>
          </ac:spMkLst>
        </pc:spChg>
        <pc:picChg chg="add mod">
          <ac:chgData name="Christine Danger" userId="ec5d025f-b314-4b7c-bee6-8dd9c175cb32" providerId="ADAL" clId="{25D167D9-6AB6-490D-B4A1-9BBE5D602693}" dt="2023-03-10T15:34:41.040" v="2994" actId="1076"/>
          <ac:picMkLst>
            <pc:docMk/>
            <pc:sldMk cId="882334461" sldId="1211"/>
            <ac:picMk id="3" creationId="{6DD0A095-E61B-8C50-8BC6-D555C68E23B9}"/>
          </ac:picMkLst>
        </pc:picChg>
      </pc:sldChg>
      <pc:sldChg chg="addSp modSp new mod modAnim">
        <pc:chgData name="Christine Danger" userId="ec5d025f-b314-4b7c-bee6-8dd9c175cb32" providerId="ADAL" clId="{25D167D9-6AB6-490D-B4A1-9BBE5D602693}" dt="2023-03-10T17:13:55.784" v="3987" actId="20577"/>
        <pc:sldMkLst>
          <pc:docMk/>
          <pc:sldMk cId="1375076187" sldId="1212"/>
        </pc:sldMkLst>
        <pc:spChg chg="add mod">
          <ac:chgData name="Christine Danger" userId="ec5d025f-b314-4b7c-bee6-8dd9c175cb32" providerId="ADAL" clId="{25D167D9-6AB6-490D-B4A1-9BBE5D602693}" dt="2023-03-10T17:13:55.784" v="3987" actId="20577"/>
          <ac:spMkLst>
            <pc:docMk/>
            <pc:sldMk cId="1375076187" sldId="1212"/>
            <ac:spMk id="4" creationId="{AA1F9E63-DA0D-205A-088C-49E554694781}"/>
          </ac:spMkLst>
        </pc:spChg>
        <pc:picChg chg="add mod">
          <ac:chgData name="Christine Danger" userId="ec5d025f-b314-4b7c-bee6-8dd9c175cb32" providerId="ADAL" clId="{25D167D9-6AB6-490D-B4A1-9BBE5D602693}" dt="2023-03-10T15:34:18.033" v="2992" actId="1076"/>
          <ac:picMkLst>
            <pc:docMk/>
            <pc:sldMk cId="1375076187" sldId="1212"/>
            <ac:picMk id="3" creationId="{3A17AB36-EBB6-964B-0671-69683025EE49}"/>
          </ac:picMkLst>
        </pc:picChg>
      </pc:sldChg>
      <pc:sldChg chg="addSp modSp new mod">
        <pc:chgData name="Christine Danger" userId="ec5d025f-b314-4b7c-bee6-8dd9c175cb32" providerId="ADAL" clId="{25D167D9-6AB6-490D-B4A1-9BBE5D602693}" dt="2023-03-10T17:14:02.573" v="3988" actId="20577"/>
        <pc:sldMkLst>
          <pc:docMk/>
          <pc:sldMk cId="4260431947" sldId="1213"/>
        </pc:sldMkLst>
        <pc:spChg chg="add mod">
          <ac:chgData name="Christine Danger" userId="ec5d025f-b314-4b7c-bee6-8dd9c175cb32" providerId="ADAL" clId="{25D167D9-6AB6-490D-B4A1-9BBE5D602693}" dt="2023-03-10T17:14:02.573" v="3988" actId="20577"/>
          <ac:spMkLst>
            <pc:docMk/>
            <pc:sldMk cId="4260431947" sldId="1213"/>
            <ac:spMk id="4" creationId="{18567F67-9090-6BC3-EB82-E490DD9F8D16}"/>
          </ac:spMkLst>
        </pc:spChg>
        <pc:picChg chg="add mod">
          <ac:chgData name="Christine Danger" userId="ec5d025f-b314-4b7c-bee6-8dd9c175cb32" providerId="ADAL" clId="{25D167D9-6AB6-490D-B4A1-9BBE5D602693}" dt="2023-03-10T15:38:06.465" v="3279" actId="1076"/>
          <ac:picMkLst>
            <pc:docMk/>
            <pc:sldMk cId="4260431947" sldId="1213"/>
            <ac:picMk id="3" creationId="{CB1EDA3C-3988-8F33-2A36-250C8BD8E7FC}"/>
          </ac:picMkLst>
        </pc:picChg>
      </pc:sldChg>
      <pc:sldChg chg="addSp delSp modSp new mod">
        <pc:chgData name="Christine Danger" userId="ec5d025f-b314-4b7c-bee6-8dd9c175cb32" providerId="ADAL" clId="{25D167D9-6AB6-490D-B4A1-9BBE5D602693}" dt="2023-03-10T15:40:37.603" v="3376" actId="1076"/>
        <pc:sldMkLst>
          <pc:docMk/>
          <pc:sldMk cId="3145983129" sldId="1214"/>
        </pc:sldMkLst>
        <pc:spChg chg="add del mod">
          <ac:chgData name="Christine Danger" userId="ec5d025f-b314-4b7c-bee6-8dd9c175cb32" providerId="ADAL" clId="{25D167D9-6AB6-490D-B4A1-9BBE5D602693}" dt="2023-03-10T15:39:37.131" v="3373"/>
          <ac:spMkLst>
            <pc:docMk/>
            <pc:sldMk cId="3145983129" sldId="1214"/>
            <ac:spMk id="2" creationId="{47FDAAF1-4833-4740-1D9C-87363EE3CC0D}"/>
          </ac:spMkLst>
        </pc:spChg>
        <pc:picChg chg="add mod">
          <ac:chgData name="Christine Danger" userId="ec5d025f-b314-4b7c-bee6-8dd9c175cb32" providerId="ADAL" clId="{25D167D9-6AB6-490D-B4A1-9BBE5D602693}" dt="2023-03-10T15:40:37.603" v="3376" actId="1076"/>
          <ac:picMkLst>
            <pc:docMk/>
            <pc:sldMk cId="3145983129" sldId="1214"/>
            <ac:picMk id="4" creationId="{ECE2C1C8-0CF5-1D43-289F-2A40EAF29EB6}"/>
          </ac:picMkLst>
        </pc:picChg>
      </pc:sldChg>
      <pc:sldChg chg="addSp modSp add mod">
        <pc:chgData name="Christine Danger" userId="ec5d025f-b314-4b7c-bee6-8dd9c175cb32" providerId="ADAL" clId="{25D167D9-6AB6-490D-B4A1-9BBE5D602693}" dt="2023-03-10T15:43:46.193" v="3531" actId="14100"/>
        <pc:sldMkLst>
          <pc:docMk/>
          <pc:sldMk cId="383491690" sldId="1215"/>
        </pc:sldMkLst>
        <pc:spChg chg="add mod">
          <ac:chgData name="Christine Danger" userId="ec5d025f-b314-4b7c-bee6-8dd9c175cb32" providerId="ADAL" clId="{25D167D9-6AB6-490D-B4A1-9BBE5D602693}" dt="2023-03-10T15:43:46.193" v="3531" actId="14100"/>
          <ac:spMkLst>
            <pc:docMk/>
            <pc:sldMk cId="383491690" sldId="1215"/>
            <ac:spMk id="4" creationId="{9EAC834C-CB6E-18E8-A15F-711F497B45D1}"/>
          </ac:spMkLst>
        </pc:spChg>
        <pc:picChg chg="add mod">
          <ac:chgData name="Christine Danger" userId="ec5d025f-b314-4b7c-bee6-8dd9c175cb32" providerId="ADAL" clId="{25D167D9-6AB6-490D-B4A1-9BBE5D602693}" dt="2023-03-10T15:42:25.700" v="3379" actId="1076"/>
          <ac:picMkLst>
            <pc:docMk/>
            <pc:sldMk cId="383491690" sldId="1215"/>
            <ac:picMk id="3" creationId="{948250B8-C825-5428-6AA9-E88E0C94950A}"/>
          </ac:picMkLst>
        </pc:picChg>
      </pc:sldChg>
      <pc:sldChg chg="new del">
        <pc:chgData name="Christine Danger" userId="ec5d025f-b314-4b7c-bee6-8dd9c175cb32" providerId="ADAL" clId="{25D167D9-6AB6-490D-B4A1-9BBE5D602693}" dt="2023-03-10T15:39:28.109" v="3370" actId="680"/>
        <pc:sldMkLst>
          <pc:docMk/>
          <pc:sldMk cId="3635910150" sldId="1215"/>
        </pc:sldMkLst>
      </pc:sldChg>
      <pc:sldChg chg="add del">
        <pc:chgData name="Christine Danger" userId="ec5d025f-b314-4b7c-bee6-8dd9c175cb32" providerId="ADAL" clId="{25D167D9-6AB6-490D-B4A1-9BBE5D602693}" dt="2023-03-10T16:12:46.189" v="3804" actId="47"/>
        <pc:sldMkLst>
          <pc:docMk/>
          <pc:sldMk cId="2968039688" sldId="1216"/>
        </pc:sldMkLst>
      </pc:sldChg>
      <pc:sldChg chg="addSp modSp new mod">
        <pc:chgData name="Christine Danger" userId="ec5d025f-b314-4b7c-bee6-8dd9c175cb32" providerId="ADAL" clId="{25D167D9-6AB6-490D-B4A1-9BBE5D602693}" dt="2023-03-10T16:03:09.698" v="3656" actId="14100"/>
        <pc:sldMkLst>
          <pc:docMk/>
          <pc:sldMk cId="2249630008" sldId="1217"/>
        </pc:sldMkLst>
        <pc:picChg chg="add mod">
          <ac:chgData name="Christine Danger" userId="ec5d025f-b314-4b7c-bee6-8dd9c175cb32" providerId="ADAL" clId="{25D167D9-6AB6-490D-B4A1-9BBE5D602693}" dt="2023-03-10T15:48:13.615" v="3540" actId="14100"/>
          <ac:picMkLst>
            <pc:docMk/>
            <pc:sldMk cId="2249630008" sldId="1217"/>
            <ac:picMk id="2" creationId="{6787E8BF-C67B-6502-087F-D6C25B0F4D0B}"/>
          </ac:picMkLst>
        </pc:picChg>
        <pc:picChg chg="add mod">
          <ac:chgData name="Christine Danger" userId="ec5d025f-b314-4b7c-bee6-8dd9c175cb32" providerId="ADAL" clId="{25D167D9-6AB6-490D-B4A1-9BBE5D602693}" dt="2023-03-10T16:03:09.698" v="3656" actId="14100"/>
          <ac:picMkLst>
            <pc:docMk/>
            <pc:sldMk cId="2249630008" sldId="1217"/>
            <ac:picMk id="3" creationId="{10026EE2-26E5-BEFF-803F-A356D173B459}"/>
          </ac:picMkLst>
        </pc:picChg>
      </pc:sldChg>
      <pc:sldChg chg="addSp modSp new mod">
        <pc:chgData name="Christine Danger" userId="ec5d025f-b314-4b7c-bee6-8dd9c175cb32" providerId="ADAL" clId="{25D167D9-6AB6-490D-B4A1-9BBE5D602693}" dt="2023-03-10T16:04:07.114" v="3696" actId="255"/>
        <pc:sldMkLst>
          <pc:docMk/>
          <pc:sldMk cId="4170876321" sldId="1218"/>
        </pc:sldMkLst>
        <pc:spChg chg="add mod">
          <ac:chgData name="Christine Danger" userId="ec5d025f-b314-4b7c-bee6-8dd9c175cb32" providerId="ADAL" clId="{25D167D9-6AB6-490D-B4A1-9BBE5D602693}" dt="2023-03-10T16:04:07.114" v="3696" actId="255"/>
          <ac:spMkLst>
            <pc:docMk/>
            <pc:sldMk cId="4170876321" sldId="1218"/>
            <ac:spMk id="4" creationId="{1600232A-145C-D716-70D1-D30E72E4CDAB}"/>
          </ac:spMkLst>
        </pc:spChg>
        <pc:picChg chg="add mod">
          <ac:chgData name="Christine Danger" userId="ec5d025f-b314-4b7c-bee6-8dd9c175cb32" providerId="ADAL" clId="{25D167D9-6AB6-490D-B4A1-9BBE5D602693}" dt="2023-03-10T16:03:37.012" v="3657" actId="1076"/>
          <ac:picMkLst>
            <pc:docMk/>
            <pc:sldMk cId="4170876321" sldId="1218"/>
            <ac:picMk id="3" creationId="{31565110-F7D3-EC11-7465-1B4EE6147C1B}"/>
          </ac:picMkLst>
        </pc:picChg>
      </pc:sldChg>
      <pc:sldChg chg="addSp modSp new del mod ord modAnim">
        <pc:chgData name="Christine Danger" userId="ec5d025f-b314-4b7c-bee6-8dd9c175cb32" providerId="ADAL" clId="{25D167D9-6AB6-490D-B4A1-9BBE5D602693}" dt="2023-03-11T19:20:07.280" v="4624" actId="47"/>
        <pc:sldMkLst>
          <pc:docMk/>
          <pc:sldMk cId="834482651" sldId="1219"/>
        </pc:sldMkLst>
        <pc:spChg chg="add mod">
          <ac:chgData name="Christine Danger" userId="ec5d025f-b314-4b7c-bee6-8dd9c175cb32" providerId="ADAL" clId="{25D167D9-6AB6-490D-B4A1-9BBE5D602693}" dt="2023-03-10T16:35:28.063" v="3817" actId="122"/>
          <ac:spMkLst>
            <pc:docMk/>
            <pc:sldMk cId="834482651" sldId="1219"/>
            <ac:spMk id="3" creationId="{51BB08FF-D5D8-1E38-B649-2A6FE7C8AE4B}"/>
          </ac:spMkLst>
        </pc:spChg>
        <pc:spChg chg="add mod">
          <ac:chgData name="Christine Danger" userId="ec5d025f-b314-4b7c-bee6-8dd9c175cb32" providerId="ADAL" clId="{25D167D9-6AB6-490D-B4A1-9BBE5D602693}" dt="2023-03-10T16:40:03.040" v="3834" actId="20577"/>
          <ac:spMkLst>
            <pc:docMk/>
            <pc:sldMk cId="834482651" sldId="1219"/>
            <ac:spMk id="11" creationId="{FCAD8F91-4558-9BAA-5ADA-30C0099B9FCF}"/>
          </ac:spMkLst>
        </pc:spChg>
        <pc:picChg chg="add mod">
          <ac:chgData name="Christine Danger" userId="ec5d025f-b314-4b7c-bee6-8dd9c175cb32" providerId="ADAL" clId="{25D167D9-6AB6-490D-B4A1-9BBE5D602693}" dt="2023-03-10T16:36:12.465" v="3819" actId="1076"/>
          <ac:picMkLst>
            <pc:docMk/>
            <pc:sldMk cId="834482651" sldId="1219"/>
            <ac:picMk id="5" creationId="{27E717F8-881F-8E19-5BF6-A0080F3D4E6A}"/>
          </ac:picMkLst>
        </pc:picChg>
        <pc:picChg chg="add mod">
          <ac:chgData name="Christine Danger" userId="ec5d025f-b314-4b7c-bee6-8dd9c175cb32" providerId="ADAL" clId="{25D167D9-6AB6-490D-B4A1-9BBE5D602693}" dt="2023-03-10T16:39:41.111" v="3829" actId="14100"/>
          <ac:picMkLst>
            <pc:docMk/>
            <pc:sldMk cId="834482651" sldId="1219"/>
            <ac:picMk id="7" creationId="{B7B53300-BF02-E1B3-3F20-C7A8E9AB27EF}"/>
          </ac:picMkLst>
        </pc:picChg>
        <pc:picChg chg="add mod">
          <ac:chgData name="Christine Danger" userId="ec5d025f-b314-4b7c-bee6-8dd9c175cb32" providerId="ADAL" clId="{25D167D9-6AB6-490D-B4A1-9BBE5D602693}" dt="2023-03-10T16:39:35.581" v="3827" actId="1076"/>
          <ac:picMkLst>
            <pc:docMk/>
            <pc:sldMk cId="834482651" sldId="1219"/>
            <ac:picMk id="9" creationId="{5F570A7C-E605-EB89-691D-8D43F9241983}"/>
          </ac:picMkLst>
        </pc:picChg>
      </pc:sldChg>
      <pc:sldChg chg="new del">
        <pc:chgData name="Christine Danger" userId="ec5d025f-b314-4b7c-bee6-8dd9c175cb32" providerId="ADAL" clId="{25D167D9-6AB6-490D-B4A1-9BBE5D602693}" dt="2023-03-10T16:01:01.815" v="3646" actId="47"/>
        <pc:sldMkLst>
          <pc:docMk/>
          <pc:sldMk cId="3310328067" sldId="1219"/>
        </pc:sldMkLst>
      </pc:sldChg>
      <pc:sldChg chg="new del">
        <pc:chgData name="Christine Danger" userId="ec5d025f-b314-4b7c-bee6-8dd9c175cb32" providerId="ADAL" clId="{25D167D9-6AB6-490D-B4A1-9BBE5D602693}" dt="2023-03-10T16:01:03.443" v="3647" actId="47"/>
        <pc:sldMkLst>
          <pc:docMk/>
          <pc:sldMk cId="506084070" sldId="1220"/>
        </pc:sldMkLst>
      </pc:sldChg>
      <pc:sldChg chg="addSp modSp new del mod ord modAnim">
        <pc:chgData name="Christine Danger" userId="ec5d025f-b314-4b7c-bee6-8dd9c175cb32" providerId="ADAL" clId="{25D167D9-6AB6-490D-B4A1-9BBE5D602693}" dt="2023-03-11T19:20:07.280" v="4624" actId="47"/>
        <pc:sldMkLst>
          <pc:docMk/>
          <pc:sldMk cId="600627103" sldId="1220"/>
        </pc:sldMkLst>
        <pc:spChg chg="add mod">
          <ac:chgData name="Christine Danger" userId="ec5d025f-b314-4b7c-bee6-8dd9c175cb32" providerId="ADAL" clId="{25D167D9-6AB6-490D-B4A1-9BBE5D602693}" dt="2023-03-10T16:44:59.283" v="3864" actId="122"/>
          <ac:spMkLst>
            <pc:docMk/>
            <pc:sldMk cId="600627103" sldId="1220"/>
            <ac:spMk id="5" creationId="{33AF2D44-2DF1-C5C3-1CD7-FB10CA8ECD3A}"/>
          </ac:spMkLst>
        </pc:spChg>
        <pc:picChg chg="add mod">
          <ac:chgData name="Christine Danger" userId="ec5d025f-b314-4b7c-bee6-8dd9c175cb32" providerId="ADAL" clId="{25D167D9-6AB6-490D-B4A1-9BBE5D602693}" dt="2023-03-10T16:41:47.216" v="3840" actId="1076"/>
          <ac:picMkLst>
            <pc:docMk/>
            <pc:sldMk cId="600627103" sldId="1220"/>
            <ac:picMk id="3" creationId="{653D85DB-0EF6-B8D8-031D-075070130C64}"/>
          </ac:picMkLst>
        </pc:picChg>
      </pc:sldChg>
      <pc:sldChg chg="addSp modSp new del mod ord">
        <pc:chgData name="Christine Danger" userId="ec5d025f-b314-4b7c-bee6-8dd9c175cb32" providerId="ADAL" clId="{25D167D9-6AB6-490D-B4A1-9BBE5D602693}" dt="2023-03-11T19:20:07.280" v="4624" actId="47"/>
        <pc:sldMkLst>
          <pc:docMk/>
          <pc:sldMk cId="2310732371" sldId="1221"/>
        </pc:sldMkLst>
        <pc:spChg chg="add mod">
          <ac:chgData name="Christine Danger" userId="ec5d025f-b314-4b7c-bee6-8dd9c175cb32" providerId="ADAL" clId="{25D167D9-6AB6-490D-B4A1-9BBE5D602693}" dt="2023-03-10T16:46:38.406" v="3878" actId="20577"/>
          <ac:spMkLst>
            <pc:docMk/>
            <pc:sldMk cId="2310732371" sldId="1221"/>
            <ac:spMk id="3" creationId="{7CD28264-0C99-007D-428C-5CBEC93F2567}"/>
          </ac:spMkLst>
        </pc:spChg>
        <pc:spChg chg="add mod">
          <ac:chgData name="Christine Danger" userId="ec5d025f-b314-4b7c-bee6-8dd9c175cb32" providerId="ADAL" clId="{25D167D9-6AB6-490D-B4A1-9BBE5D602693}" dt="2023-03-10T16:48:16.651" v="3885"/>
          <ac:spMkLst>
            <pc:docMk/>
            <pc:sldMk cId="2310732371" sldId="1221"/>
            <ac:spMk id="7" creationId="{8CE25FA8-72EA-6085-0AEB-91519FF98FB0}"/>
          </ac:spMkLst>
        </pc:spChg>
        <pc:picChg chg="add mod">
          <ac:chgData name="Christine Danger" userId="ec5d025f-b314-4b7c-bee6-8dd9c175cb32" providerId="ADAL" clId="{25D167D9-6AB6-490D-B4A1-9BBE5D602693}" dt="2023-03-10T16:47:39.705" v="3880" actId="1076"/>
          <ac:picMkLst>
            <pc:docMk/>
            <pc:sldMk cId="2310732371" sldId="1221"/>
            <ac:picMk id="5" creationId="{24A0D0B4-A4B0-176E-F3C5-CDD9D70F7F73}"/>
          </ac:picMkLst>
        </pc:picChg>
      </pc:sldChg>
      <pc:sldChg chg="addSp delSp modSp new mod">
        <pc:chgData name="Christine Danger" userId="ec5d025f-b314-4b7c-bee6-8dd9c175cb32" providerId="ADAL" clId="{25D167D9-6AB6-490D-B4A1-9BBE5D602693}" dt="2023-03-11T20:01:22.384" v="4744" actId="20577"/>
        <pc:sldMkLst>
          <pc:docMk/>
          <pc:sldMk cId="1727742338" sldId="1222"/>
        </pc:sldMkLst>
        <pc:spChg chg="add mod">
          <ac:chgData name="Christine Danger" userId="ec5d025f-b314-4b7c-bee6-8dd9c175cb32" providerId="ADAL" clId="{25D167D9-6AB6-490D-B4A1-9BBE5D602693}" dt="2023-03-11T19:58:47.585" v="4727" actId="1076"/>
          <ac:spMkLst>
            <pc:docMk/>
            <pc:sldMk cId="1727742338" sldId="1222"/>
            <ac:spMk id="5" creationId="{0BA9851A-6D62-4B3B-3ABB-825A674BB05A}"/>
          </ac:spMkLst>
        </pc:spChg>
        <pc:spChg chg="add mod">
          <ac:chgData name="Christine Danger" userId="ec5d025f-b314-4b7c-bee6-8dd9c175cb32" providerId="ADAL" clId="{25D167D9-6AB6-490D-B4A1-9BBE5D602693}" dt="2023-03-11T19:59:36.202" v="4736" actId="1076"/>
          <ac:spMkLst>
            <pc:docMk/>
            <pc:sldMk cId="1727742338" sldId="1222"/>
            <ac:spMk id="13" creationId="{E32008F4-4A59-3FC2-0F6D-66A6F876858F}"/>
          </ac:spMkLst>
        </pc:spChg>
        <pc:spChg chg="add mod">
          <ac:chgData name="Christine Danger" userId="ec5d025f-b314-4b7c-bee6-8dd9c175cb32" providerId="ADAL" clId="{25D167D9-6AB6-490D-B4A1-9BBE5D602693}" dt="2023-03-11T20:01:22.384" v="4744" actId="20577"/>
          <ac:spMkLst>
            <pc:docMk/>
            <pc:sldMk cId="1727742338" sldId="1222"/>
            <ac:spMk id="14" creationId="{32DB001D-76D5-125A-6F05-377AA509FA78}"/>
          </ac:spMkLst>
        </pc:spChg>
        <pc:picChg chg="add mod">
          <ac:chgData name="Christine Danger" userId="ec5d025f-b314-4b7c-bee6-8dd9c175cb32" providerId="ADAL" clId="{25D167D9-6AB6-490D-B4A1-9BBE5D602693}" dt="2023-03-11T19:58:43.427" v="4726" actId="1076"/>
          <ac:picMkLst>
            <pc:docMk/>
            <pc:sldMk cId="1727742338" sldId="1222"/>
            <ac:picMk id="3" creationId="{92419BE8-BD9C-A740-DA87-D1E2E06797C2}"/>
          </ac:picMkLst>
        </pc:picChg>
        <pc:picChg chg="add mod">
          <ac:chgData name="Christine Danger" userId="ec5d025f-b314-4b7c-bee6-8dd9c175cb32" providerId="ADAL" clId="{25D167D9-6AB6-490D-B4A1-9BBE5D602693}" dt="2023-03-11T19:59:17.693" v="4731" actId="1076"/>
          <ac:picMkLst>
            <pc:docMk/>
            <pc:sldMk cId="1727742338" sldId="1222"/>
            <ac:picMk id="7" creationId="{87AADBAF-607C-E582-6297-7FD0D196719D}"/>
          </ac:picMkLst>
        </pc:picChg>
        <pc:picChg chg="add del mod">
          <ac:chgData name="Christine Danger" userId="ec5d025f-b314-4b7c-bee6-8dd9c175cb32" providerId="ADAL" clId="{25D167D9-6AB6-490D-B4A1-9BBE5D602693}" dt="2023-03-11T19:58:23.565" v="4720" actId="478"/>
          <ac:picMkLst>
            <pc:docMk/>
            <pc:sldMk cId="1727742338" sldId="1222"/>
            <ac:picMk id="9" creationId="{C002CBE6-5CE2-5F89-1702-120D8462AEBE}"/>
          </ac:picMkLst>
        </pc:picChg>
        <pc:picChg chg="add mod">
          <ac:chgData name="Christine Danger" userId="ec5d025f-b314-4b7c-bee6-8dd9c175cb32" providerId="ADAL" clId="{25D167D9-6AB6-490D-B4A1-9BBE5D602693}" dt="2023-03-11T19:58:53.560" v="4729" actId="1076"/>
          <ac:picMkLst>
            <pc:docMk/>
            <pc:sldMk cId="1727742338" sldId="1222"/>
            <ac:picMk id="11" creationId="{1712B242-6084-470B-0D2B-DBA93A031855}"/>
          </ac:picMkLst>
        </pc:picChg>
      </pc:sldChg>
      <pc:sldChg chg="addSp delSp modSp new mod">
        <pc:chgData name="Christine Danger" userId="ec5d025f-b314-4b7c-bee6-8dd9c175cb32" providerId="ADAL" clId="{25D167D9-6AB6-490D-B4A1-9BBE5D602693}" dt="2023-03-10T17:41:30.746" v="4065" actId="1076"/>
        <pc:sldMkLst>
          <pc:docMk/>
          <pc:sldMk cId="808580811" sldId="1223"/>
        </pc:sldMkLst>
        <pc:spChg chg="add mod">
          <ac:chgData name="Christine Danger" userId="ec5d025f-b314-4b7c-bee6-8dd9c175cb32" providerId="ADAL" clId="{25D167D9-6AB6-490D-B4A1-9BBE5D602693}" dt="2023-03-10T17:33:01.601" v="4044" actId="1076"/>
          <ac:spMkLst>
            <pc:docMk/>
            <pc:sldMk cId="808580811" sldId="1223"/>
            <ac:spMk id="5" creationId="{141D0412-8BB9-24A9-8D5F-777F92E5CAFD}"/>
          </ac:spMkLst>
        </pc:spChg>
        <pc:spChg chg="add del">
          <ac:chgData name="Christine Danger" userId="ec5d025f-b314-4b7c-bee6-8dd9c175cb32" providerId="ADAL" clId="{25D167D9-6AB6-490D-B4A1-9BBE5D602693}" dt="2023-03-10T17:38:53.595" v="4056" actId="478"/>
          <ac:spMkLst>
            <pc:docMk/>
            <pc:sldMk cId="808580811" sldId="1223"/>
            <ac:spMk id="13" creationId="{99C3025C-AB5E-515B-465E-7C411DED40E7}"/>
          </ac:spMkLst>
        </pc:spChg>
        <pc:picChg chg="add mod">
          <ac:chgData name="Christine Danger" userId="ec5d025f-b314-4b7c-bee6-8dd9c175cb32" providerId="ADAL" clId="{25D167D9-6AB6-490D-B4A1-9BBE5D602693}" dt="2023-03-10T17:32:45.294" v="4042" actId="1076"/>
          <ac:picMkLst>
            <pc:docMk/>
            <pc:sldMk cId="808580811" sldId="1223"/>
            <ac:picMk id="3" creationId="{9EF15190-C7A8-A854-44A8-3A788A33EA42}"/>
          </ac:picMkLst>
        </pc:picChg>
        <pc:picChg chg="add mod">
          <ac:chgData name="Christine Danger" userId="ec5d025f-b314-4b7c-bee6-8dd9c175cb32" providerId="ADAL" clId="{25D167D9-6AB6-490D-B4A1-9BBE5D602693}" dt="2023-03-10T17:41:26.716" v="4064" actId="1076"/>
          <ac:picMkLst>
            <pc:docMk/>
            <pc:sldMk cId="808580811" sldId="1223"/>
            <ac:picMk id="7" creationId="{26F3B0DC-5B9B-14AE-53C9-A46DD2914174}"/>
          </ac:picMkLst>
        </pc:picChg>
        <pc:picChg chg="add mod">
          <ac:chgData name="Christine Danger" userId="ec5d025f-b314-4b7c-bee6-8dd9c175cb32" providerId="ADAL" clId="{25D167D9-6AB6-490D-B4A1-9BBE5D602693}" dt="2023-03-10T17:34:20.175" v="4050" actId="1076"/>
          <ac:picMkLst>
            <pc:docMk/>
            <pc:sldMk cId="808580811" sldId="1223"/>
            <ac:picMk id="9" creationId="{33C71852-F249-FC9B-6FE1-D08EF93A1C6F}"/>
          </ac:picMkLst>
        </pc:picChg>
        <pc:picChg chg="add mod">
          <ac:chgData name="Christine Danger" userId="ec5d025f-b314-4b7c-bee6-8dd9c175cb32" providerId="ADAL" clId="{25D167D9-6AB6-490D-B4A1-9BBE5D602693}" dt="2023-03-10T17:34:46.738" v="4054" actId="1076"/>
          <ac:picMkLst>
            <pc:docMk/>
            <pc:sldMk cId="808580811" sldId="1223"/>
            <ac:picMk id="11" creationId="{B6F22C38-063E-605B-71E6-B0B1400F9A6C}"/>
          </ac:picMkLst>
        </pc:picChg>
        <pc:picChg chg="add mod">
          <ac:chgData name="Christine Danger" userId="ec5d025f-b314-4b7c-bee6-8dd9c175cb32" providerId="ADAL" clId="{25D167D9-6AB6-490D-B4A1-9BBE5D602693}" dt="2023-03-10T17:41:30.746" v="4065" actId="1076"/>
          <ac:picMkLst>
            <pc:docMk/>
            <pc:sldMk cId="808580811" sldId="1223"/>
            <ac:picMk id="15" creationId="{32C9FBFA-7713-6D71-D1EF-36222705096D}"/>
          </ac:picMkLst>
        </pc:picChg>
      </pc:sldChg>
      <pc:sldChg chg="addSp modSp new mod">
        <pc:chgData name="Christine Danger" userId="ec5d025f-b314-4b7c-bee6-8dd9c175cb32" providerId="ADAL" clId="{25D167D9-6AB6-490D-B4A1-9BBE5D602693}" dt="2023-03-11T17:57:33.805" v="4262" actId="14100"/>
        <pc:sldMkLst>
          <pc:docMk/>
          <pc:sldMk cId="1171484415" sldId="1224"/>
        </pc:sldMkLst>
        <pc:picChg chg="add mod">
          <ac:chgData name="Christine Danger" userId="ec5d025f-b314-4b7c-bee6-8dd9c175cb32" providerId="ADAL" clId="{25D167D9-6AB6-490D-B4A1-9BBE5D602693}" dt="2023-03-11T17:57:33.805" v="4262" actId="14100"/>
          <ac:picMkLst>
            <pc:docMk/>
            <pc:sldMk cId="1171484415" sldId="1224"/>
            <ac:picMk id="3" creationId="{B6B2D4AC-955C-BB45-62E9-AAEAE43159F2}"/>
          </ac:picMkLst>
        </pc:picChg>
      </pc:sldChg>
      <pc:sldChg chg="add del">
        <pc:chgData name="Christine Danger" userId="ec5d025f-b314-4b7c-bee6-8dd9c175cb32" providerId="ADAL" clId="{25D167D9-6AB6-490D-B4A1-9BBE5D602693}" dt="2023-03-10T17:32:38.741" v="4040"/>
        <pc:sldMkLst>
          <pc:docMk/>
          <pc:sldMk cId="4027217456" sldId="1224"/>
        </pc:sldMkLst>
      </pc:sldChg>
      <pc:sldChg chg="add">
        <pc:chgData name="Christine Danger" userId="ec5d025f-b314-4b7c-bee6-8dd9c175cb32" providerId="ADAL" clId="{25D167D9-6AB6-490D-B4A1-9BBE5D602693}" dt="2023-03-11T17:59:47.120" v="4264"/>
        <pc:sldMkLst>
          <pc:docMk/>
          <pc:sldMk cId="0" sldId="1225"/>
        </pc:sldMkLst>
      </pc:sldChg>
      <pc:sldChg chg="add">
        <pc:chgData name="Christine Danger" userId="ec5d025f-b314-4b7c-bee6-8dd9c175cb32" providerId="ADAL" clId="{25D167D9-6AB6-490D-B4A1-9BBE5D602693}" dt="2023-03-11T17:59:47.120" v="4264"/>
        <pc:sldMkLst>
          <pc:docMk/>
          <pc:sldMk cId="0" sldId="1226"/>
        </pc:sldMkLst>
      </pc:sldChg>
      <pc:sldChg chg="modSp add mod">
        <pc:chgData name="Christine Danger" userId="ec5d025f-b314-4b7c-bee6-8dd9c175cb32" providerId="ADAL" clId="{25D167D9-6AB6-490D-B4A1-9BBE5D602693}" dt="2023-03-11T18:13:38.548" v="4414" actId="20577"/>
        <pc:sldMkLst>
          <pc:docMk/>
          <pc:sldMk cId="0" sldId="1227"/>
        </pc:sldMkLst>
        <pc:spChg chg="mod">
          <ac:chgData name="Christine Danger" userId="ec5d025f-b314-4b7c-bee6-8dd9c175cb32" providerId="ADAL" clId="{25D167D9-6AB6-490D-B4A1-9BBE5D602693}" dt="2023-03-11T18:13:38.548" v="4414" actId="20577"/>
          <ac:spMkLst>
            <pc:docMk/>
            <pc:sldMk cId="0" sldId="1227"/>
            <ac:spMk id="240" creationId="{00000000-0000-0000-0000-000000000000}"/>
          </ac:spMkLst>
        </pc:spChg>
      </pc:sldChg>
      <pc:sldChg chg="addSp modSp new mod ord">
        <pc:chgData name="Christine Danger" userId="ec5d025f-b314-4b7c-bee6-8dd9c175cb32" providerId="ADAL" clId="{25D167D9-6AB6-490D-B4A1-9BBE5D602693}" dt="2023-03-11T18:15:51.669" v="4424"/>
        <pc:sldMkLst>
          <pc:docMk/>
          <pc:sldMk cId="1174916848" sldId="1228"/>
        </pc:sldMkLst>
        <pc:spChg chg="add mod">
          <ac:chgData name="Christine Danger" userId="ec5d025f-b314-4b7c-bee6-8dd9c175cb32" providerId="ADAL" clId="{25D167D9-6AB6-490D-B4A1-9BBE5D602693}" dt="2023-03-11T18:12:26.135" v="4409" actId="20577"/>
          <ac:spMkLst>
            <pc:docMk/>
            <pc:sldMk cId="1174916848" sldId="1228"/>
            <ac:spMk id="2" creationId="{2DE80D21-5B49-9D35-CE5E-00E323E678AB}"/>
          </ac:spMkLst>
        </pc:spChg>
      </pc:sldChg>
      <pc:sldChg chg="new del">
        <pc:chgData name="Christine Danger" userId="ec5d025f-b314-4b7c-bee6-8dd9c175cb32" providerId="ADAL" clId="{25D167D9-6AB6-490D-B4A1-9BBE5D602693}" dt="2023-03-11T19:30:48.370" v="4681" actId="47"/>
        <pc:sldMkLst>
          <pc:docMk/>
          <pc:sldMk cId="1554630975" sldId="1229"/>
        </pc:sldMkLst>
      </pc:sldChg>
      <pc:sldChg chg="add">
        <pc:chgData name="Christine Danger" userId="ec5d025f-b314-4b7c-bee6-8dd9c175cb32" providerId="ADAL" clId="{25D167D9-6AB6-490D-B4A1-9BBE5D602693}" dt="2023-03-11T18:14:06.275" v="4415"/>
        <pc:sldMkLst>
          <pc:docMk/>
          <pc:sldMk cId="2231281064" sldId="1230"/>
        </pc:sldMkLst>
      </pc:sldChg>
      <pc:sldChg chg="addSp modSp new mod">
        <pc:chgData name="Christine Danger" userId="ec5d025f-b314-4b7c-bee6-8dd9c175cb32" providerId="ADAL" clId="{25D167D9-6AB6-490D-B4A1-9BBE5D602693}" dt="2023-03-11T18:20:10.495" v="4620" actId="20577"/>
        <pc:sldMkLst>
          <pc:docMk/>
          <pc:sldMk cId="2855076013" sldId="1231"/>
        </pc:sldMkLst>
        <pc:spChg chg="add mod">
          <ac:chgData name="Christine Danger" userId="ec5d025f-b314-4b7c-bee6-8dd9c175cb32" providerId="ADAL" clId="{25D167D9-6AB6-490D-B4A1-9BBE5D602693}" dt="2023-03-11T18:16:52.173" v="4478" actId="1076"/>
          <ac:spMkLst>
            <pc:docMk/>
            <pc:sldMk cId="2855076013" sldId="1231"/>
            <ac:spMk id="2" creationId="{63C3FEB5-06AB-66AF-845E-B3088C7E566A}"/>
          </ac:spMkLst>
        </pc:spChg>
        <pc:spChg chg="add mod">
          <ac:chgData name="Christine Danger" userId="ec5d025f-b314-4b7c-bee6-8dd9c175cb32" providerId="ADAL" clId="{25D167D9-6AB6-490D-B4A1-9BBE5D602693}" dt="2023-03-11T18:20:10.495" v="4620" actId="20577"/>
          <ac:spMkLst>
            <pc:docMk/>
            <pc:sldMk cId="2855076013" sldId="1231"/>
            <ac:spMk id="4" creationId="{5A83E6A5-5929-9EC2-F19B-E00DA0228531}"/>
          </ac:spMkLst>
        </pc:spChg>
        <pc:picChg chg="add mod">
          <ac:chgData name="Christine Danger" userId="ec5d025f-b314-4b7c-bee6-8dd9c175cb32" providerId="ADAL" clId="{25D167D9-6AB6-490D-B4A1-9BBE5D602693}" dt="2023-03-11T18:17:28.491" v="4482" actId="1076"/>
          <ac:picMkLst>
            <pc:docMk/>
            <pc:sldMk cId="2855076013" sldId="1231"/>
            <ac:picMk id="3" creationId="{241FCF4F-424E-3F26-9B25-15FDE726B3D7}"/>
          </ac:picMkLst>
        </pc:picChg>
      </pc:sldChg>
      <pc:sldChg chg="add">
        <pc:chgData name="Christine Danger" userId="ec5d025f-b314-4b7c-bee6-8dd9c175cb32" providerId="ADAL" clId="{25D167D9-6AB6-490D-B4A1-9BBE5D602693}" dt="2023-03-11T19:20:00.836" v="4623"/>
        <pc:sldMkLst>
          <pc:docMk/>
          <pc:sldMk cId="3260404252" sldId="1232"/>
        </pc:sldMkLst>
      </pc:sldChg>
      <pc:sldChg chg="add">
        <pc:chgData name="Christine Danger" userId="ec5d025f-b314-4b7c-bee6-8dd9c175cb32" providerId="ADAL" clId="{25D167D9-6AB6-490D-B4A1-9BBE5D602693}" dt="2023-03-11T19:20:00.836" v="4623"/>
        <pc:sldMkLst>
          <pc:docMk/>
          <pc:sldMk cId="166876523" sldId="1233"/>
        </pc:sldMkLst>
      </pc:sldChg>
      <pc:sldChg chg="add">
        <pc:chgData name="Christine Danger" userId="ec5d025f-b314-4b7c-bee6-8dd9c175cb32" providerId="ADAL" clId="{25D167D9-6AB6-490D-B4A1-9BBE5D602693}" dt="2023-03-11T19:20:00.836" v="4623"/>
        <pc:sldMkLst>
          <pc:docMk/>
          <pc:sldMk cId="1226562700" sldId="1235"/>
        </pc:sldMkLst>
      </pc:sldChg>
      <pc:sldChg chg="add">
        <pc:chgData name="Christine Danger" userId="ec5d025f-b314-4b7c-bee6-8dd9c175cb32" providerId="ADAL" clId="{25D167D9-6AB6-490D-B4A1-9BBE5D602693}" dt="2023-03-11T19:20:00.836" v="4623"/>
        <pc:sldMkLst>
          <pc:docMk/>
          <pc:sldMk cId="149179014" sldId="1236"/>
        </pc:sldMkLst>
      </pc:sldChg>
      <pc:sldChg chg="addSp modSp new mod">
        <pc:chgData name="Christine Danger" userId="ec5d025f-b314-4b7c-bee6-8dd9c175cb32" providerId="ADAL" clId="{25D167D9-6AB6-490D-B4A1-9BBE5D602693}" dt="2023-03-11T19:30:35.407" v="4680" actId="1076"/>
        <pc:sldMkLst>
          <pc:docMk/>
          <pc:sldMk cId="3482166601" sldId="1237"/>
        </pc:sldMkLst>
        <pc:spChg chg="add mod">
          <ac:chgData name="Christine Danger" userId="ec5d025f-b314-4b7c-bee6-8dd9c175cb32" providerId="ADAL" clId="{25D167D9-6AB6-490D-B4A1-9BBE5D602693}" dt="2023-03-11T19:27:57.046" v="4636" actId="1076"/>
          <ac:spMkLst>
            <pc:docMk/>
            <pc:sldMk cId="3482166601" sldId="1237"/>
            <ac:spMk id="3" creationId="{5E1F5D11-70F9-580B-334B-284E165BA947}"/>
          </ac:spMkLst>
        </pc:spChg>
        <pc:spChg chg="add mod">
          <ac:chgData name="Christine Danger" userId="ec5d025f-b314-4b7c-bee6-8dd9c175cb32" providerId="ADAL" clId="{25D167D9-6AB6-490D-B4A1-9BBE5D602693}" dt="2023-03-11T19:30:35.407" v="4680" actId="1076"/>
          <ac:spMkLst>
            <pc:docMk/>
            <pc:sldMk cId="3482166601" sldId="1237"/>
            <ac:spMk id="8" creationId="{0A255DA3-3328-32A4-6952-7FFDEA7BE6CE}"/>
          </ac:spMkLst>
        </pc:spChg>
        <pc:picChg chg="add mod">
          <ac:chgData name="Christine Danger" userId="ec5d025f-b314-4b7c-bee6-8dd9c175cb32" providerId="ADAL" clId="{25D167D9-6AB6-490D-B4A1-9BBE5D602693}" dt="2023-03-11T19:27:59.210" v="4637" actId="1076"/>
          <ac:picMkLst>
            <pc:docMk/>
            <pc:sldMk cId="3482166601" sldId="1237"/>
            <ac:picMk id="5" creationId="{487ED9E0-B129-B81D-3AED-71756B47E709}"/>
          </ac:picMkLst>
        </pc:picChg>
        <pc:picChg chg="add mod">
          <ac:chgData name="Christine Danger" userId="ec5d025f-b314-4b7c-bee6-8dd9c175cb32" providerId="ADAL" clId="{25D167D9-6AB6-490D-B4A1-9BBE5D602693}" dt="2023-03-11T19:30:25.269" v="4677" actId="1076"/>
          <ac:picMkLst>
            <pc:docMk/>
            <pc:sldMk cId="3482166601" sldId="1237"/>
            <ac:picMk id="7" creationId="{6651E67A-9A35-3175-0A0E-33EAB82C3A03}"/>
          </ac:picMkLst>
        </pc:picChg>
      </pc:sldChg>
      <pc:sldChg chg="addSp modSp new mod">
        <pc:chgData name="Christine Danger" userId="ec5d025f-b314-4b7c-bee6-8dd9c175cb32" providerId="ADAL" clId="{25D167D9-6AB6-490D-B4A1-9BBE5D602693}" dt="2023-03-11T19:49:51.469" v="4713" actId="20577"/>
        <pc:sldMkLst>
          <pc:docMk/>
          <pc:sldMk cId="3857674089" sldId="1238"/>
        </pc:sldMkLst>
        <pc:spChg chg="add mod">
          <ac:chgData name="Christine Danger" userId="ec5d025f-b314-4b7c-bee6-8dd9c175cb32" providerId="ADAL" clId="{25D167D9-6AB6-490D-B4A1-9BBE5D602693}" dt="2023-03-11T19:49:51.469" v="4713" actId="20577"/>
          <ac:spMkLst>
            <pc:docMk/>
            <pc:sldMk cId="3857674089" sldId="1238"/>
            <ac:spMk id="3" creationId="{9CC37A05-04F2-1F51-9715-ED0946BADF91}"/>
          </ac:spMkLst>
        </pc:spChg>
        <pc:picChg chg="add mod">
          <ac:chgData name="Christine Danger" userId="ec5d025f-b314-4b7c-bee6-8dd9c175cb32" providerId="ADAL" clId="{25D167D9-6AB6-490D-B4A1-9BBE5D602693}" dt="2023-03-11T19:46:25.343" v="4691" actId="1076"/>
          <ac:picMkLst>
            <pc:docMk/>
            <pc:sldMk cId="3857674089" sldId="1238"/>
            <ac:picMk id="5" creationId="{1DD9635C-0B33-9670-4391-2FBB1F4173EC}"/>
          </ac:picMkLst>
        </pc:picChg>
      </pc:sldChg>
      <pc:sldMasterChg chg="setBg delSldLayout modSldLayout">
        <pc:chgData name="Christine Danger" userId="ec5d025f-b314-4b7c-bee6-8dd9c175cb32" providerId="ADAL" clId="{25D167D9-6AB6-490D-B4A1-9BBE5D602693}" dt="2023-03-10T17:57:39.439" v="4151" actId="47"/>
        <pc:sldMasterMkLst>
          <pc:docMk/>
          <pc:sldMasterMk cId="2088333394" sldId="2147483648"/>
        </pc:sldMasterMkLst>
        <pc:sldLayoutChg chg="setBg">
          <pc:chgData name="Christine Danger" userId="ec5d025f-b314-4b7c-bee6-8dd9c175cb32" providerId="ADAL" clId="{25D167D9-6AB6-490D-B4A1-9BBE5D602693}" dt="2023-03-09T01:32:49.826" v="1821"/>
          <pc:sldLayoutMkLst>
            <pc:docMk/>
            <pc:sldMasterMk cId="2088333394" sldId="2147483648"/>
            <pc:sldLayoutMk cId="1390708605" sldId="2147483649"/>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854061606" sldId="2147483650"/>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341653110" sldId="2147483651"/>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562891523" sldId="2147483652"/>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761984362" sldId="2147483653"/>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2162740467" sldId="2147483654"/>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931718086" sldId="2147483655"/>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680574579" sldId="2147483656"/>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341621494" sldId="2147483657"/>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385283744" sldId="2147483658"/>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2909315645" sldId="2147483659"/>
          </pc:sldLayoutMkLst>
        </pc:sldLayoutChg>
        <pc:sldLayoutChg chg="del setBg">
          <pc:chgData name="Christine Danger" userId="ec5d025f-b314-4b7c-bee6-8dd9c175cb32" providerId="ADAL" clId="{25D167D9-6AB6-490D-B4A1-9BBE5D602693}" dt="2023-03-10T17:57:39.439" v="4151" actId="47"/>
          <pc:sldLayoutMkLst>
            <pc:docMk/>
            <pc:sldMasterMk cId="2088333394" sldId="2147483648"/>
            <pc:sldLayoutMk cId="4065218514" sldId="2147483660"/>
          </pc:sldLayoutMkLst>
        </pc:sldLayoutChg>
      </pc:sldMasterChg>
    </pc:docChg>
  </pc:docChgLst>
  <pc:docChgLst>
    <pc:chgData name="Christine Danger" userId="ec5d025f-b314-4b7c-bee6-8dd9c175cb32" providerId="ADAL" clId="{173A25C7-B900-46A6-85F1-F8F310718845}"/>
    <pc:docChg chg="modSld">
      <pc:chgData name="Christine Danger" userId="ec5d025f-b314-4b7c-bee6-8dd9c175cb32" providerId="ADAL" clId="{173A25C7-B900-46A6-85F1-F8F310718845}" dt="2023-01-18T22:46:34.378" v="1" actId="1076"/>
      <pc:docMkLst>
        <pc:docMk/>
      </pc:docMkLst>
      <pc:sldChg chg="modSp mod">
        <pc:chgData name="Christine Danger" userId="ec5d025f-b314-4b7c-bee6-8dd9c175cb32" providerId="ADAL" clId="{173A25C7-B900-46A6-85F1-F8F310718845}" dt="2023-01-18T22:46:34.378" v="1" actId="1076"/>
        <pc:sldMkLst>
          <pc:docMk/>
          <pc:sldMk cId="1443201323" sldId="271"/>
        </pc:sldMkLst>
        <pc:picChg chg="mod">
          <ac:chgData name="Christine Danger" userId="ec5d025f-b314-4b7c-bee6-8dd9c175cb32" providerId="ADAL" clId="{173A25C7-B900-46A6-85F1-F8F310718845}" dt="2023-01-18T22:46:34.378" v="1" actId="1076"/>
          <ac:picMkLst>
            <pc:docMk/>
            <pc:sldMk cId="1443201323" sldId="271"/>
            <ac:picMk id="5" creationId="{D3245D25-5830-8495-A4BD-FAFFDE55F36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200" b="1" dirty="0"/>
              <a:t>Water to Produce Food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Water to Produce Food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9A-443D-9880-02F0A7F3CF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9A-443D-9880-02F0A7F3CF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9A-443D-9880-02F0A7F3CF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9A-443D-9880-02F0A7F3CF0F}"/>
              </c:ext>
            </c:extLst>
          </c:dPt>
          <c:cat>
            <c:strRef>
              <c:f>Sheet1!$A$2:$A$5</c:f>
              <c:strCache>
                <c:ptCount val="2"/>
                <c:pt idx="0">
                  <c:v>1 kg vegetables</c:v>
                </c:pt>
                <c:pt idx="1">
                  <c:v>1 kg meat </c:v>
                </c:pt>
              </c:strCache>
            </c:strRef>
          </c:cat>
          <c:val>
            <c:numRef>
              <c:f>Sheet1!$B$2:$B$5</c:f>
              <c:numCache>
                <c:formatCode>#,##0</c:formatCode>
                <c:ptCount val="4"/>
                <c:pt idx="0" formatCode="General">
                  <c:v>2000</c:v>
                </c:pt>
                <c:pt idx="1">
                  <c:v>15000</c:v>
                </c:pt>
              </c:numCache>
            </c:numRef>
          </c:val>
          <c:extLst>
            <c:ext xmlns:c16="http://schemas.microsoft.com/office/drawing/2014/chart" uri="{C3380CC4-5D6E-409C-BE32-E72D297353CC}">
              <c16:uniqueId val="{00000000-B676-48CE-91A4-34A220E4C27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3309977854330708"/>
          <c:y val="0.91261280253587052"/>
          <c:w val="0.33380044291338584"/>
          <c:h val="8.7387197464129485E-2"/>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accent1"/>
                </a:solidFill>
              </a:ln>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0.37366</cdr:x>
      <cdr:y>0.6237</cdr:y>
    </cdr:from>
    <cdr:to>
      <cdr:x>0.71295</cdr:x>
      <cdr:y>0.74129</cdr:y>
    </cdr:to>
    <cdr:sp macro="" textlink="">
      <cdr:nvSpPr>
        <cdr:cNvPr id="2" name="TextBox 1">
          <a:extLst xmlns:a="http://schemas.openxmlformats.org/drawingml/2006/main">
            <a:ext uri="{FF2B5EF4-FFF2-40B4-BE49-F238E27FC236}">
              <a16:creationId xmlns:a16="http://schemas.microsoft.com/office/drawing/2014/main" id="{D69B4009-6B9B-09E9-172F-210E8155CC24}"/>
            </a:ext>
          </a:extLst>
        </cdr:cNvPr>
        <cdr:cNvSpPr txBox="1"/>
      </cdr:nvSpPr>
      <cdr:spPr>
        <a:xfrm xmlns:a="http://schemas.openxmlformats.org/drawingml/2006/main">
          <a:off x="3037114" y="3849008"/>
          <a:ext cx="2757715" cy="7257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Meat</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0T13:57:47.9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0,'15'1,"0"1,0 1,0 0,-1 1,1 0,20 10,45 12,43-4,-65-13,110 32,-129-27,-23-7,0-1,0-1,0-1,1 0,0-1,25 1,174 16,-141-10,62 16,-93-15,64 7,271-14,-206-6,-57 4,126-5,-177-6,105-29,-38 7,226-21,-145 24,-166 21,0-2,89-31,-117 34,1 1,0 0,1 1,-1 2,21-1,110 5,-58 1,98-5,171 6,-340-2,0 2,0 0,38 14,22 5,-44-17,0-2,0-2,43-3,-35 0,79 8,202 54,-170-23,-94-20,1-2,1-4,0-2,75 1,23-9,141-6,-264-2,66-17,-73 14,-1 2,2 1,43-2,-61 6,1 0,-1-1,0-1,0 0,26-12,38-9,-56 20,13-4,1 2,68-4,-81 9,1-1,26-6,-26 3,49-2,325 7,-189 2,-188 0,-1 2,40 8,-38-6,1-1,26 2,142-8,63 4,-148 12,-66-7,49 1,-4-8,-47-1,0 2,0 1,67 13,-60-7,0-3,1-1,-1-3,54-5,6 1,-64 5,65 12,-62-7,48 1,-46-7,5-1,0 2,59 12,-42-5,1-3,1-4,71-5,-9 0,1185 3,-1287-2,62-11,-60 7,50-3,-25 9,-8 0,1-3,67-11,-21 2,-75 11,0-2,0 0,0-1,-1-1,26-10,-9 2,1 1,0 2,53-6,-41 11,0 2,56 5,-34-1,-49-1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0T13:57:54.3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1 148,'15'0,"1"1,0 0,-1 1,0 1,1 0,-1 1,0 1,23 10,-15-7,0-1,1-1,-1-1,1-1,38 1,13 3,33 2,195-7,-147-6,-114 3,0-3,62-11,-72 9,52 0,-57 5,0-2,0-1,27-6,2 0,1 1,0 4,0 1,68 7,-8-1,476-3,-571-2,0 0,39-9,-37 6,0 1,27-2,-22 4,0-2,0-1,0-1,36-13,-31 9,26-4,115-12,-159 24,29-5,46-14,-59 13,0 0,0 2,57-2,847 9,-917 0,-1 1,0 1,21 6,42 4,-42-8,45 10,-37-6,104 23,-106-20,-26-6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9939C3-2D64-44B2-935F-EE7D42C9F0C9}" type="datetimeFigureOut">
              <a:rPr lang="en-US" smtClean="0"/>
              <a:t>3/11/2023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3F44706-4311-4027-991A-BCC8D96F18E0}" type="slidenum">
              <a:rPr lang="en-US" smtClean="0"/>
              <a:t>‹#›</a:t>
            </a:fld>
            <a:endParaRPr lang="en-US"/>
          </a:p>
        </p:txBody>
      </p:sp>
    </p:spTree>
    <p:extLst>
      <p:ext uri="{BB962C8B-B14F-4D97-AF65-F5344CB8AC3E}">
        <p14:creationId xmlns:p14="http://schemas.microsoft.com/office/powerpoint/2010/main" val="362949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ctivesustainability.com/water/adaptation-water-scarcity/?_adin=0183330155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exiconoffood.com/seeds-and-grains/annual"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lexiconoffood.com/resource-management/wetlands" TargetMode="External"/><Relationship Id="rId4" Type="http://schemas.openxmlformats.org/officeDocument/2006/relationships/hyperlink" Target="https://www.lexiconoffood.com/resource-management/water-minin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10 February 2019</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 name="Google Shape;9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latin typeface="Arial"/>
              <a:ea typeface="Arial"/>
              <a:cs typeface="Arial"/>
              <a:sym typeface="Arial"/>
            </a:endParaRPr>
          </a:p>
        </p:txBody>
      </p:sp>
    </p:spTree>
    <p:extLst>
      <p:ext uri="{BB962C8B-B14F-4D97-AF65-F5344CB8AC3E}">
        <p14:creationId xmlns:p14="http://schemas.microsoft.com/office/powerpoint/2010/main" val="330219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the book, show the map.  Use link to Google Earth to show location.  Point out the timeline on the map pages.</a:t>
            </a: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extLst>
      <p:ext uri="{BB962C8B-B14F-4D97-AF65-F5344CB8AC3E}">
        <p14:creationId xmlns:p14="http://schemas.microsoft.com/office/powerpoint/2010/main" val="246318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aloud the text on the slide and host a brief VERY brief class discussion.</a:t>
            </a:r>
          </a:p>
        </p:txBody>
      </p:sp>
      <p:sp>
        <p:nvSpPr>
          <p:cNvPr id="4" name="Slide Number Placeholder 3"/>
          <p:cNvSpPr>
            <a:spLocks noGrp="1"/>
          </p:cNvSpPr>
          <p:nvPr>
            <p:ph type="sldNum" sz="quarter" idx="5"/>
          </p:nvPr>
        </p:nvSpPr>
        <p:spPr/>
        <p:txBody>
          <a:bodyPr/>
          <a:lstStyle/>
          <a:p>
            <a:fld id="{836F67AE-012D-46DF-A15D-311F521921AC}" type="slidenum">
              <a:rPr lang="en-US"/>
              <a:t>9</a:t>
            </a:fld>
            <a:endParaRPr lang="en-US"/>
          </a:p>
        </p:txBody>
      </p:sp>
    </p:spTree>
    <p:extLst>
      <p:ext uri="{BB962C8B-B14F-4D97-AF65-F5344CB8AC3E}">
        <p14:creationId xmlns:p14="http://schemas.microsoft.com/office/powerpoint/2010/main" val="149058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extLst>
      <p:ext uri="{BB962C8B-B14F-4D97-AF65-F5344CB8AC3E}">
        <p14:creationId xmlns:p14="http://schemas.microsoft.com/office/powerpoint/2010/main" val="164723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challenges of water scarcity amid rampant climate change (activesustainability.com)</a:t>
            </a:r>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11</a:t>
            </a:fld>
            <a:endParaRPr lang="en-US"/>
          </a:p>
        </p:txBody>
      </p:sp>
    </p:spTree>
    <p:extLst>
      <p:ext uri="{BB962C8B-B14F-4D97-AF65-F5344CB8AC3E}">
        <p14:creationId xmlns:p14="http://schemas.microsoft.com/office/powerpoint/2010/main" val="3935971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70</a:t>
            </a:fld>
            <a:endParaRPr/>
          </a:p>
        </p:txBody>
      </p:sp>
    </p:spTree>
    <p:extLst>
      <p:ext uri="{BB962C8B-B14F-4D97-AF65-F5344CB8AC3E}">
        <p14:creationId xmlns:p14="http://schemas.microsoft.com/office/powerpoint/2010/main" val="2406436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extLst>
      <p:ext uri="{BB962C8B-B14F-4D97-AF65-F5344CB8AC3E}">
        <p14:creationId xmlns:p14="http://schemas.microsoft.com/office/powerpoint/2010/main" val="1087151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102</a:t>
            </a:fld>
            <a:endParaRPr lang="en-US"/>
          </a:p>
        </p:txBody>
      </p:sp>
    </p:spTree>
    <p:extLst>
      <p:ext uri="{BB962C8B-B14F-4D97-AF65-F5344CB8AC3E}">
        <p14:creationId xmlns:p14="http://schemas.microsoft.com/office/powerpoint/2010/main" val="104937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According to scientists at Utrecht University and the research institute </a:t>
            </a:r>
            <a:r>
              <a:rPr lang="en-US" sz="1200" b="0" i="0" kern="1200" dirty="0" err="1">
                <a:solidFill>
                  <a:schemeClr val="tx1"/>
                </a:solidFill>
                <a:effectLst/>
                <a:latin typeface="+mn-lt"/>
                <a:ea typeface="ＭＳ Ｐゴシック" charset="0"/>
                <a:cs typeface="ＭＳ Ｐゴシック" charset="0"/>
              </a:rPr>
              <a:t>Deltares</a:t>
            </a:r>
            <a:r>
              <a:rPr lang="en-US" sz="1200" b="0" i="0" kern="1200" dirty="0">
                <a:solidFill>
                  <a:schemeClr val="tx1"/>
                </a:solidFill>
                <a:effectLst/>
                <a:latin typeface="+mn-lt"/>
                <a:ea typeface="ＭＳ Ｐゴシック" charset="0"/>
                <a:cs typeface="ＭＳ Ｐゴシック" charset="0"/>
              </a:rPr>
              <a:t>, up to 25 percent of </a:t>
            </a:r>
            <a:r>
              <a:rPr lang="en-US" sz="1200" b="0" i="0" u="none" strike="noStrike" kern="1200" cap="all" dirty="0">
                <a:solidFill>
                  <a:schemeClr val="tx1"/>
                </a:solidFill>
                <a:effectLst/>
                <a:latin typeface="+mn-lt"/>
                <a:ea typeface="ＭＳ Ｐゴシック" charset="0"/>
                <a:cs typeface="ＭＳ Ｐゴシック" charset="0"/>
                <a:hlinkClick r:id="rId3" tooltip="&amp;nbsp;&quot;An annual is a plant that requires you to tear the ground up or treat the ground with an herbicide to get the grain to germinate so nature must be subdued or ignored to make the plant grow.&quot; -Wes Jackson"/>
              </a:rPr>
              <a:t>ANNUAL</a:t>
            </a:r>
            <a:r>
              <a:rPr lang="en-US" sz="1200" b="0" i="0" kern="1200" dirty="0">
                <a:solidFill>
                  <a:schemeClr val="tx1"/>
                </a:solidFill>
                <a:effectLst/>
                <a:latin typeface="+mn-lt"/>
                <a:ea typeface="ＭＳ Ｐゴシック" charset="0"/>
                <a:cs typeface="ＭＳ Ｐゴシック" charset="0"/>
              </a:rPr>
              <a:t> global sea rise could be due to </a:t>
            </a:r>
            <a:r>
              <a:rPr lang="en-US" sz="1200" b="0" i="0" u="none" strike="noStrike" kern="1200" cap="all" dirty="0">
                <a:solidFill>
                  <a:schemeClr val="tx1"/>
                </a:solidFill>
                <a:effectLst/>
                <a:latin typeface="+mn-lt"/>
                <a:ea typeface="ＭＳ Ｐゴシック" charset="0"/>
                <a:cs typeface="ＭＳ Ｐゴシック" charset="0"/>
                <a:hlinkClick r:id="rId4"/>
              </a:rPr>
              <a:t>WATER MINING</a:t>
            </a:r>
            <a:r>
              <a:rPr lang="en-US" sz="1200" b="0" i="0" kern="1200" dirty="0">
                <a:solidFill>
                  <a:schemeClr val="tx1"/>
                </a:solidFill>
                <a:effectLst/>
                <a:latin typeface="+mn-lt"/>
                <a:ea typeface="ＭＳ Ｐゴシック" charset="0"/>
                <a:cs typeface="ＭＳ Ｐゴシック" charset="0"/>
              </a:rPr>
              <a:t>. After water is extracted from the ground (much of it non-renewable) the water evaporates, enters the hydrosphere as rain, and ends up in the ocean rather than returning as ground water.</a:t>
            </a:r>
          </a:p>
          <a:p>
            <a:r>
              <a:rPr lang="en-US" sz="1200" b="0" i="0" kern="1200" dirty="0">
                <a:solidFill>
                  <a:schemeClr val="tx1"/>
                </a:solidFill>
                <a:effectLst/>
                <a:latin typeface="+mn-lt"/>
                <a:ea typeface="ＭＳ Ｐゴシック" charset="0"/>
                <a:cs typeface="ＭＳ Ｐゴシック" charset="0"/>
              </a:rPr>
              <a:t>Groundwater depletion can have further ecological consequences, sometimes causing ecological disaster, by causing rivers and </a:t>
            </a:r>
            <a:r>
              <a:rPr lang="en-US" sz="1200" b="0" i="0" u="none" strike="noStrike" kern="1200" cap="all" dirty="0">
                <a:solidFill>
                  <a:schemeClr val="tx1"/>
                </a:solidFill>
                <a:effectLst/>
                <a:latin typeface="+mn-lt"/>
                <a:ea typeface="ＭＳ Ｐゴシック" charset="0"/>
                <a:cs typeface="ＭＳ Ｐゴシック" charset="0"/>
                <a:hlinkClick r:id="rId5" tooltip="Wetlands are areas of a landscape that remain wet year round or become wet seasonally."/>
              </a:rPr>
              <a:t>WETLANDS</a:t>
            </a:r>
            <a:r>
              <a:rPr lang="en-US" sz="1200" b="0" i="0" kern="1200" dirty="0">
                <a:solidFill>
                  <a:schemeClr val="tx1"/>
                </a:solidFill>
                <a:effectLst/>
                <a:latin typeface="+mn-lt"/>
                <a:ea typeface="ＭＳ Ｐゴシック" charset="0"/>
                <a:cs typeface="ＭＳ Ｐゴシック" charset="0"/>
              </a:rPr>
              <a:t> to run dry, and possibly sparking a future famine.</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F5C92-F895-4F4F-BF30-F0CAA0BD5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43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28</a:t>
            </a:fld>
            <a:endParaRPr lang="en-US"/>
          </a:p>
        </p:txBody>
      </p:sp>
    </p:spTree>
    <p:extLst>
      <p:ext uri="{BB962C8B-B14F-4D97-AF65-F5344CB8AC3E}">
        <p14:creationId xmlns:p14="http://schemas.microsoft.com/office/powerpoint/2010/main" val="217093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 name="Google Shape;1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780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4" name="Google Shape;1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17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447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39</a:t>
            </a:fld>
            <a:endParaRPr lang="en-US"/>
          </a:p>
        </p:txBody>
      </p:sp>
    </p:spTree>
    <p:extLst>
      <p:ext uri="{BB962C8B-B14F-4D97-AF65-F5344CB8AC3E}">
        <p14:creationId xmlns:p14="http://schemas.microsoft.com/office/powerpoint/2010/main" val="3794506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939D-151F-0E6B-8402-D77012E6E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B16C24-8F5C-A1B9-713C-85BD04B66C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1E75F6-AD67-D1BD-C8EE-70F5EA1DAE15}"/>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5" name="Footer Placeholder 4">
            <a:extLst>
              <a:ext uri="{FF2B5EF4-FFF2-40B4-BE49-F238E27FC236}">
                <a16:creationId xmlns:a16="http://schemas.microsoft.com/office/drawing/2014/main" id="{097AF4E2-6EAA-ADFB-A275-F4F82A47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C1224-AAC6-4C06-9743-5A44F932F5F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39070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BD63-AADC-98D8-F6A9-219898D04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AA643A-A34C-3951-1538-2B80729ED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E7321-28AF-8601-EC92-AC45D6D5DE7F}"/>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5" name="Footer Placeholder 4">
            <a:extLst>
              <a:ext uri="{FF2B5EF4-FFF2-40B4-BE49-F238E27FC236}">
                <a16:creationId xmlns:a16="http://schemas.microsoft.com/office/drawing/2014/main" id="{B7924D7F-4FB9-01DF-C817-E99553F78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8AE98-BFC7-40C5-9847-3E5BFDC7BBF0}"/>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8528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066EA-FA59-FEEE-B4AD-E14350D5D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32AE76-993C-87A6-CD83-769FB3E6BB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F842F-9B78-B6CC-DD94-DB6120512F78}"/>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5" name="Footer Placeholder 4">
            <a:extLst>
              <a:ext uri="{FF2B5EF4-FFF2-40B4-BE49-F238E27FC236}">
                <a16:creationId xmlns:a16="http://schemas.microsoft.com/office/drawing/2014/main" id="{94DB28B9-ECF3-9828-48AC-8DAB63B5C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0662E-38A1-E30F-60C7-B57C68145D7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90931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8782-61A7-0789-F2A5-57E288F63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08DA4-B21B-786F-9200-48B124A993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084B9-CE08-2733-FF5D-0BECB4EF4DA1}"/>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5" name="Footer Placeholder 4">
            <a:extLst>
              <a:ext uri="{FF2B5EF4-FFF2-40B4-BE49-F238E27FC236}">
                <a16:creationId xmlns:a16="http://schemas.microsoft.com/office/drawing/2014/main" id="{E20522E8-7370-26E6-85C4-0E683E7F5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3C776-A25C-195B-DD12-29003573DDB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85406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245F-4954-80FB-87E6-3006866AC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94BFB-478D-83AA-3DCF-76D9B369F5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24FA6-391D-767B-DE05-1F93429FD119}"/>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5" name="Footer Placeholder 4">
            <a:extLst>
              <a:ext uri="{FF2B5EF4-FFF2-40B4-BE49-F238E27FC236}">
                <a16:creationId xmlns:a16="http://schemas.microsoft.com/office/drawing/2014/main" id="{92821A6A-EF89-7C4F-EE2B-40292990A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B4C00-08E4-F7D3-8D2A-94FC02FD64A1}"/>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4165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EE96-B3ED-34B6-68C6-8AE22F17D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0D8A3-A956-E2EF-1CBC-2C44318C2E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D36BB2-AF1B-8789-E6A1-5E0DCA291F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4CB88D-A7F2-D4B5-7108-F9C82D1A07C6}"/>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6" name="Footer Placeholder 5">
            <a:extLst>
              <a:ext uri="{FF2B5EF4-FFF2-40B4-BE49-F238E27FC236}">
                <a16:creationId xmlns:a16="http://schemas.microsoft.com/office/drawing/2014/main" id="{3AD81E24-EAF9-96CC-3D5E-1E4708662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4214E-55D6-ED94-C621-1A7CBB098ECE}"/>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56289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1184-B3F5-88AA-ED9F-DBE9DEDB3E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0DE48-F5BF-4F49-F608-48D18A0AC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B5D3F-2244-052D-41C9-B3485D1BC6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4BD9F-9731-1EA8-4677-1358B58E4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04811-92D3-AACD-F3A5-B7FD543AF1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32B5A5-F839-348E-DB3E-D856854E4335}"/>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8" name="Footer Placeholder 7">
            <a:extLst>
              <a:ext uri="{FF2B5EF4-FFF2-40B4-BE49-F238E27FC236}">
                <a16:creationId xmlns:a16="http://schemas.microsoft.com/office/drawing/2014/main" id="{C068883F-B5CE-84A0-B39C-A0C41443F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7FF7A5-7548-36A6-8139-72C46E91F1B5}"/>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76198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F9E4-B0CF-E004-C8DD-9FCED8E7D6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59C12D-5B9C-F325-EC31-4CFD6AD6585D}"/>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4" name="Footer Placeholder 3">
            <a:extLst>
              <a:ext uri="{FF2B5EF4-FFF2-40B4-BE49-F238E27FC236}">
                <a16:creationId xmlns:a16="http://schemas.microsoft.com/office/drawing/2014/main" id="{B44BD5CA-0100-9B59-A20D-54D31DC54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EF9FB-16F2-70CC-4089-28FE5EC57309}"/>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16274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3C780-0F08-8017-6ECA-228C3D061D0D}"/>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3" name="Footer Placeholder 2">
            <a:extLst>
              <a:ext uri="{FF2B5EF4-FFF2-40B4-BE49-F238E27FC236}">
                <a16:creationId xmlns:a16="http://schemas.microsoft.com/office/drawing/2014/main" id="{70E4C748-32FC-4F99-F603-03DE50EE8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ABF6A-4BF0-8D1E-6253-6E6666B7186E}"/>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93171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F641-4569-5FA2-DE3D-1B3F7B606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BF8214-98FF-01BE-C6F9-EE21DE05A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ED987-7E8D-7065-41FE-AC3E9F0BE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E8F25-A643-F5DC-2D43-1A356DA126CA}"/>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6" name="Footer Placeholder 5">
            <a:extLst>
              <a:ext uri="{FF2B5EF4-FFF2-40B4-BE49-F238E27FC236}">
                <a16:creationId xmlns:a16="http://schemas.microsoft.com/office/drawing/2014/main" id="{7AB4BF33-2ABD-EA54-4BDD-4E2128100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AC15C-3B60-9B0C-72BA-5AE374035537}"/>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68057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07CF-6A1E-2846-93E6-7A5AAF20C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ABF0E-D485-F4DD-F046-90A8DEEB0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44A631-C85E-3F80-DAC9-E41E64A8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B160D0-30F5-EE28-9AFB-2E8E2E824767}"/>
              </a:ext>
            </a:extLst>
          </p:cNvPr>
          <p:cNvSpPr>
            <a:spLocks noGrp="1"/>
          </p:cNvSpPr>
          <p:nvPr>
            <p:ph type="dt" sz="half" idx="10"/>
          </p:nvPr>
        </p:nvSpPr>
        <p:spPr/>
        <p:txBody>
          <a:bodyPr/>
          <a:lstStyle/>
          <a:p>
            <a:fld id="{8556B39E-BFD8-4C0B-8A72-E1EFCC835307}" type="datetimeFigureOut">
              <a:rPr lang="en-US" smtClean="0"/>
              <a:t>3/11/2023</a:t>
            </a:fld>
            <a:endParaRPr lang="en-US"/>
          </a:p>
        </p:txBody>
      </p:sp>
      <p:sp>
        <p:nvSpPr>
          <p:cNvPr id="6" name="Footer Placeholder 5">
            <a:extLst>
              <a:ext uri="{FF2B5EF4-FFF2-40B4-BE49-F238E27FC236}">
                <a16:creationId xmlns:a16="http://schemas.microsoft.com/office/drawing/2014/main" id="{88772099-C8AF-791E-211C-BEC5929F0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45014-62CF-936B-9742-BF12AF0EDC17}"/>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41621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85759-6809-C1DB-AD89-F42CC57C8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C32253-F39D-C79A-BEE6-70AEF9378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A4CBD-C628-16B3-22EF-94211731C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6B39E-BFD8-4C0B-8A72-E1EFCC835307}" type="datetimeFigureOut">
              <a:rPr lang="en-US" smtClean="0"/>
              <a:t>3/11/2023</a:t>
            </a:fld>
            <a:endParaRPr lang="en-US"/>
          </a:p>
        </p:txBody>
      </p:sp>
      <p:sp>
        <p:nvSpPr>
          <p:cNvPr id="5" name="Footer Placeholder 4">
            <a:extLst>
              <a:ext uri="{FF2B5EF4-FFF2-40B4-BE49-F238E27FC236}">
                <a16:creationId xmlns:a16="http://schemas.microsoft.com/office/drawing/2014/main" id="{23EF8C48-A9AD-8C94-D174-D80187D5F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F7A319-7346-7A9E-7905-377B4AD422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CF535-0D8E-4A24-9A8F-69FE7587A562}" type="slidenum">
              <a:rPr lang="en-US" smtClean="0"/>
              <a:t>‹#›</a:t>
            </a:fld>
            <a:endParaRPr lang="en-US"/>
          </a:p>
        </p:txBody>
      </p:sp>
    </p:spTree>
    <p:extLst>
      <p:ext uri="{BB962C8B-B14F-4D97-AF65-F5344CB8AC3E}">
        <p14:creationId xmlns:p14="http://schemas.microsoft.com/office/powerpoint/2010/main" val="208833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z5G4NCwWUxY?feature=oembed"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kids.kiddle.co/Water" TargetMode="External"/><Relationship Id="rId2" Type="http://schemas.openxmlformats.org/officeDocument/2006/relationships/hyperlink" Target="https://kids.kiddle.co/Sanitation" TargetMode="External"/><Relationship Id="rId1" Type="http://schemas.openxmlformats.org/officeDocument/2006/relationships/slideLayout" Target="../slideLayouts/slideLayout7.xml"/><Relationship Id="rId6" Type="http://schemas.openxmlformats.org/officeDocument/2006/relationships/hyperlink" Target="https://kids.kiddle.co/Reclaimed_water" TargetMode="External"/><Relationship Id="rId5" Type="http://schemas.openxmlformats.org/officeDocument/2006/relationships/hyperlink" Target="https://kids.kiddle.co/Water_pollution" TargetMode="External"/><Relationship Id="rId4" Type="http://schemas.openxmlformats.org/officeDocument/2006/relationships/hyperlink" Target="https://kids.kiddle.co/Hygie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LCKsU4bPFOQ?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HszSrdjQ0Oo?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businesspundit.com/"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4V-KoJGGJ4s?feature=oembed" TargetMode="External"/><Relationship Id="rId4" Type="http://schemas.openxmlformats.org/officeDocument/2006/relationships/hyperlink" Target="https://www.youtube.com/redirect?event=video_description&amp;redir_token=QUFFLUhqbVU3em0wYnNUZEZWZy1JdjMxbjJlMkUwdUNYd3xBQ3Jtc0tsLTRHbnNzNkh2WFphUW1UTGZGRHhVbWxqSDlVelVaWS1DSDNOV09rVmIwcXdKVkNWOXVkS3YtbjVzVFMxZVhxNnJJcDBtUnZJTUdkdmtuMlBxV3pCcUlaaVN0YVI5dzJUTUlSd050bXBtcGN4cjNYdw&amp;q=https%3A%2F%2Fwww.wateraid.org%2Fuk%2Fschools%2F&amp;v=4V-KoJGGJ4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https://www.youtube.com/embed/pJ6pZeTK9cM?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roughtmonitor.unl.edu/DmData/TimeSeries.aspx"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www.drought.gov/nationa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tionalgeographic.org/encyclopedia/drought/"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B6dLFUMURG0?feature=oembed"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cfAHAiTE63E?feature=oembed"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groundreport.in/glossary/population/" TargetMode="External"/><Relationship Id="rId2" Type="http://schemas.openxmlformats.org/officeDocument/2006/relationships/hyperlink" Target="https://data.unicef.org/wp-content/uploads/2021/06/JMP-2021-progress-report.pdf"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vmateevitsi.com/news/john-snows-interactive-cholera-map/" TargetMode="Externa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hyperlink" Target="https://www.nationalgeographic.org/activity/mapping-london-epidemic/"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30917081730012X" TargetMode="External"/><Relationship Id="rId3" Type="http://schemas.openxmlformats.org/officeDocument/2006/relationships/image" Target="../media/image8.png"/><Relationship Id="rId7" Type="http://schemas.openxmlformats.org/officeDocument/2006/relationships/hyperlink" Target="https://waterfootprint.org/media/downloads/Chapagain_et_al_2006_cotton_2.pdf" TargetMode="External"/><Relationship Id="rId2" Type="http://schemas.openxmlformats.org/officeDocument/2006/relationships/hyperlink" Target="https://www.watercalculator.org/" TargetMode="External"/><Relationship Id="rId1" Type="http://schemas.openxmlformats.org/officeDocument/2006/relationships/slideLayout" Target="../slideLayouts/slideLayout7.xml"/><Relationship Id="rId6" Type="http://schemas.openxmlformats.org/officeDocument/2006/relationships/hyperlink" Target="https://www.twosides.info/wp-content/uploads/2018/05/mind-your-step-report-76803.pdf" TargetMode="External"/><Relationship Id="rId5" Type="http://schemas.openxmlformats.org/officeDocument/2006/relationships/hyperlink" Target="https://www.waterfootprint.org/media/downloads/Hoekstra_and_Chapagain_2006.pdf" TargetMode="External"/><Relationship Id="rId4" Type="http://schemas.openxmlformats.org/officeDocument/2006/relationships/hyperlink" Target="http://pubs.acs.org/doi/abs/10.1021/es204004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earth.google.com/web/@42.71564655,-71.51303715,65.69118264a,34181.23914254d,35y,0h,0t,0r/data=ChMaEQoJL20vMDQ1cjNyGAIgASg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history.com/topics/native-american-history/native-american-culture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southamptonschools.org/site/handlers/filedownload.ashx?moduleinstanceid=1227&amp;dataid=23681&amp;FileName=Columbian%20Exchange.pd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8.jpg"/></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khanacademy.org/humanities/us-history/precontact-and-early-colonial-era/old-and-new-worlds-collide/a/environmental-and-health-effects-of-contac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watercalculator.org/water-footprint-of-food-guid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sunnymoney.weebly.com/5.htm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hyperlink" Target="https://sunnymoney.weebly.com/5.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americanhistory.si.edu/american-enterprise-exhibition"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spreadsheets/d/1hXrm5TvT9kpcZgXh1lXCsPIi0DcHItQJ4a1vEk3-gIk/edit#gid=1333870065"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nashuariverwatershed.org/component/content/article/9-what-we-do/115-provide-education.html?Itemid=228" TargetMode="External"/><Relationship Id="rId5" Type="http://schemas.openxmlformats.org/officeDocument/2006/relationships/hyperlink" Target="https://nashuariverwatershed.org/what-we-do/protect-water-and-land/overview.html" TargetMode="Externa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ideo" Target="https://www.youtube.com/embed/OQ3j4_HQJ4o?feature=oembed" TargetMode="External"/><Relationship Id="rId6" Type="http://schemas.openxmlformats.org/officeDocument/2006/relationships/image" Target="../media/image100.jpeg"/><Relationship Id="rId5" Type="http://schemas.openxmlformats.org/officeDocument/2006/relationships/hyperlink" Target="https://www.youtube.com/watch?v=OQ3j4_HQJ4o" TargetMode="External"/><Relationship Id="rId4" Type="http://schemas.openxmlformats.org/officeDocument/2006/relationships/image" Target="../media/image99.jpg"/></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ndex.php?title=Groton,&amp;action=edit&amp;redlink=1" TargetMode="External"/><Relationship Id="rId2" Type="http://schemas.openxmlformats.org/officeDocument/2006/relationships/hyperlink" Target="https://en.wikipedia.org/wiki/Marion_Stoddart#cite_note-American_Rivers-3" TargetMode="External"/><Relationship Id="rId1" Type="http://schemas.openxmlformats.org/officeDocument/2006/relationships/slideLayout" Target="../slideLayouts/slideLayout7.xml"/><Relationship Id="rId6" Type="http://schemas.openxmlformats.org/officeDocument/2006/relationships/hyperlink" Target="https://en.wikipedia.org/wiki/Marion_Stoddart#Saving_the_Nashua_River" TargetMode="External"/><Relationship Id="rId5" Type="http://schemas.openxmlformats.org/officeDocument/2006/relationships/hyperlink" Target="https://en.wikipedia.org/wiki/John_Volpe" TargetMode="External"/><Relationship Id="rId4" Type="http://schemas.openxmlformats.org/officeDocument/2006/relationships/hyperlink" Target="https://en.wikipedia.org/wiki/Marion_Stoddart#cite_note-Sentinel_and_Enterprise-4"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ejatlas.org/print/nashua-river-pollution-usa" TargetMode="External"/><Relationship Id="rId4" Type="http://schemas.openxmlformats.org/officeDocument/2006/relationships/hyperlink" Target="https://www.epa.gov/laws-regulations/summary-clean-water-act"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opulationeducation.org/wp-content/uploads/2018/07/Water_Water_Everywhere.pdf" TargetMode="Externa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hyperlink" Target="https://interestingliterature.com/2018/01/31/10-of-the-best-poems-about-rivers-and-streams/" TargetMode="External"/><Relationship Id="rId7" Type="http://schemas.openxmlformats.org/officeDocument/2006/relationships/hyperlink" Target="https://www.definitions.net/definition/brimmin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poetry.com/poem/1072/the-brook" TargetMode="External"/><Relationship Id="rId5" Type="http://schemas.openxmlformats.org/officeDocument/2006/relationships/image" Target="../media/image104.jpg"/><Relationship Id="rId4" Type="http://schemas.openxmlformats.org/officeDocument/2006/relationships/hyperlink" Target="https://www.poemhunter.com/poems/rive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SIhBFl-eaYI" TargetMode="External"/><Relationship Id="rId2" Type="http://schemas.openxmlformats.org/officeDocument/2006/relationships/slideLayout" Target="../slideLayouts/slideLayout7.xml"/><Relationship Id="rId1" Type="http://schemas.openxmlformats.org/officeDocument/2006/relationships/video" Target="https://www.youtube.com/embed/SIhBFl-eaYI?feature=oembed" TargetMode="Externa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hyperlink" Target="https://resources4rethinking.ca/en/resource/all-aboard-for-global-goal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blog.jiffyondemand.com/why-plumbers-advise-against-drano/" TargetMode="External"/><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hyperlink" Target="https://therestfulhome.com/10-of-the-most-toxic-cleaning-supplies/#:~:text=Ten%20of%20the%20Most%20Toxic%20Cleaning%20Supplies%201,...%208%208.%20Dishwasher%20Detergents%20...%20More%20items"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riverkeeper.org/campaigns/stop-polluters/sewage-contamination/cso/" TargetMode="Externa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hyperlink" Target="https://www.nbcnews.com/nightly-news/video/toxic-invasion-in-one-of-america-s-most-beautiful-beach-destinations-78907973853" TargetMode="External"/><Relationship Id="rId5" Type="http://schemas.openxmlformats.org/officeDocument/2006/relationships/image" Target="../media/image115.png"/><Relationship Id="rId4" Type="http://schemas.openxmlformats.org/officeDocument/2006/relationships/hyperlink" Target="https://www.nrdc.org/stories/when-it-rains-it-pours-raw-sewage-new-york-citys-waterways"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ewg.org/tapwater/system.php?pws=FL4060486" TargetMode="External"/><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hyperlink" Target="https://wusfnews.wusf.usf.edu/2020-01-09/sea-rise-is-making-fort-lauderdales-sewage-leaks-worse" TargetMode="External"/><Relationship Id="rId2" Type="http://schemas.openxmlformats.org/officeDocument/2006/relationships/hyperlink" Target="https://www.nbcnews.com/nightly-news/video/toxic-invasion-in-one-of-america-s-most-beautiful-beach-destinations-78907973853" TargetMode="Externa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ewg.org/guides/cleaners/content/top_products/"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7.xml"/><Relationship Id="rId1" Type="http://schemas.openxmlformats.org/officeDocument/2006/relationships/video" Target="https://www.youtube.com/embed/LSqan1xmMpY?feature=oembed" TargetMode="External"/></Relationships>
</file>

<file path=ppt/slides/_rels/slide93.xml.rels><?xml version="1.0" encoding="UTF-8" standalone="yes"?>
<Relationships xmlns="http://schemas.openxmlformats.org/package/2006/relationships"><Relationship Id="rId2" Type="http://schemas.openxmlformats.org/officeDocument/2006/relationships/hyperlink" Target="https://eartheclipse.com/environment/pollution/amazing-ways-to-prevent-water-pollution.html"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hyperlink" Target="https://www.epa.gov/green-infrastructure/what-green-infrastructur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hyperlink" Target="https://us.whogivesacrap.org/pages/about-us"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ww.cnn.com/2023/03/09/weather/what-is-an-atmospheric-river-xpn/index.html" TargetMode="Externa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8.png"/><Relationship Id="rId7" Type="http://schemas.openxmlformats.org/officeDocument/2006/relationships/customXml" Target="../ink/ink1.xml"/><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hyperlink" Target="https://coastal.climatecentral.org/" TargetMode="External"/><Relationship Id="rId11" Type="http://schemas.openxmlformats.org/officeDocument/2006/relationships/image" Target="../media/image142.png"/><Relationship Id="rId5" Type="http://schemas.openxmlformats.org/officeDocument/2006/relationships/hyperlink" Target="https://www.natureasia.com/en/research/highlight/14380" TargetMode="External"/><Relationship Id="rId10" Type="http://schemas.openxmlformats.org/officeDocument/2006/relationships/image" Target="../media/image141.png"/><Relationship Id="rId4" Type="http://schemas.openxmlformats.org/officeDocument/2006/relationships/image" Target="../media/image139.png"/><Relationship Id="rId9" Type="http://schemas.openxmlformats.org/officeDocument/2006/relationships/customXml" Target="../ink/ink2.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education.nationalgeographic.org/resource/flood/" TargetMode="External"/><Relationship Id="rId1" Type="http://schemas.openxmlformats.org/officeDocument/2006/relationships/slideLayout" Target="../slideLayouts/slideLayout7.xml"/><Relationship Id="rId4"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245D25-5830-8495-A4BD-FAFFDE55F36B}"/>
              </a:ext>
            </a:extLst>
          </p:cNvPr>
          <p:cNvPicPr>
            <a:picLocks noChangeAspect="1"/>
          </p:cNvPicPr>
          <p:nvPr/>
        </p:nvPicPr>
        <p:blipFill>
          <a:blip r:embed="rId2"/>
          <a:stretch>
            <a:fillRect/>
          </a:stretch>
        </p:blipFill>
        <p:spPr>
          <a:xfrm>
            <a:off x="0" y="0"/>
            <a:ext cx="12100407" cy="5981389"/>
          </a:xfrm>
          <a:prstGeom prst="rect">
            <a:avLst/>
          </a:prstGeom>
        </p:spPr>
      </p:pic>
      <p:pic>
        <p:nvPicPr>
          <p:cNvPr id="3" name="Picture 2">
            <a:extLst>
              <a:ext uri="{FF2B5EF4-FFF2-40B4-BE49-F238E27FC236}">
                <a16:creationId xmlns:a16="http://schemas.microsoft.com/office/drawing/2014/main" id="{1BC7D195-1A3F-A29F-7C5F-BFEB9E1770EE}"/>
              </a:ext>
            </a:extLst>
          </p:cNvPr>
          <p:cNvPicPr>
            <a:picLocks noChangeAspect="1"/>
          </p:cNvPicPr>
          <p:nvPr/>
        </p:nvPicPr>
        <p:blipFill>
          <a:blip r:embed="rId3"/>
          <a:stretch>
            <a:fillRect/>
          </a:stretch>
        </p:blipFill>
        <p:spPr>
          <a:xfrm>
            <a:off x="4108166" y="5499011"/>
            <a:ext cx="3277057" cy="733527"/>
          </a:xfrm>
          <a:prstGeom prst="rect">
            <a:avLst/>
          </a:prstGeom>
        </p:spPr>
      </p:pic>
      <p:sp>
        <p:nvSpPr>
          <p:cNvPr id="2" name="Rectangle 1">
            <a:extLst>
              <a:ext uri="{FF2B5EF4-FFF2-40B4-BE49-F238E27FC236}">
                <a16:creationId xmlns:a16="http://schemas.microsoft.com/office/drawing/2014/main" id="{81D56903-8AC9-E6A0-E97B-E94704CA8638}"/>
              </a:ext>
            </a:extLst>
          </p:cNvPr>
          <p:cNvSpPr/>
          <p:nvPr/>
        </p:nvSpPr>
        <p:spPr>
          <a:xfrm>
            <a:off x="1734207" y="4918841"/>
            <a:ext cx="8303172" cy="58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Save the Water</a:t>
            </a:r>
          </a:p>
        </p:txBody>
      </p:sp>
    </p:spTree>
    <p:extLst>
      <p:ext uri="{BB962C8B-B14F-4D97-AF65-F5344CB8AC3E}">
        <p14:creationId xmlns:p14="http://schemas.microsoft.com/office/powerpoint/2010/main" val="1443201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Great Aqua Adventure: Crash Course Kids #24.1">
            <a:hlinkClick r:id="" action="ppaction://media"/>
            <a:extLst>
              <a:ext uri="{FF2B5EF4-FFF2-40B4-BE49-F238E27FC236}">
                <a16:creationId xmlns:a16="http://schemas.microsoft.com/office/drawing/2014/main" id="{D56EC2CE-274A-3BCC-D494-5F630304A1F8}"/>
              </a:ext>
            </a:extLst>
          </p:cNvPr>
          <p:cNvPicPr>
            <a:picLocks noRot="1" noChangeAspect="1"/>
          </p:cNvPicPr>
          <p:nvPr>
            <a:videoFile r:link="rId1"/>
          </p:nvPr>
        </p:nvPicPr>
        <p:blipFill>
          <a:blip r:embed="rId3"/>
          <a:stretch>
            <a:fillRect/>
          </a:stretch>
        </p:blipFill>
        <p:spPr>
          <a:xfrm>
            <a:off x="1135117" y="147145"/>
            <a:ext cx="9494377" cy="5364323"/>
          </a:xfrm>
          <a:prstGeom prst="rect">
            <a:avLst/>
          </a:prstGeom>
        </p:spPr>
      </p:pic>
      <p:sp>
        <p:nvSpPr>
          <p:cNvPr id="3" name="TextBox 2">
            <a:extLst>
              <a:ext uri="{FF2B5EF4-FFF2-40B4-BE49-F238E27FC236}">
                <a16:creationId xmlns:a16="http://schemas.microsoft.com/office/drawing/2014/main" id="{BF763504-C6C6-A771-3C20-A71EC587BAE5}"/>
              </a:ext>
            </a:extLst>
          </p:cNvPr>
          <p:cNvSpPr txBox="1"/>
          <p:nvPr/>
        </p:nvSpPr>
        <p:spPr>
          <a:xfrm>
            <a:off x="851338" y="5602014"/>
            <a:ext cx="10720552" cy="1323439"/>
          </a:xfrm>
          <a:prstGeom prst="rect">
            <a:avLst/>
          </a:prstGeom>
          <a:noFill/>
        </p:spPr>
        <p:txBody>
          <a:bodyPr wrap="square" rtlCol="0">
            <a:spAutoFit/>
          </a:bodyPr>
          <a:lstStyle/>
          <a:p>
            <a:pPr algn="ctr"/>
            <a:r>
              <a:rPr lang="en-US" sz="4000" dirty="0"/>
              <a:t>If water is a renewable resource and is never destroyed, why conserve it?</a:t>
            </a:r>
          </a:p>
        </p:txBody>
      </p:sp>
    </p:spTree>
    <p:extLst>
      <p:ext uri="{BB962C8B-B14F-4D97-AF65-F5344CB8AC3E}">
        <p14:creationId xmlns:p14="http://schemas.microsoft.com/office/powerpoint/2010/main" val="10496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ater, nature, shore&#10;&#10;Description automatically generated">
            <a:extLst>
              <a:ext uri="{FF2B5EF4-FFF2-40B4-BE49-F238E27FC236}">
                <a16:creationId xmlns:a16="http://schemas.microsoft.com/office/drawing/2014/main" id="{AEE63396-9CA1-EF52-4DC9-19DB38F13006}"/>
              </a:ext>
            </a:extLst>
          </p:cNvPr>
          <p:cNvPicPr>
            <a:picLocks noChangeAspect="1"/>
          </p:cNvPicPr>
          <p:nvPr/>
        </p:nvPicPr>
        <p:blipFill rotWithShape="1">
          <a:blip r:embed="rId2">
            <a:extLst>
              <a:ext uri="{28A0092B-C50C-407E-A947-70E740481C1C}">
                <a14:useLocalDpi xmlns:a14="http://schemas.microsoft.com/office/drawing/2010/main" val="0"/>
              </a:ext>
            </a:extLst>
          </a:blip>
          <a:srcRect l="194" r="7100"/>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700175-121F-102B-972B-47E810EC988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Using Poetry as a Summative Assessment</a:t>
            </a:r>
          </a:p>
        </p:txBody>
      </p:sp>
      <p:sp>
        <p:nvSpPr>
          <p:cNvPr id="3" name="TextBox 2">
            <a:extLst>
              <a:ext uri="{FF2B5EF4-FFF2-40B4-BE49-F238E27FC236}">
                <a16:creationId xmlns:a16="http://schemas.microsoft.com/office/drawing/2014/main" id="{57A74B9D-D69B-FD59-127E-B479AD45974A}"/>
              </a:ext>
            </a:extLst>
          </p:cNvPr>
          <p:cNvSpPr txBox="1"/>
          <p:nvPr/>
        </p:nvSpPr>
        <p:spPr>
          <a:xfrm>
            <a:off x="7531610" y="2835417"/>
            <a:ext cx="4178308" cy="1615285"/>
          </a:xfrm>
          <a:prstGeom prst="rect">
            <a:avLst/>
          </a:prstGeom>
        </p:spPr>
        <p:txBody>
          <a:bodyPr vert="horz" lIns="91440" tIns="45720" rIns="91440" bIns="45720" rtlCol="0">
            <a:normAutofit/>
          </a:bodyPr>
          <a:lstStyle/>
          <a:p>
            <a:pPr>
              <a:lnSpc>
                <a:spcPct val="90000"/>
              </a:lnSpc>
              <a:spcAft>
                <a:spcPts val="600"/>
              </a:spcAft>
            </a:pPr>
            <a:r>
              <a:rPr lang="en-US" sz="2000" dirty="0"/>
              <a:t>I used to think _________________,</a:t>
            </a:r>
          </a:p>
          <a:p>
            <a:pPr>
              <a:lnSpc>
                <a:spcPct val="90000"/>
              </a:lnSpc>
              <a:spcAft>
                <a:spcPts val="600"/>
              </a:spcAft>
            </a:pPr>
            <a:r>
              <a:rPr lang="en-US" sz="2000" dirty="0"/>
              <a:t>      but now I know _____________.</a:t>
            </a:r>
          </a:p>
        </p:txBody>
      </p:sp>
    </p:spTree>
    <p:extLst>
      <p:ext uri="{BB962C8B-B14F-4D97-AF65-F5344CB8AC3E}">
        <p14:creationId xmlns:p14="http://schemas.microsoft.com/office/powerpoint/2010/main" val="38736056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44D5-2EB2-31BA-229E-739637FD10E4}"/>
              </a:ext>
            </a:extLst>
          </p:cNvPr>
          <p:cNvSpPr>
            <a:spLocks noGrp="1"/>
          </p:cNvSpPr>
          <p:nvPr>
            <p:ph type="title"/>
          </p:nvPr>
        </p:nvSpPr>
        <p:spPr/>
        <p:txBody>
          <a:bodyPr/>
          <a:lstStyle/>
          <a:p>
            <a:endParaRPr lang="en-US"/>
          </a:p>
        </p:txBody>
      </p:sp>
      <p:pic>
        <p:nvPicPr>
          <p:cNvPr id="3" name="Google Shape;527;p62" descr="mage result for marion stoddart nashua river">
            <a:extLst>
              <a:ext uri="{FF2B5EF4-FFF2-40B4-BE49-F238E27FC236}">
                <a16:creationId xmlns:a16="http://schemas.microsoft.com/office/drawing/2014/main" id="{B6B2D4AC-955C-BB45-62E9-AAEAE43159F2}"/>
              </a:ext>
            </a:extLst>
          </p:cNvPr>
          <p:cNvPicPr preferRelativeResize="0"/>
          <p:nvPr/>
        </p:nvPicPr>
        <p:blipFill rotWithShape="1">
          <a:blip r:embed="rId2">
            <a:alphaModFix/>
          </a:blip>
          <a:srcRect/>
          <a:stretch/>
        </p:blipFill>
        <p:spPr>
          <a:xfrm>
            <a:off x="0" y="1"/>
            <a:ext cx="12192000" cy="6858000"/>
          </a:xfrm>
          <a:prstGeom prst="rect">
            <a:avLst/>
          </a:prstGeom>
          <a:noFill/>
          <a:ln>
            <a:noFill/>
          </a:ln>
        </p:spPr>
      </p:pic>
    </p:spTree>
    <p:extLst>
      <p:ext uri="{BB962C8B-B14F-4D97-AF65-F5344CB8AC3E}">
        <p14:creationId xmlns:p14="http://schemas.microsoft.com/office/powerpoint/2010/main" val="1171484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19349D-B508-A3E0-F905-F7F50E6B6A8E}"/>
              </a:ext>
            </a:extLst>
          </p:cNvPr>
          <p:cNvPicPr>
            <a:picLocks noChangeAspect="1"/>
          </p:cNvPicPr>
          <p:nvPr/>
        </p:nvPicPr>
        <p:blipFill rotWithShape="1">
          <a:blip r:embed="rId3"/>
          <a:srcRect l="6589" r="-1" b="-1"/>
          <a:stretch/>
        </p:blipFill>
        <p:spPr>
          <a:xfrm>
            <a:off x="1"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FC7776-F193-3B56-82FE-F543B7E51108}"/>
              </a:ext>
            </a:extLst>
          </p:cNvPr>
          <p:cNvSpPr txBox="1"/>
          <p:nvPr/>
        </p:nvSpPr>
        <p:spPr>
          <a:xfrm>
            <a:off x="8225293" y="1557619"/>
            <a:ext cx="3822189" cy="3742762"/>
          </a:xfrm>
          <a:prstGeom prst="rect">
            <a:avLst/>
          </a:prstGeom>
        </p:spPr>
        <p:txBody>
          <a:bodyPr vert="horz" lIns="91440" tIns="45720" rIns="91440" bIns="45720" rtlCol="0">
            <a:normAutofit/>
          </a:bodyPr>
          <a:lstStyle/>
          <a:p>
            <a:pPr>
              <a:lnSpc>
                <a:spcPct val="90000"/>
              </a:lnSpc>
              <a:spcAft>
                <a:spcPts val="600"/>
              </a:spcAft>
            </a:pPr>
            <a:r>
              <a:rPr lang="en-US" sz="3200" dirty="0">
                <a:effectLst/>
              </a:rPr>
              <a:t>We don’t need a handful of people conserving and protecting water perfectly. We need millions of people doing it imperfectly</a:t>
            </a:r>
            <a:r>
              <a:rPr lang="en-US" sz="2000" dirty="0">
                <a:effectLst/>
              </a:rPr>
              <a:t>. </a:t>
            </a:r>
            <a:endParaRPr lang="en-US" sz="2000" dirty="0"/>
          </a:p>
        </p:txBody>
      </p:sp>
    </p:spTree>
    <p:extLst>
      <p:ext uri="{BB962C8B-B14F-4D97-AF65-F5344CB8AC3E}">
        <p14:creationId xmlns:p14="http://schemas.microsoft.com/office/powerpoint/2010/main" val="2012951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56483D-66A3-8BA3-989F-20FC68A007F9}"/>
              </a:ext>
            </a:extLst>
          </p:cNvPr>
          <p:cNvPicPr>
            <a:picLocks noChangeAspect="1"/>
          </p:cNvPicPr>
          <p:nvPr/>
        </p:nvPicPr>
        <p:blipFill rotWithShape="1">
          <a:blip r:embed="rId3"/>
          <a:srcRect l="15331" r="3" b="3"/>
          <a:stretch/>
        </p:blipFill>
        <p:spPr>
          <a:xfrm>
            <a:off x="8407572" y="2069637"/>
            <a:ext cx="3536778" cy="353677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a:extLst>
              <a:ext uri="{FF2B5EF4-FFF2-40B4-BE49-F238E27FC236}">
                <a16:creationId xmlns:a16="http://schemas.microsoft.com/office/drawing/2014/main" id="{96E06FA2-5740-C9D4-9170-1B7A1A20EB01}"/>
              </a:ext>
            </a:extLst>
          </p:cNvPr>
          <p:cNvPicPr>
            <a:picLocks noChangeAspect="1"/>
          </p:cNvPicPr>
          <p:nvPr/>
        </p:nvPicPr>
        <p:blipFill rotWithShape="1">
          <a:blip r:embed="rId4"/>
          <a:srcRect l="32924"/>
          <a:stretch/>
        </p:blipFill>
        <p:spPr>
          <a:xfrm>
            <a:off x="247650" y="1790700"/>
            <a:ext cx="3815715" cy="381571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a:extLst>
              <a:ext uri="{FF2B5EF4-FFF2-40B4-BE49-F238E27FC236}">
                <a16:creationId xmlns:a16="http://schemas.microsoft.com/office/drawing/2014/main" id="{F05048AA-02FB-C183-DADD-34D73DEDB4D5}"/>
              </a:ext>
            </a:extLst>
          </p:cNvPr>
          <p:cNvPicPr>
            <a:picLocks noChangeAspect="1"/>
          </p:cNvPicPr>
          <p:nvPr/>
        </p:nvPicPr>
        <p:blipFill rotWithShape="1">
          <a:blip r:embed="rId5"/>
          <a:srcRect l="17459" r="8294" b="5"/>
          <a:stretch/>
        </p:blipFill>
        <p:spPr>
          <a:xfrm>
            <a:off x="4433960" y="2003398"/>
            <a:ext cx="3603017" cy="360301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9" name="Rectangle 8">
            <a:extLst>
              <a:ext uri="{FF2B5EF4-FFF2-40B4-BE49-F238E27FC236}">
                <a16:creationId xmlns:a16="http://schemas.microsoft.com/office/drawing/2014/main" id="{87D38EE3-1324-1552-94AC-38F2649CC6C7}"/>
              </a:ext>
            </a:extLst>
          </p:cNvPr>
          <p:cNvSpPr/>
          <p:nvPr/>
        </p:nvSpPr>
        <p:spPr>
          <a:xfrm>
            <a:off x="2361864" y="17205"/>
            <a:ext cx="7049173" cy="1569660"/>
          </a:xfrm>
          <a:prstGeom prst="rect">
            <a:avLst/>
          </a:prstGeom>
          <a:noFill/>
        </p:spPr>
        <p:txBody>
          <a:bodyPr wrap="none" lIns="91440" tIns="45720" rIns="91440" bIns="45720">
            <a:spAutoFit/>
          </a:bodyPr>
          <a:lstStyle/>
          <a:p>
            <a:pPr algn="ctr"/>
            <a:r>
              <a:rPr lang="en-US" sz="3200" b="1" cap="none" spc="0" dirty="0">
                <a:ln w="0"/>
                <a:solidFill>
                  <a:schemeClr val="accent1"/>
                </a:solidFill>
                <a:effectLst>
                  <a:outerShdw blurRad="38100" dist="25400" dir="5400000" algn="ctr" rotWithShape="0">
                    <a:srgbClr val="6E747A">
                      <a:alpha val="43000"/>
                    </a:srgbClr>
                  </a:outerShdw>
                </a:effectLst>
              </a:rPr>
              <a:t>Water Woes </a:t>
            </a:r>
          </a:p>
          <a:p>
            <a:pPr algn="ctr"/>
            <a:r>
              <a:rPr lang="en-US" sz="3200" b="1" dirty="0">
                <a:solidFill>
                  <a:srgbClr val="4A4A4A"/>
                </a:solidFill>
                <a:latin typeface="Asap"/>
              </a:rPr>
              <a:t>O</a:t>
            </a:r>
            <a:r>
              <a:rPr lang="en-US" sz="3200" b="1" i="0" dirty="0">
                <a:solidFill>
                  <a:srgbClr val="4A4A4A"/>
                </a:solidFill>
                <a:effectLst/>
                <a:latin typeface="Asap"/>
              </a:rPr>
              <a:t>ver 90% of disasters are water-related,</a:t>
            </a:r>
            <a:r>
              <a:rPr lang="en-US" sz="3200" b="0" i="0" dirty="0">
                <a:solidFill>
                  <a:srgbClr val="4A4A4A"/>
                </a:solidFill>
                <a:effectLst/>
                <a:latin typeface="Asap"/>
              </a:rPr>
              <a:t> </a:t>
            </a:r>
          </a:p>
          <a:p>
            <a:pPr algn="ctr"/>
            <a:r>
              <a:rPr lang="en-US" sz="3200" b="0" i="0" dirty="0">
                <a:solidFill>
                  <a:srgbClr val="4A4A4A"/>
                </a:solidFill>
                <a:effectLst/>
                <a:latin typeface="Asap"/>
              </a:rPr>
              <a:t>due either to a shortage or excess.</a:t>
            </a:r>
            <a:endParaRPr lang="en-US" sz="3200" b="1" cap="none" spc="0" dirty="0">
              <a:ln w="0"/>
              <a:solidFill>
                <a:schemeClr val="accent1"/>
              </a:solidFill>
              <a:effectLst>
                <a:outerShdw blurRad="38100" dist="25400" dir="5400000" algn="ctr" rotWithShape="0">
                  <a:srgbClr val="6E747A">
                    <a:alpha val="43000"/>
                  </a:srgbClr>
                </a:outerShdw>
              </a:effectLst>
            </a:endParaRPr>
          </a:p>
        </p:txBody>
      </p:sp>
      <p:sp>
        <p:nvSpPr>
          <p:cNvPr id="10" name="Rectangle 9">
            <a:extLst>
              <a:ext uri="{FF2B5EF4-FFF2-40B4-BE49-F238E27FC236}">
                <a16:creationId xmlns:a16="http://schemas.microsoft.com/office/drawing/2014/main" id="{3F873C50-1405-0CC2-BD7F-45064E0F49E1}"/>
              </a:ext>
            </a:extLst>
          </p:cNvPr>
          <p:cNvSpPr/>
          <p:nvPr/>
        </p:nvSpPr>
        <p:spPr>
          <a:xfrm>
            <a:off x="877858" y="5810250"/>
            <a:ext cx="110664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Too Much      Too Little       Too Polluted</a:t>
            </a:r>
          </a:p>
        </p:txBody>
      </p:sp>
    </p:spTree>
    <p:extLst>
      <p:ext uri="{BB962C8B-B14F-4D97-AF65-F5344CB8AC3E}">
        <p14:creationId xmlns:p14="http://schemas.microsoft.com/office/powerpoint/2010/main" val="124548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9E818-E51E-9E99-4820-12648E0EADF2}"/>
              </a:ext>
            </a:extLst>
          </p:cNvPr>
          <p:cNvSpPr txBox="1"/>
          <p:nvPr/>
        </p:nvSpPr>
        <p:spPr>
          <a:xfrm>
            <a:off x="209550" y="224135"/>
            <a:ext cx="11734800" cy="6401753"/>
          </a:xfrm>
          <a:prstGeom prst="rect">
            <a:avLst/>
          </a:prstGeom>
          <a:noFill/>
        </p:spPr>
        <p:txBody>
          <a:bodyPr wrap="square">
            <a:spAutoFit/>
          </a:bodyPr>
          <a:lstStyle/>
          <a:p>
            <a:pPr algn="ctr" fontAlgn="base"/>
            <a:r>
              <a:rPr lang="en-US" sz="2800" b="1" i="0" dirty="0">
                <a:solidFill>
                  <a:srgbClr val="222222"/>
                </a:solidFill>
                <a:effectLst/>
                <a:latin typeface="inherit"/>
              </a:rPr>
              <a:t>Goal 6: Clean Water and Sanitation</a:t>
            </a:r>
            <a:endParaRPr lang="en-US" sz="2800" b="1" i="0" dirty="0">
              <a:solidFill>
                <a:srgbClr val="222222"/>
              </a:solidFill>
              <a:effectLst/>
              <a:latin typeface="Linux Libertine"/>
            </a:endParaRPr>
          </a:p>
          <a:p>
            <a:pPr algn="l" fontAlgn="base"/>
            <a:r>
              <a:rPr lang="en-US" sz="2800" b="0" i="0" dirty="0">
                <a:solidFill>
                  <a:srgbClr val="222222"/>
                </a:solidFill>
                <a:effectLst/>
                <a:latin typeface="Helvetica Neue"/>
              </a:rPr>
              <a:t>Clean Water and Sanitation - Ensure availability and sustainable management of water and </a:t>
            </a:r>
            <a:r>
              <a:rPr lang="en-US" sz="2800" b="0" i="0" u="none" strike="noStrike" dirty="0">
                <a:solidFill>
                  <a:srgbClr val="002BB8"/>
                </a:solidFill>
                <a:effectLst/>
                <a:latin typeface="inherit"/>
                <a:hlinkClick r:id="rId2" tooltip="Sanitation"/>
              </a:rPr>
              <a:t>sanitation</a:t>
            </a:r>
            <a:r>
              <a:rPr lang="en-US" sz="2800" b="0" i="0" dirty="0">
                <a:solidFill>
                  <a:srgbClr val="222222"/>
                </a:solidFill>
                <a:effectLst/>
                <a:latin typeface="Helvetica Neue"/>
              </a:rPr>
              <a:t> for all</a:t>
            </a:r>
          </a:p>
          <a:p>
            <a:pPr algn="l" fontAlgn="base"/>
            <a:r>
              <a:rPr lang="en-US" sz="2800" b="0" i="0" dirty="0">
                <a:solidFill>
                  <a:srgbClr val="222222"/>
                </a:solidFill>
                <a:effectLst/>
                <a:latin typeface="Helvetica Neue"/>
              </a:rPr>
              <a:t>The first three out of eight targets include:</a:t>
            </a:r>
          </a:p>
          <a:p>
            <a:pPr algn="l" fontAlgn="base"/>
            <a:endParaRPr lang="en-US" sz="2800" b="0" i="0" dirty="0">
              <a:solidFill>
                <a:srgbClr val="222222"/>
              </a:solidFill>
              <a:effectLst/>
              <a:latin typeface="Helvetica Neue"/>
            </a:endParaRPr>
          </a:p>
          <a:p>
            <a:pPr algn="l" fontAlgn="base">
              <a:buFont typeface="Arial" panose="020B0604020202020204" pitchFamily="34" charset="0"/>
              <a:buChar char="•"/>
            </a:pPr>
            <a:r>
              <a:rPr lang="en-US" sz="2800" b="0" i="0" dirty="0">
                <a:solidFill>
                  <a:srgbClr val="222222"/>
                </a:solidFill>
                <a:effectLst/>
                <a:latin typeface="inherit"/>
              </a:rPr>
              <a:t>"By 2030, achieve universal and equitable access to safe and affordable </a:t>
            </a:r>
            <a:r>
              <a:rPr lang="en-US" sz="2800" b="0" i="0" u="none" strike="noStrike" dirty="0">
                <a:solidFill>
                  <a:srgbClr val="002BB8"/>
                </a:solidFill>
                <a:effectLst/>
                <a:latin typeface="inherit"/>
                <a:hlinkClick r:id="rId3" tooltip="Water"/>
              </a:rPr>
              <a:t>drinking water</a:t>
            </a:r>
            <a:r>
              <a:rPr lang="en-US" sz="2800" b="0" i="0" dirty="0">
                <a:solidFill>
                  <a:srgbClr val="222222"/>
                </a:solidFill>
                <a:effectLst/>
                <a:latin typeface="inherit"/>
              </a:rPr>
              <a:t> for all."</a:t>
            </a:r>
          </a:p>
          <a:p>
            <a:pPr algn="l" fontAlgn="base">
              <a:buFont typeface="Arial" panose="020B0604020202020204" pitchFamily="34" charset="0"/>
              <a:buChar char="•"/>
            </a:pPr>
            <a:r>
              <a:rPr lang="en-US" sz="2800" b="0" i="0" dirty="0">
                <a:solidFill>
                  <a:srgbClr val="222222"/>
                </a:solidFill>
                <a:effectLst/>
                <a:latin typeface="inherit"/>
              </a:rPr>
              <a:t>"By 2030, achieve access to adequate and equitable sanitation and </a:t>
            </a:r>
            <a:r>
              <a:rPr lang="en-US" sz="2800" b="0" i="0" u="none" strike="noStrike" dirty="0">
                <a:solidFill>
                  <a:srgbClr val="002BB8"/>
                </a:solidFill>
                <a:effectLst/>
                <a:latin typeface="inherit"/>
                <a:hlinkClick r:id="rId4" tooltip="Hygiene"/>
              </a:rPr>
              <a:t>hygiene</a:t>
            </a:r>
            <a:r>
              <a:rPr lang="en-US" sz="2800" b="0" i="0" dirty="0">
                <a:solidFill>
                  <a:srgbClr val="222222"/>
                </a:solidFill>
                <a:effectLst/>
                <a:latin typeface="inherit"/>
              </a:rPr>
              <a:t> for all and end open defecation, paying special attention to the needs of women and girls and those in vulnerable situations."</a:t>
            </a:r>
          </a:p>
          <a:p>
            <a:pPr algn="l" fontAlgn="base">
              <a:buFont typeface="Arial" panose="020B0604020202020204" pitchFamily="34" charset="0"/>
              <a:buChar char="•"/>
            </a:pPr>
            <a:r>
              <a:rPr lang="en-US" sz="2800" b="0" i="0" dirty="0">
                <a:solidFill>
                  <a:srgbClr val="222222"/>
                </a:solidFill>
                <a:effectLst/>
                <a:latin typeface="inherit"/>
              </a:rPr>
              <a:t>"By 2030, improve water quality by reducing </a:t>
            </a:r>
            <a:r>
              <a:rPr lang="en-US" sz="2800" b="0" i="0" u="none" strike="noStrike" dirty="0">
                <a:solidFill>
                  <a:srgbClr val="002BB8"/>
                </a:solidFill>
                <a:effectLst/>
                <a:latin typeface="inherit"/>
                <a:hlinkClick r:id="rId5" tooltip="Water pollution"/>
              </a:rPr>
              <a:t>pollution</a:t>
            </a:r>
            <a:r>
              <a:rPr lang="en-US" sz="2800" b="0" i="0" dirty="0">
                <a:solidFill>
                  <a:srgbClr val="222222"/>
                </a:solidFill>
                <a:effectLst/>
                <a:latin typeface="inherit"/>
              </a:rPr>
              <a:t>, eliminating dumping and minimizing release of hazardous chemicals and materials, halving the proportion of untreated wastewater and substantially increasing recycling and </a:t>
            </a:r>
            <a:r>
              <a:rPr lang="en-US" sz="2800" b="0" i="0" u="none" strike="noStrike" dirty="0">
                <a:solidFill>
                  <a:srgbClr val="002BB8"/>
                </a:solidFill>
                <a:effectLst/>
                <a:latin typeface="inherit"/>
                <a:hlinkClick r:id="rId6" tooltip="Reclaimed water"/>
              </a:rPr>
              <a:t>safe reuse</a:t>
            </a:r>
            <a:r>
              <a:rPr lang="en-US" sz="2800" b="0" i="0" dirty="0">
                <a:solidFill>
                  <a:srgbClr val="222222"/>
                </a:solidFill>
                <a:effectLst/>
                <a:latin typeface="inherit"/>
              </a:rPr>
              <a:t> globally."</a:t>
            </a:r>
          </a:p>
          <a:p>
            <a:pPr algn="l" fontAlgn="base"/>
            <a:endParaRPr lang="en-US" b="0" i="0" dirty="0">
              <a:solidFill>
                <a:srgbClr val="222222"/>
              </a:solidFill>
              <a:effectLst/>
              <a:latin typeface="Helvetica Neue"/>
            </a:endParaRPr>
          </a:p>
        </p:txBody>
      </p:sp>
    </p:spTree>
    <p:extLst>
      <p:ext uri="{BB962C8B-B14F-4D97-AF65-F5344CB8AC3E}">
        <p14:creationId xmlns:p14="http://schemas.microsoft.com/office/powerpoint/2010/main" val="425664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1958B0-790B-BF04-1803-D5C2EEF5AA98}"/>
              </a:ext>
            </a:extLst>
          </p:cNvPr>
          <p:cNvSpPr txBox="1"/>
          <p:nvPr/>
        </p:nvSpPr>
        <p:spPr>
          <a:xfrm>
            <a:off x="2031008" y="5992421"/>
            <a:ext cx="9122978" cy="369332"/>
          </a:xfrm>
          <a:prstGeom prst="rect">
            <a:avLst/>
          </a:prstGeom>
          <a:noFill/>
        </p:spPr>
        <p:txBody>
          <a:bodyPr wrap="square">
            <a:spAutoFit/>
          </a:bodyPr>
          <a:lstStyle/>
          <a:p>
            <a:r>
              <a:rPr lang="en-US" dirty="0"/>
              <a:t>Sustainable Development Goal #6  Clean Water and Sanitationhttps://youtu.be/LCKsU4bPFOQ</a:t>
            </a:r>
          </a:p>
        </p:txBody>
      </p:sp>
      <p:pic>
        <p:nvPicPr>
          <p:cNvPr id="4" name="Online Media 3" title="The Sustainable Development Goals Explained: Clean Water and Sanitation">
            <a:hlinkClick r:id="" action="ppaction://media"/>
            <a:extLst>
              <a:ext uri="{FF2B5EF4-FFF2-40B4-BE49-F238E27FC236}">
                <a16:creationId xmlns:a16="http://schemas.microsoft.com/office/drawing/2014/main" id="{76AA7B41-13C4-C23E-DC57-B89A36143D9E}"/>
              </a:ext>
            </a:extLst>
          </p:cNvPr>
          <p:cNvPicPr>
            <a:picLocks noRot="1" noChangeAspect="1"/>
          </p:cNvPicPr>
          <p:nvPr>
            <a:videoFile r:link="rId1"/>
          </p:nvPr>
        </p:nvPicPr>
        <p:blipFill>
          <a:blip r:embed="rId3"/>
          <a:stretch>
            <a:fillRect/>
          </a:stretch>
        </p:blipFill>
        <p:spPr>
          <a:xfrm>
            <a:off x="1573762" y="261289"/>
            <a:ext cx="9580224" cy="5412827"/>
          </a:xfrm>
          <a:prstGeom prst="rect">
            <a:avLst/>
          </a:prstGeom>
        </p:spPr>
      </p:pic>
    </p:spTree>
    <p:extLst>
      <p:ext uri="{BB962C8B-B14F-4D97-AF65-F5344CB8AC3E}">
        <p14:creationId xmlns:p14="http://schemas.microsoft.com/office/powerpoint/2010/main" val="19561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98D831-F2A2-3669-9DAC-24689E1F39D9}"/>
              </a:ext>
            </a:extLst>
          </p:cNvPr>
          <p:cNvSpPr txBox="1"/>
          <p:nvPr/>
        </p:nvSpPr>
        <p:spPr>
          <a:xfrm>
            <a:off x="3505200" y="6235184"/>
            <a:ext cx="6096000" cy="369332"/>
          </a:xfrm>
          <a:prstGeom prst="rect">
            <a:avLst/>
          </a:prstGeom>
          <a:noFill/>
        </p:spPr>
        <p:txBody>
          <a:bodyPr wrap="square">
            <a:spAutoFit/>
          </a:bodyPr>
          <a:lstStyle/>
          <a:p>
            <a:r>
              <a:rPr lang="en-US" dirty="0"/>
              <a:t>https://youtu.be/HszSrdjQ0Oo</a:t>
            </a:r>
          </a:p>
        </p:txBody>
      </p:sp>
      <p:pic>
        <p:nvPicPr>
          <p:cNvPr id="4" name="Online Media 3" title="Sustainable Development Goal (SDG) 6: Clean Water And Sanitation">
            <a:hlinkClick r:id="" action="ppaction://media"/>
            <a:extLst>
              <a:ext uri="{FF2B5EF4-FFF2-40B4-BE49-F238E27FC236}">
                <a16:creationId xmlns:a16="http://schemas.microsoft.com/office/drawing/2014/main" id="{AB8537DD-B093-8755-D975-BEDC50C3AFC9}"/>
              </a:ext>
            </a:extLst>
          </p:cNvPr>
          <p:cNvPicPr>
            <a:picLocks noRot="1" noChangeAspect="1"/>
          </p:cNvPicPr>
          <p:nvPr>
            <a:videoFile r:link="rId1"/>
          </p:nvPr>
        </p:nvPicPr>
        <p:blipFill>
          <a:blip r:embed="rId3"/>
          <a:stretch>
            <a:fillRect/>
          </a:stretch>
        </p:blipFill>
        <p:spPr>
          <a:xfrm>
            <a:off x="1409700" y="400050"/>
            <a:ext cx="10047273" cy="5676710"/>
          </a:xfrm>
          <a:prstGeom prst="rect">
            <a:avLst/>
          </a:prstGeom>
        </p:spPr>
      </p:pic>
    </p:spTree>
    <p:extLst>
      <p:ext uri="{BB962C8B-B14F-4D97-AF65-F5344CB8AC3E}">
        <p14:creationId xmlns:p14="http://schemas.microsoft.com/office/powerpoint/2010/main" val="414068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2C2A9-8EDE-2C9D-E67A-382839CB818A}"/>
              </a:ext>
            </a:extLst>
          </p:cNvPr>
          <p:cNvPicPr>
            <a:picLocks noChangeAspect="1"/>
          </p:cNvPicPr>
          <p:nvPr/>
        </p:nvPicPr>
        <p:blipFill>
          <a:blip r:embed="rId2"/>
          <a:stretch>
            <a:fillRect/>
          </a:stretch>
        </p:blipFill>
        <p:spPr>
          <a:xfrm>
            <a:off x="1219020" y="272025"/>
            <a:ext cx="4393685" cy="5893537"/>
          </a:xfrm>
          <a:prstGeom prst="rect">
            <a:avLst/>
          </a:prstGeom>
        </p:spPr>
      </p:pic>
    </p:spTree>
    <p:extLst>
      <p:ext uri="{BB962C8B-B14F-4D97-AF65-F5344CB8AC3E}">
        <p14:creationId xmlns:p14="http://schemas.microsoft.com/office/powerpoint/2010/main" val="418280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4C1F1C-DFDA-C023-89C6-AF2CB6A95DCF}"/>
              </a:ext>
            </a:extLst>
          </p:cNvPr>
          <p:cNvSpPr>
            <a:spLocks noChangeArrowheads="1"/>
          </p:cNvSpPr>
          <p:nvPr/>
        </p:nvSpPr>
        <p:spPr bwMode="auto">
          <a:xfrm>
            <a:off x="190500" y="1601341"/>
            <a:ext cx="12001500" cy="49244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oppins" panose="00000500000000000000" pitchFamily="2" charset="0"/>
                <a:cs typeface="Poppins" panose="00000500000000000000" pitchFamily="2" charset="0"/>
              </a:rPr>
              <a:t>1:</a:t>
            </a:r>
            <a:r>
              <a:rPr kumimoji="0" lang="en-US" altLang="en-US" sz="2000" b="0" i="0" u="none" strike="noStrike" cap="none" normalizeH="0" baseline="0" dirty="0">
                <a:ln>
                  <a:noFill/>
                </a:ln>
                <a:solidFill>
                  <a:srgbClr val="666666"/>
                </a:solidFill>
                <a:effectLst/>
                <a:latin typeface="Roboto" panose="02000000000000000000" pitchFamily="2" charset="0"/>
              </a:rPr>
              <a:t>The fresh water shortage will likely be the cause of the next great global disaster. Today, nearly 1 billion people in the developing world don’t have access to it. Despite this, many people waste water. Drinkable water is so often taken for granted by millions worldwide. Only 3% of the water on Earth is drinkable, and every living thing depends on it for survival. This fact becomes even more frightening when you realize that a majority of that 3% of drinkable water is trapped in underground reservoirs which are not easily accessible. From crop production to simply requiring water itself for survival, fresh water is so vitally important to everything we do.</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66666"/>
                </a:solidFill>
                <a:effectLst/>
                <a:latin typeface="Roboto" panose="02000000000000000000" pitchFamily="2" charset="0"/>
              </a:rPr>
              <a:t>Fresh, drinkable water is disappearing at an alarming rate; from being consumed, being wasted to simply disappearing as the Earth heats up. Billions of people worldwide are already feeling the effects of water scarcity, as they do not have access to drinkable water. There have even been international disputes over water, such as the conflict between Egypt and Ethiopia over the latter’s plans to dam the Nile.</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66666"/>
                </a:solidFill>
                <a:effectLst/>
                <a:latin typeface="Roboto" panose="02000000000000000000" pitchFamily="2" charset="0"/>
              </a:rPr>
              <a:t>Experts say that, as water scarcity becomes more and more widespread, the conflicts over water will just continue to escalate. When water scarcity reaches a critical point, it will likely act as the catalyst for the next global conflict as countries scramble to seize and hoard stores of fresh water for their own use and consumption.</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666666"/>
                </a:solidFill>
                <a:effectLst/>
                <a:latin typeface="Roboto" panose="02000000000000000000" pitchFamily="2" charset="0"/>
              </a:rPr>
              <a:t>Markets Affected:</a:t>
            </a:r>
            <a:r>
              <a:rPr kumimoji="0" lang="en-US" altLang="en-US" sz="2000" b="0" i="0" u="none" strike="noStrike" cap="none" normalizeH="0" baseline="0" dirty="0">
                <a:ln>
                  <a:noFill/>
                </a:ln>
                <a:solidFill>
                  <a:srgbClr val="666666"/>
                </a:solidFill>
                <a:effectLst/>
                <a:latin typeface="Roboto" panose="02000000000000000000" pitchFamily="2" charset="0"/>
              </a:rPr>
              <a:t> All; directly and indirectly</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Water">
            <a:extLst>
              <a:ext uri="{FF2B5EF4-FFF2-40B4-BE49-F238E27FC236}">
                <a16:creationId xmlns:a16="http://schemas.microsoft.com/office/drawing/2014/main" id="{7CAA945F-FD5F-B791-8E88-CDD0AD426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0888" y="-1"/>
            <a:ext cx="2402012" cy="1601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C7A515-D359-D26B-8256-A1256263B0AE}"/>
              </a:ext>
            </a:extLst>
          </p:cNvPr>
          <p:cNvSpPr txBox="1"/>
          <p:nvPr/>
        </p:nvSpPr>
        <p:spPr>
          <a:xfrm>
            <a:off x="190500" y="71552"/>
            <a:ext cx="9582150" cy="954107"/>
          </a:xfrm>
          <a:prstGeom prst="rect">
            <a:avLst/>
          </a:prstGeom>
          <a:noFill/>
        </p:spPr>
        <p:txBody>
          <a:bodyPr wrap="square">
            <a:spAutoFit/>
          </a:bodyPr>
          <a:lstStyle/>
          <a:p>
            <a:pPr algn="l" fontAlgn="base"/>
            <a:r>
              <a:rPr lang="en-US" sz="2800" b="1" i="0" dirty="0">
                <a:solidFill>
                  <a:srgbClr val="000000"/>
                </a:solidFill>
                <a:effectLst/>
                <a:latin typeface="Poppins" panose="00000500000000000000" pitchFamily="2" charset="0"/>
              </a:rPr>
              <a:t>Top 10 Resources We Are Running Out Of</a:t>
            </a:r>
          </a:p>
          <a:p>
            <a:pPr algn="l" fontAlgn="base"/>
            <a:r>
              <a:rPr lang="en-US" sz="2800" b="1" i="0" dirty="0">
                <a:solidFill>
                  <a:srgbClr val="000000"/>
                </a:solidFill>
                <a:effectLst/>
                <a:latin typeface="Poppins" panose="00000500000000000000" pitchFamily="2" charset="0"/>
              </a:rPr>
              <a:t> (And The Economic Implications If We Do)</a:t>
            </a:r>
          </a:p>
        </p:txBody>
      </p:sp>
      <p:pic>
        <p:nvPicPr>
          <p:cNvPr id="1028" name="Picture 4" descr="Business Pundit">
            <a:hlinkClick r:id="rId3"/>
            <a:extLst>
              <a:ext uri="{FF2B5EF4-FFF2-40B4-BE49-F238E27FC236}">
                <a16:creationId xmlns:a16="http://schemas.microsoft.com/office/drawing/2014/main" id="{0277E914-06DE-CC60-C4CE-3E006A1D6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00669"/>
            <a:ext cx="3810000"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36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ater Walk | WaterAid">
            <a:hlinkClick r:id="" action="ppaction://media"/>
            <a:extLst>
              <a:ext uri="{FF2B5EF4-FFF2-40B4-BE49-F238E27FC236}">
                <a16:creationId xmlns:a16="http://schemas.microsoft.com/office/drawing/2014/main" id="{6A0EDC66-74E4-745C-B1E7-48E640EB022A}"/>
              </a:ext>
            </a:extLst>
          </p:cNvPr>
          <p:cNvPicPr>
            <a:picLocks noRot="1" noChangeAspect="1"/>
          </p:cNvPicPr>
          <p:nvPr>
            <a:videoFile r:link="rId1"/>
          </p:nvPr>
        </p:nvPicPr>
        <p:blipFill>
          <a:blip r:embed="rId3"/>
          <a:stretch>
            <a:fillRect/>
          </a:stretch>
        </p:blipFill>
        <p:spPr>
          <a:xfrm>
            <a:off x="399393" y="1260243"/>
            <a:ext cx="7677016" cy="4337514"/>
          </a:xfrm>
          <a:prstGeom prst="rect">
            <a:avLst/>
          </a:prstGeom>
        </p:spPr>
      </p:pic>
      <p:sp>
        <p:nvSpPr>
          <p:cNvPr id="4" name="TextBox 3">
            <a:extLst>
              <a:ext uri="{FF2B5EF4-FFF2-40B4-BE49-F238E27FC236}">
                <a16:creationId xmlns:a16="http://schemas.microsoft.com/office/drawing/2014/main" id="{D005011D-D9F6-768D-B952-BA3DFBDA3F20}"/>
              </a:ext>
            </a:extLst>
          </p:cNvPr>
          <p:cNvSpPr txBox="1"/>
          <p:nvPr/>
        </p:nvSpPr>
        <p:spPr>
          <a:xfrm>
            <a:off x="8156026" y="751344"/>
            <a:ext cx="3930869" cy="5355312"/>
          </a:xfrm>
          <a:prstGeom prst="rect">
            <a:avLst/>
          </a:prstGeom>
          <a:noFill/>
        </p:spPr>
        <p:txBody>
          <a:bodyPr wrap="square">
            <a:spAutoFit/>
          </a:bodyPr>
          <a:lstStyle/>
          <a:p>
            <a:r>
              <a:rPr lang="en-US" b="0" i="0" dirty="0">
                <a:solidFill>
                  <a:srgbClr val="0F0F0F"/>
                </a:solidFill>
                <a:effectLst/>
                <a:latin typeface="Roboto" panose="02000000000000000000" pitchFamily="2" charset="0"/>
              </a:rPr>
              <a:t>The UK's Green Poet and composer Martin </a:t>
            </a:r>
            <a:r>
              <a:rPr lang="en-US" b="0" i="0" dirty="0" err="1">
                <a:solidFill>
                  <a:srgbClr val="0F0F0F"/>
                </a:solidFill>
                <a:effectLst/>
                <a:latin typeface="Roboto" panose="02000000000000000000" pitchFamily="2" charset="0"/>
              </a:rPr>
              <a:t>Kiszko</a:t>
            </a:r>
            <a:r>
              <a:rPr lang="en-US" b="0" i="0" dirty="0">
                <a:solidFill>
                  <a:srgbClr val="0F0F0F"/>
                </a:solidFill>
                <a:effectLst/>
                <a:latin typeface="Roboto" panose="02000000000000000000" pitchFamily="2" charset="0"/>
              </a:rPr>
              <a:t> is hoping to inspire budding writers through the launch of a water-themed poetry competition with WaterAid. This film illustrates his poem: 'Water Walk,' which he has written to help get children started. The film has been voiced by a child who attends Torridon Junior School in London and the footage features 11-year-old Lala from </a:t>
            </a:r>
            <a:r>
              <a:rPr lang="en-US" b="0" i="0" dirty="0" err="1">
                <a:solidFill>
                  <a:srgbClr val="0F0F0F"/>
                </a:solidFill>
                <a:effectLst/>
                <a:latin typeface="Roboto" panose="02000000000000000000" pitchFamily="2" charset="0"/>
              </a:rPr>
              <a:t>Soavinarivo</a:t>
            </a:r>
            <a:r>
              <a:rPr lang="en-US" b="0" i="0" dirty="0">
                <a:solidFill>
                  <a:srgbClr val="0F0F0F"/>
                </a:solidFill>
                <a:effectLst/>
                <a:latin typeface="Roboto" panose="02000000000000000000" pitchFamily="2" charset="0"/>
              </a:rPr>
              <a:t> village, </a:t>
            </a:r>
            <a:r>
              <a:rPr lang="en-US" b="0" i="0" dirty="0" err="1">
                <a:solidFill>
                  <a:srgbClr val="0F0F0F"/>
                </a:solidFill>
                <a:effectLst/>
                <a:latin typeface="Roboto" panose="02000000000000000000" pitchFamily="2" charset="0"/>
              </a:rPr>
              <a:t>Bongolava</a:t>
            </a:r>
            <a:r>
              <a:rPr lang="en-US" b="0" i="0" dirty="0">
                <a:solidFill>
                  <a:srgbClr val="0F0F0F"/>
                </a:solidFill>
                <a:effectLst/>
                <a:latin typeface="Roboto" panose="02000000000000000000" pitchFamily="2" charset="0"/>
              </a:rPr>
              <a:t> region, Madagascar. Lala is the eldest of seven siblings and has been collecting water since the age of 4 at least twice a day. To find out more please visit: </a:t>
            </a:r>
            <a:r>
              <a:rPr lang="en-US" b="0" i="0" u="none" strike="noStrike" dirty="0">
                <a:solidFill>
                  <a:srgbClr val="065FD4"/>
                </a:solidFill>
                <a:effectLst/>
                <a:latin typeface="Roboto" panose="02000000000000000000" pitchFamily="2" charset="0"/>
                <a:hlinkClick r:id="rId4"/>
              </a:rPr>
              <a:t>https://www.wateraid.org/uk/schools/</a:t>
            </a:r>
            <a:endParaRPr lang="en-US" dirty="0"/>
          </a:p>
        </p:txBody>
      </p:sp>
    </p:spTree>
    <p:extLst>
      <p:ext uri="{BB962C8B-B14F-4D97-AF65-F5344CB8AC3E}">
        <p14:creationId xmlns:p14="http://schemas.microsoft.com/office/powerpoint/2010/main" val="39254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pe Town drought limits people to 13 gallons of water a day">
            <a:hlinkClick r:id="" action="ppaction://media"/>
            <a:extLst>
              <a:ext uri="{FF2B5EF4-FFF2-40B4-BE49-F238E27FC236}">
                <a16:creationId xmlns:a16="http://schemas.microsoft.com/office/drawing/2014/main" id="{36E5129E-3AFD-D3FD-E9B8-0C904A707147}"/>
              </a:ext>
            </a:extLst>
          </p:cNvPr>
          <p:cNvPicPr>
            <a:picLocks noRot="1" noChangeAspect="1"/>
          </p:cNvPicPr>
          <p:nvPr>
            <a:videoFile r:link="rId1"/>
          </p:nvPr>
        </p:nvPicPr>
        <p:blipFill>
          <a:blip r:embed="rId3"/>
          <a:stretch>
            <a:fillRect/>
          </a:stretch>
        </p:blipFill>
        <p:spPr>
          <a:xfrm>
            <a:off x="714704" y="769883"/>
            <a:ext cx="10518250" cy="5942811"/>
          </a:xfrm>
          <a:prstGeom prst="rect">
            <a:avLst/>
          </a:prstGeom>
        </p:spPr>
      </p:pic>
      <p:sp>
        <p:nvSpPr>
          <p:cNvPr id="4" name="TextBox 3">
            <a:extLst>
              <a:ext uri="{FF2B5EF4-FFF2-40B4-BE49-F238E27FC236}">
                <a16:creationId xmlns:a16="http://schemas.microsoft.com/office/drawing/2014/main" id="{08F8A57C-2478-DC10-51EE-127BD874A524}"/>
              </a:ext>
            </a:extLst>
          </p:cNvPr>
          <p:cNvSpPr txBox="1"/>
          <p:nvPr/>
        </p:nvSpPr>
        <p:spPr>
          <a:xfrm>
            <a:off x="1048430" y="29692"/>
            <a:ext cx="10184524" cy="523220"/>
          </a:xfrm>
          <a:prstGeom prst="rect">
            <a:avLst/>
          </a:prstGeom>
          <a:noFill/>
        </p:spPr>
        <p:txBody>
          <a:bodyPr wrap="square">
            <a:spAutoFit/>
          </a:bodyPr>
          <a:lstStyle/>
          <a:p>
            <a:pPr algn="l"/>
            <a:r>
              <a:rPr lang="en-US" sz="2800" b="1" i="0" dirty="0">
                <a:solidFill>
                  <a:srgbClr val="0F0F0F"/>
                </a:solidFill>
                <a:effectLst/>
                <a:latin typeface="YouTube Sans"/>
              </a:rPr>
              <a:t>Cape Town drought limits people to 13 gallons of water a day</a:t>
            </a:r>
          </a:p>
        </p:txBody>
      </p:sp>
    </p:spTree>
    <p:extLst>
      <p:ext uri="{BB962C8B-B14F-4D97-AF65-F5344CB8AC3E}">
        <p14:creationId xmlns:p14="http://schemas.microsoft.com/office/powerpoint/2010/main" val="40560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19BE8-BD9C-A740-DA87-D1E2E06797C2}"/>
              </a:ext>
            </a:extLst>
          </p:cNvPr>
          <p:cNvPicPr>
            <a:picLocks noChangeAspect="1"/>
          </p:cNvPicPr>
          <p:nvPr/>
        </p:nvPicPr>
        <p:blipFill>
          <a:blip r:embed="rId2"/>
          <a:stretch>
            <a:fillRect/>
          </a:stretch>
        </p:blipFill>
        <p:spPr>
          <a:xfrm>
            <a:off x="148513" y="4167658"/>
            <a:ext cx="5915494" cy="2678015"/>
          </a:xfrm>
          <a:prstGeom prst="rect">
            <a:avLst/>
          </a:prstGeom>
        </p:spPr>
      </p:pic>
      <p:sp>
        <p:nvSpPr>
          <p:cNvPr id="5" name="TextBox 4">
            <a:extLst>
              <a:ext uri="{FF2B5EF4-FFF2-40B4-BE49-F238E27FC236}">
                <a16:creationId xmlns:a16="http://schemas.microsoft.com/office/drawing/2014/main" id="{0BA9851A-6D62-4B3B-3ABB-825A674BB05A}"/>
              </a:ext>
            </a:extLst>
          </p:cNvPr>
          <p:cNvSpPr txBox="1"/>
          <p:nvPr/>
        </p:nvSpPr>
        <p:spPr>
          <a:xfrm>
            <a:off x="925817" y="6351339"/>
            <a:ext cx="4360886" cy="369332"/>
          </a:xfrm>
          <a:prstGeom prst="rect">
            <a:avLst/>
          </a:prstGeom>
          <a:noFill/>
        </p:spPr>
        <p:txBody>
          <a:bodyPr wrap="square">
            <a:spAutoFit/>
          </a:bodyPr>
          <a:lstStyle/>
          <a:p>
            <a:r>
              <a:rPr lang="en-US" dirty="0">
                <a:hlinkClick r:id="rId3"/>
              </a:rPr>
              <a:t>Time Series | U.S. Drought Monitor (unl.edu)</a:t>
            </a:r>
            <a:endParaRPr lang="en-US" dirty="0"/>
          </a:p>
        </p:txBody>
      </p:sp>
      <p:pic>
        <p:nvPicPr>
          <p:cNvPr id="7" name="Picture 6">
            <a:extLst>
              <a:ext uri="{FF2B5EF4-FFF2-40B4-BE49-F238E27FC236}">
                <a16:creationId xmlns:a16="http://schemas.microsoft.com/office/drawing/2014/main" id="{87AADBAF-607C-E582-6297-7FD0D196719D}"/>
              </a:ext>
            </a:extLst>
          </p:cNvPr>
          <p:cNvPicPr>
            <a:picLocks noChangeAspect="1"/>
          </p:cNvPicPr>
          <p:nvPr/>
        </p:nvPicPr>
        <p:blipFill>
          <a:blip r:embed="rId4"/>
          <a:stretch>
            <a:fillRect/>
          </a:stretch>
        </p:blipFill>
        <p:spPr>
          <a:xfrm>
            <a:off x="349019" y="73620"/>
            <a:ext cx="5136109" cy="3969036"/>
          </a:xfrm>
          <a:prstGeom prst="rect">
            <a:avLst/>
          </a:prstGeom>
        </p:spPr>
      </p:pic>
      <p:pic>
        <p:nvPicPr>
          <p:cNvPr id="11" name="Picture 10">
            <a:extLst>
              <a:ext uri="{FF2B5EF4-FFF2-40B4-BE49-F238E27FC236}">
                <a16:creationId xmlns:a16="http://schemas.microsoft.com/office/drawing/2014/main" id="{1712B242-6084-470B-0D2B-DBA93A031855}"/>
              </a:ext>
            </a:extLst>
          </p:cNvPr>
          <p:cNvPicPr>
            <a:picLocks noChangeAspect="1"/>
          </p:cNvPicPr>
          <p:nvPr/>
        </p:nvPicPr>
        <p:blipFill>
          <a:blip r:embed="rId5"/>
          <a:stretch>
            <a:fillRect/>
          </a:stretch>
        </p:blipFill>
        <p:spPr>
          <a:xfrm>
            <a:off x="6142845" y="0"/>
            <a:ext cx="5900642" cy="6858000"/>
          </a:xfrm>
          <a:prstGeom prst="rect">
            <a:avLst/>
          </a:prstGeom>
        </p:spPr>
      </p:pic>
      <p:sp>
        <p:nvSpPr>
          <p:cNvPr id="13" name="TextBox 12">
            <a:extLst>
              <a:ext uri="{FF2B5EF4-FFF2-40B4-BE49-F238E27FC236}">
                <a16:creationId xmlns:a16="http://schemas.microsoft.com/office/drawing/2014/main" id="{E32008F4-4A59-3FC2-0F6D-66A6F876858F}"/>
              </a:ext>
            </a:extLst>
          </p:cNvPr>
          <p:cNvSpPr txBox="1"/>
          <p:nvPr/>
        </p:nvSpPr>
        <p:spPr>
          <a:xfrm>
            <a:off x="7943643" y="798051"/>
            <a:ext cx="3899338" cy="369332"/>
          </a:xfrm>
          <a:prstGeom prst="rect">
            <a:avLst/>
          </a:prstGeom>
          <a:noFill/>
        </p:spPr>
        <p:txBody>
          <a:bodyPr wrap="square">
            <a:spAutoFit/>
          </a:bodyPr>
          <a:lstStyle/>
          <a:p>
            <a:r>
              <a:rPr lang="en-US" dirty="0">
                <a:hlinkClick r:id="rId6"/>
              </a:rPr>
              <a:t>National Drought Status | Drought.gov</a:t>
            </a:r>
            <a:endParaRPr lang="en-US" dirty="0"/>
          </a:p>
        </p:txBody>
      </p:sp>
      <p:sp>
        <p:nvSpPr>
          <p:cNvPr id="14" name="Rectangle 13">
            <a:extLst>
              <a:ext uri="{FF2B5EF4-FFF2-40B4-BE49-F238E27FC236}">
                <a16:creationId xmlns:a16="http://schemas.microsoft.com/office/drawing/2014/main" id="{32DB001D-76D5-125A-6F05-377AA509FA78}"/>
              </a:ext>
            </a:extLst>
          </p:cNvPr>
          <p:cNvSpPr/>
          <p:nvPr/>
        </p:nvSpPr>
        <p:spPr>
          <a:xfrm>
            <a:off x="8881241" y="0"/>
            <a:ext cx="3100552" cy="79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bg1"/>
                </a:solidFill>
                <a:effectLst/>
                <a:latin typeface="Source Sans Pro Web"/>
              </a:rPr>
              <a:t>As of March 7, 2023, </a:t>
            </a:r>
            <a:r>
              <a:rPr lang="en-US" sz="1200" b="0" i="0" dirty="0">
                <a:solidFill>
                  <a:schemeClr val="bg1"/>
                </a:solidFill>
                <a:effectLst/>
                <a:latin typeface="Source Sans Pro Web"/>
              </a:rPr>
              <a:t>37.65% of the lower 48 states are in drought, according to the U.S. Drought Monitor.</a:t>
            </a:r>
            <a:endParaRPr lang="en-US" dirty="0">
              <a:solidFill>
                <a:schemeClr val="bg1"/>
              </a:solidFill>
            </a:endParaRPr>
          </a:p>
        </p:txBody>
      </p:sp>
    </p:spTree>
    <p:extLst>
      <p:ext uri="{BB962C8B-B14F-4D97-AF65-F5344CB8AC3E}">
        <p14:creationId xmlns:p14="http://schemas.microsoft.com/office/powerpoint/2010/main" val="172774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ompany name&#10;&#10;Description automatically generated with medium confidence">
            <a:extLst>
              <a:ext uri="{FF2B5EF4-FFF2-40B4-BE49-F238E27FC236}">
                <a16:creationId xmlns:a16="http://schemas.microsoft.com/office/drawing/2014/main" id="{81088011-A481-7558-2B5F-6FC30F307E24}"/>
              </a:ext>
            </a:extLst>
          </p:cNvPr>
          <p:cNvPicPr>
            <a:picLocks noChangeAspect="1"/>
          </p:cNvPicPr>
          <p:nvPr/>
        </p:nvPicPr>
        <p:blipFill>
          <a:blip r:embed="rId2"/>
          <a:stretch>
            <a:fillRect/>
          </a:stretch>
        </p:blipFill>
        <p:spPr>
          <a:xfrm>
            <a:off x="2066926" y="2284433"/>
            <a:ext cx="2531002" cy="1202226"/>
          </a:xfrm>
          <a:prstGeom prst="rect">
            <a:avLst/>
          </a:prstGeom>
        </p:spPr>
      </p:pic>
      <p:pic>
        <p:nvPicPr>
          <p:cNvPr id="7" name="Picture 6">
            <a:extLst>
              <a:ext uri="{FF2B5EF4-FFF2-40B4-BE49-F238E27FC236}">
                <a16:creationId xmlns:a16="http://schemas.microsoft.com/office/drawing/2014/main" id="{CBBEF6A4-B240-D3D2-B115-AA31E04E5E99}"/>
              </a:ext>
            </a:extLst>
          </p:cNvPr>
          <p:cNvPicPr>
            <a:picLocks noChangeAspect="1"/>
          </p:cNvPicPr>
          <p:nvPr/>
        </p:nvPicPr>
        <p:blipFill>
          <a:blip r:embed="rId3"/>
          <a:stretch>
            <a:fillRect/>
          </a:stretch>
        </p:blipFill>
        <p:spPr>
          <a:xfrm>
            <a:off x="6598221" y="2783708"/>
            <a:ext cx="5096955" cy="2153463"/>
          </a:xfrm>
          <a:prstGeom prst="rect">
            <a:avLst/>
          </a:prstGeom>
        </p:spPr>
      </p:pic>
      <p:sp>
        <p:nvSpPr>
          <p:cNvPr id="2" name="Heptagon 1">
            <a:extLst>
              <a:ext uri="{FF2B5EF4-FFF2-40B4-BE49-F238E27FC236}">
                <a16:creationId xmlns:a16="http://schemas.microsoft.com/office/drawing/2014/main" id="{8E02D7B4-318B-E973-54E9-B478C2287BA4}"/>
              </a:ext>
            </a:extLst>
          </p:cNvPr>
          <p:cNvSpPr/>
          <p:nvPr/>
        </p:nvSpPr>
        <p:spPr>
          <a:xfrm>
            <a:off x="3129280" y="3574310"/>
            <a:ext cx="3972560" cy="3039361"/>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Presented by:</a:t>
            </a:r>
          </a:p>
          <a:p>
            <a:pPr algn="ctr"/>
            <a:endParaRPr lang="en-US" dirty="0"/>
          </a:p>
          <a:p>
            <a:pPr algn="ctr"/>
            <a:r>
              <a:rPr lang="en-US" dirty="0"/>
              <a:t>Christine Angel Danger M.Ed..</a:t>
            </a:r>
          </a:p>
        </p:txBody>
      </p:sp>
    </p:spTree>
    <p:extLst>
      <p:ext uri="{BB962C8B-B14F-4D97-AF65-F5344CB8AC3E}">
        <p14:creationId xmlns:p14="http://schemas.microsoft.com/office/powerpoint/2010/main" val="262783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EF81C-5006-153D-6A9C-D8FD72D119B8}"/>
              </a:ext>
            </a:extLst>
          </p:cNvPr>
          <p:cNvSpPr txBox="1"/>
          <p:nvPr/>
        </p:nvSpPr>
        <p:spPr>
          <a:xfrm>
            <a:off x="1222484" y="377059"/>
            <a:ext cx="10172700" cy="2554545"/>
          </a:xfrm>
          <a:prstGeom prst="rect">
            <a:avLst/>
          </a:prstGeom>
          <a:noFill/>
        </p:spPr>
        <p:txBody>
          <a:bodyPr wrap="square" rtlCol="0">
            <a:spAutoFit/>
          </a:bodyPr>
          <a:lstStyle/>
          <a:p>
            <a:r>
              <a:rPr lang="en-US" sz="4000" dirty="0"/>
              <a:t>Climate change is increasing evaporation and reducing rainfall.  The warmer the air becomes, the more of our fresh water is locked in the air as vapor.</a:t>
            </a:r>
          </a:p>
        </p:txBody>
      </p:sp>
      <p:pic>
        <p:nvPicPr>
          <p:cNvPr id="3" name="Picture 2">
            <a:extLst>
              <a:ext uri="{FF2B5EF4-FFF2-40B4-BE49-F238E27FC236}">
                <a16:creationId xmlns:a16="http://schemas.microsoft.com/office/drawing/2014/main" id="{2669A041-0E27-199D-2F3E-2E476EF0186A}"/>
              </a:ext>
            </a:extLst>
          </p:cNvPr>
          <p:cNvPicPr>
            <a:picLocks noChangeAspect="1"/>
          </p:cNvPicPr>
          <p:nvPr/>
        </p:nvPicPr>
        <p:blipFill>
          <a:blip r:embed="rId2"/>
          <a:stretch>
            <a:fillRect/>
          </a:stretch>
        </p:blipFill>
        <p:spPr>
          <a:xfrm>
            <a:off x="3623723" y="2353851"/>
            <a:ext cx="6424167" cy="2335026"/>
          </a:xfrm>
          <a:prstGeom prst="rect">
            <a:avLst/>
          </a:prstGeom>
        </p:spPr>
      </p:pic>
      <p:sp>
        <p:nvSpPr>
          <p:cNvPr id="5" name="TextBox 4">
            <a:extLst>
              <a:ext uri="{FF2B5EF4-FFF2-40B4-BE49-F238E27FC236}">
                <a16:creationId xmlns:a16="http://schemas.microsoft.com/office/drawing/2014/main" id="{0DBD298B-1210-27AA-B2D4-4B56831342E2}"/>
              </a:ext>
            </a:extLst>
          </p:cNvPr>
          <p:cNvSpPr txBox="1"/>
          <p:nvPr/>
        </p:nvSpPr>
        <p:spPr>
          <a:xfrm>
            <a:off x="6308834" y="4826675"/>
            <a:ext cx="6096000" cy="2031325"/>
          </a:xfrm>
          <a:prstGeom prst="rect">
            <a:avLst/>
          </a:prstGeom>
          <a:noFill/>
        </p:spPr>
        <p:txBody>
          <a:bodyPr wrap="square">
            <a:spAutoFit/>
          </a:bodyPr>
          <a:lstStyle/>
          <a:p>
            <a:r>
              <a:rPr lang="en-US" b="0" i="0" dirty="0">
                <a:solidFill>
                  <a:srgbClr val="111111"/>
                </a:solidFill>
                <a:effectLst/>
                <a:latin typeface="Roboto" panose="02000000000000000000" pitchFamily="2" charset="0"/>
              </a:rPr>
              <a:t>A drought is a period of time when an area or region experiences</a:t>
            </a:r>
            <a:r>
              <a:rPr lang="en-US" b="1" i="0" dirty="0">
                <a:solidFill>
                  <a:srgbClr val="111111"/>
                </a:solidFill>
                <a:effectLst/>
                <a:latin typeface="Roboto" panose="02000000000000000000" pitchFamily="2" charset="0"/>
              </a:rPr>
              <a:t> below-normal precipitation</a:t>
            </a:r>
            <a:r>
              <a:rPr lang="en-US" b="0" i="0" dirty="0">
                <a:solidFill>
                  <a:srgbClr val="111111"/>
                </a:solidFill>
                <a:effectLst/>
                <a:latin typeface="Roboto" panose="02000000000000000000" pitchFamily="2" charset="0"/>
              </a:rPr>
              <a:t>. The lack of adequate precipitation, either rain or snow, can cause reduced soil moisture or groundwater, diminished stream flow, crop damage, and a general water shortage.</a:t>
            </a:r>
          </a:p>
          <a:p>
            <a:br>
              <a:rPr lang="en-US" dirty="0"/>
            </a:br>
            <a:r>
              <a:rPr lang="en-US" b="0" i="0" dirty="0">
                <a:solidFill>
                  <a:srgbClr val="006D21"/>
                </a:solidFill>
                <a:effectLst/>
                <a:latin typeface="Roboto" panose="02000000000000000000" pitchFamily="2" charset="0"/>
                <a:hlinkClick r:id="rId3"/>
              </a:rPr>
              <a:t>www.nationalgeographic.org/encyclopedia/drought/</a:t>
            </a:r>
            <a:r>
              <a:rPr lang="en-US" dirty="0">
                <a:solidFill>
                  <a:srgbClr val="111111"/>
                </a:solidFill>
                <a:latin typeface="Roboto" panose="02000000000000000000" pitchFamily="2" charset="0"/>
              </a:rPr>
              <a:t> </a:t>
            </a:r>
            <a:endParaRPr lang="en-US" dirty="0"/>
          </a:p>
        </p:txBody>
      </p:sp>
    </p:spTree>
    <p:extLst>
      <p:ext uri="{BB962C8B-B14F-4D97-AF65-F5344CB8AC3E}">
        <p14:creationId xmlns:p14="http://schemas.microsoft.com/office/powerpoint/2010/main" val="3045927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94EAF-E2EE-933B-08F8-69B5FEF83E29}"/>
              </a:ext>
            </a:extLst>
          </p:cNvPr>
          <p:cNvSpPr txBox="1"/>
          <p:nvPr/>
        </p:nvSpPr>
        <p:spPr>
          <a:xfrm>
            <a:off x="6838950" y="476250"/>
            <a:ext cx="4857750" cy="5632311"/>
          </a:xfrm>
          <a:prstGeom prst="rect">
            <a:avLst/>
          </a:prstGeom>
          <a:noFill/>
        </p:spPr>
        <p:txBody>
          <a:bodyPr wrap="square" rtlCol="0">
            <a:spAutoFit/>
          </a:bodyPr>
          <a:lstStyle/>
          <a:p>
            <a:r>
              <a:rPr lang="en-US" sz="3600" dirty="0"/>
              <a:t>People in developed nations with access to toilets and clean water are changing their diets. They prefer meat to vegetables. </a:t>
            </a:r>
          </a:p>
          <a:p>
            <a:r>
              <a:rPr lang="en-US" sz="3600" dirty="0"/>
              <a:t>That means 15,000 liters of water instead of 2,00 liters of water per kilogram of food.</a:t>
            </a:r>
          </a:p>
        </p:txBody>
      </p:sp>
      <p:graphicFrame>
        <p:nvGraphicFramePr>
          <p:cNvPr id="5" name="Chart 4">
            <a:extLst>
              <a:ext uri="{FF2B5EF4-FFF2-40B4-BE49-F238E27FC236}">
                <a16:creationId xmlns:a16="http://schemas.microsoft.com/office/drawing/2014/main" id="{991612AB-03E9-092A-5210-1DEBE37F881C}"/>
              </a:ext>
            </a:extLst>
          </p:cNvPr>
          <p:cNvGraphicFramePr/>
          <p:nvPr>
            <p:extLst>
              <p:ext uri="{D42A27DB-BD31-4B8C-83A1-F6EECF244321}">
                <p14:modId xmlns:p14="http://schemas.microsoft.com/office/powerpoint/2010/main" val="3761130134"/>
              </p:ext>
            </p:extLst>
          </p:nvPr>
        </p:nvGraphicFramePr>
        <p:xfrm>
          <a:off x="-177800" y="476249"/>
          <a:ext cx="8128000" cy="617129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4DA374F-7F11-CC50-35BB-5CDFCB54B218}"/>
              </a:ext>
            </a:extLst>
          </p:cNvPr>
          <p:cNvSpPr txBox="1"/>
          <p:nvPr/>
        </p:nvSpPr>
        <p:spPr>
          <a:xfrm>
            <a:off x="3974194" y="1683657"/>
            <a:ext cx="1378857" cy="369332"/>
          </a:xfrm>
          <a:prstGeom prst="rect">
            <a:avLst/>
          </a:prstGeom>
          <a:noFill/>
        </p:spPr>
        <p:txBody>
          <a:bodyPr wrap="square" rtlCol="0">
            <a:spAutoFit/>
          </a:bodyPr>
          <a:lstStyle/>
          <a:p>
            <a:r>
              <a:rPr lang="en-US" dirty="0">
                <a:solidFill>
                  <a:schemeClr val="bg1"/>
                </a:solidFill>
              </a:rPr>
              <a:t>vegetables</a:t>
            </a:r>
          </a:p>
        </p:txBody>
      </p:sp>
    </p:spTree>
    <p:extLst>
      <p:ext uri="{BB962C8B-B14F-4D97-AF65-F5344CB8AC3E}">
        <p14:creationId xmlns:p14="http://schemas.microsoft.com/office/powerpoint/2010/main" val="1075886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ainbow shirt collars hanging in closet">
            <a:extLst>
              <a:ext uri="{FF2B5EF4-FFF2-40B4-BE49-F238E27FC236}">
                <a16:creationId xmlns:a16="http://schemas.microsoft.com/office/drawing/2014/main" id="{CB4855F0-66F2-3F9A-4D65-39BDE014C2B7}"/>
              </a:ext>
            </a:extLst>
          </p:cNvPr>
          <p:cNvPicPr>
            <a:picLocks noChangeAspect="1"/>
          </p:cNvPicPr>
          <p:nvPr/>
        </p:nvPicPr>
        <p:blipFill rotWithShape="1">
          <a:blip r:embed="rId2"/>
          <a:srcRect l="3184" r="-1"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1783C611-118F-649D-5C5B-DC61ACE8C0E4}"/>
              </a:ext>
            </a:extLst>
          </p:cNvPr>
          <p:cNvSpPr txBox="1"/>
          <p:nvPr/>
        </p:nvSpPr>
        <p:spPr>
          <a:xfrm>
            <a:off x="7589141" y="1149852"/>
            <a:ext cx="4658781" cy="2700062"/>
          </a:xfrm>
          <a:prstGeom prst="rect">
            <a:avLst/>
          </a:prstGeom>
        </p:spPr>
        <p:txBody>
          <a:bodyPr vert="horz" lIns="91440" tIns="45720" rIns="91440" bIns="45720" rtlCol="0">
            <a:noAutofit/>
          </a:bodyPr>
          <a:lstStyle/>
          <a:p>
            <a:pPr>
              <a:lnSpc>
                <a:spcPct val="90000"/>
              </a:lnSpc>
              <a:spcAft>
                <a:spcPts val="600"/>
              </a:spcAft>
            </a:pPr>
            <a:r>
              <a:rPr lang="en-US" sz="3600" b="0" i="0" dirty="0">
                <a:effectLst/>
              </a:rPr>
              <a:t>Ecologists are concerned about jeans because it takes about</a:t>
            </a:r>
            <a:r>
              <a:rPr lang="en-US" sz="3600" b="1" i="0" dirty="0">
                <a:effectLst/>
              </a:rPr>
              <a:t> 7,600 </a:t>
            </a:r>
            <a:r>
              <a:rPr lang="en-US" sz="3600" b="0" i="0" dirty="0">
                <a:effectLst/>
              </a:rPr>
              <a:t>gallons of water to make cotton in a pair of jeans and </a:t>
            </a:r>
            <a:r>
              <a:rPr lang="en-US" sz="3600" b="1" i="0" dirty="0">
                <a:effectLst/>
              </a:rPr>
              <a:t>700</a:t>
            </a:r>
            <a:r>
              <a:rPr lang="en-US" sz="3600" b="0" i="0" dirty="0">
                <a:effectLst/>
              </a:rPr>
              <a:t> gallons of water to make a shirt.</a:t>
            </a:r>
            <a:endParaRPr lang="en-US" sz="3600" dirty="0"/>
          </a:p>
        </p:txBody>
      </p:sp>
    </p:spTree>
    <p:extLst>
      <p:ext uri="{BB962C8B-B14F-4D97-AF65-F5344CB8AC3E}">
        <p14:creationId xmlns:p14="http://schemas.microsoft.com/office/powerpoint/2010/main" val="412289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662CC-792D-D57A-8373-3C33F27A746C}"/>
              </a:ext>
            </a:extLst>
          </p:cNvPr>
          <p:cNvPicPr>
            <a:picLocks noChangeAspect="1"/>
          </p:cNvPicPr>
          <p:nvPr/>
        </p:nvPicPr>
        <p:blipFill>
          <a:blip r:embed="rId2"/>
          <a:stretch>
            <a:fillRect/>
          </a:stretch>
        </p:blipFill>
        <p:spPr>
          <a:xfrm>
            <a:off x="645552" y="1145626"/>
            <a:ext cx="3218877" cy="5712373"/>
          </a:xfrm>
          <a:prstGeom prst="rect">
            <a:avLst/>
          </a:prstGeom>
        </p:spPr>
      </p:pic>
      <p:sp>
        <p:nvSpPr>
          <p:cNvPr id="5" name="TextBox 4">
            <a:extLst>
              <a:ext uri="{FF2B5EF4-FFF2-40B4-BE49-F238E27FC236}">
                <a16:creationId xmlns:a16="http://schemas.microsoft.com/office/drawing/2014/main" id="{D857C668-B164-B215-1466-02E38E4B6CAD}"/>
              </a:ext>
            </a:extLst>
          </p:cNvPr>
          <p:cNvSpPr txBox="1"/>
          <p:nvPr/>
        </p:nvSpPr>
        <p:spPr>
          <a:xfrm>
            <a:off x="0" y="0"/>
            <a:ext cx="6096000" cy="923330"/>
          </a:xfrm>
          <a:prstGeom prst="rect">
            <a:avLst/>
          </a:prstGeom>
          <a:noFill/>
        </p:spPr>
        <p:txBody>
          <a:bodyPr wrap="square">
            <a:spAutoFit/>
          </a:bodyPr>
          <a:lstStyle/>
          <a:p>
            <a:pPr algn="l"/>
            <a:r>
              <a:rPr lang="en-US" b="1" i="0" dirty="0">
                <a:solidFill>
                  <a:srgbClr val="000000"/>
                </a:solidFill>
                <a:effectLst/>
                <a:latin typeface="Public Sans Web"/>
              </a:rPr>
              <a:t>Trends in the Nation's water withdrawals</a:t>
            </a:r>
          </a:p>
          <a:p>
            <a:pPr algn="l"/>
            <a:r>
              <a:rPr lang="en-US" b="1" i="0" dirty="0">
                <a:solidFill>
                  <a:srgbClr val="000000"/>
                </a:solidFill>
                <a:effectLst/>
                <a:latin typeface="Merriweather Web"/>
              </a:rPr>
              <a:t>Total water withdrawals for the United States, 1950-2015. </a:t>
            </a:r>
            <a:r>
              <a:rPr lang="en-US" b="0" i="0" dirty="0">
                <a:solidFill>
                  <a:srgbClr val="000000"/>
                </a:solidFill>
                <a:effectLst/>
                <a:latin typeface="Merriweather Web"/>
              </a:rPr>
              <a:t>(Data are in billion gallons per day (</a:t>
            </a:r>
            <a:r>
              <a:rPr lang="en-US" b="0" i="0" dirty="0" err="1">
                <a:solidFill>
                  <a:srgbClr val="000000"/>
                </a:solidFill>
                <a:effectLst/>
                <a:latin typeface="Merriweather Web"/>
              </a:rPr>
              <a:t>Bgal</a:t>
            </a:r>
            <a:r>
              <a:rPr lang="en-US" b="0" i="0" dirty="0">
                <a:solidFill>
                  <a:srgbClr val="000000"/>
                </a:solidFill>
                <a:effectLst/>
                <a:latin typeface="Merriweather Web"/>
              </a:rPr>
              <a:t>/d))</a:t>
            </a:r>
          </a:p>
        </p:txBody>
      </p:sp>
      <p:pic>
        <p:nvPicPr>
          <p:cNvPr id="2" name="Picture 1">
            <a:extLst>
              <a:ext uri="{FF2B5EF4-FFF2-40B4-BE49-F238E27FC236}">
                <a16:creationId xmlns:a16="http://schemas.microsoft.com/office/drawing/2014/main" id="{365E8129-BAB5-5974-583C-7EDB24ACAC81}"/>
              </a:ext>
            </a:extLst>
          </p:cNvPr>
          <p:cNvPicPr>
            <a:picLocks noChangeAspect="1"/>
          </p:cNvPicPr>
          <p:nvPr/>
        </p:nvPicPr>
        <p:blipFill>
          <a:blip r:embed="rId3"/>
          <a:stretch>
            <a:fillRect/>
          </a:stretch>
        </p:blipFill>
        <p:spPr>
          <a:xfrm>
            <a:off x="4258222" y="1250730"/>
            <a:ext cx="7794897" cy="5008179"/>
          </a:xfrm>
          <a:prstGeom prst="rect">
            <a:avLst/>
          </a:prstGeom>
        </p:spPr>
      </p:pic>
    </p:spTree>
    <p:extLst>
      <p:ext uri="{BB962C8B-B14F-4D97-AF65-F5344CB8AC3E}">
        <p14:creationId xmlns:p14="http://schemas.microsoft.com/office/powerpoint/2010/main" val="1719910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Renewable and Non-Renewable Water Resources</a:t>
            </a:r>
          </a:p>
        </p:txBody>
      </p:sp>
      <p:sp>
        <p:nvSpPr>
          <p:cNvPr id="3" name="TextBox 2"/>
          <p:cNvSpPr txBox="1"/>
          <p:nvPr/>
        </p:nvSpPr>
        <p:spPr>
          <a:xfrm>
            <a:off x="228600" y="1600200"/>
            <a:ext cx="11506200" cy="403187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Renewable</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 long-term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average annual flow </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of rivers (surface water) and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recharged aquifers</a:t>
            </a: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generated from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precipitation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Non-renewable</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  often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deep aquifers </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that have a negligible rate of recharge in the human time-scale</a:t>
            </a:r>
          </a:p>
        </p:txBody>
      </p:sp>
    </p:spTree>
    <p:extLst>
      <p:ext uri="{BB962C8B-B14F-4D97-AF65-F5344CB8AC3E}">
        <p14:creationId xmlns:p14="http://schemas.microsoft.com/office/powerpoint/2010/main" val="490197111"/>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025CB-F7E0-FB85-2FC8-0CD102049DE0}"/>
              </a:ext>
            </a:extLst>
          </p:cNvPr>
          <p:cNvPicPr>
            <a:picLocks noChangeAspect="1"/>
          </p:cNvPicPr>
          <p:nvPr/>
        </p:nvPicPr>
        <p:blipFill>
          <a:blip r:embed="rId2"/>
          <a:stretch>
            <a:fillRect/>
          </a:stretch>
        </p:blipFill>
        <p:spPr>
          <a:xfrm>
            <a:off x="884241" y="-9879"/>
            <a:ext cx="8782273" cy="5778167"/>
          </a:xfrm>
          <a:prstGeom prst="rect">
            <a:avLst/>
          </a:prstGeom>
        </p:spPr>
      </p:pic>
      <p:pic>
        <p:nvPicPr>
          <p:cNvPr id="5" name="Picture 4">
            <a:extLst>
              <a:ext uri="{FF2B5EF4-FFF2-40B4-BE49-F238E27FC236}">
                <a16:creationId xmlns:a16="http://schemas.microsoft.com/office/drawing/2014/main" id="{56E40E81-F471-A9BB-DB06-7C32A0AFB4D3}"/>
              </a:ext>
            </a:extLst>
          </p:cNvPr>
          <p:cNvPicPr>
            <a:picLocks noChangeAspect="1"/>
          </p:cNvPicPr>
          <p:nvPr/>
        </p:nvPicPr>
        <p:blipFill>
          <a:blip r:embed="rId3"/>
          <a:stretch>
            <a:fillRect/>
          </a:stretch>
        </p:blipFill>
        <p:spPr>
          <a:xfrm>
            <a:off x="884241" y="5768288"/>
            <a:ext cx="8782273" cy="1089712"/>
          </a:xfrm>
          <a:prstGeom prst="rect">
            <a:avLst/>
          </a:prstGeom>
        </p:spPr>
      </p:pic>
      <p:sp>
        <p:nvSpPr>
          <p:cNvPr id="2" name="Arrow: Left 1">
            <a:extLst>
              <a:ext uri="{FF2B5EF4-FFF2-40B4-BE49-F238E27FC236}">
                <a16:creationId xmlns:a16="http://schemas.microsoft.com/office/drawing/2014/main" id="{CFEFB294-5DA3-758B-1AF6-5E8D71B8C6E5}"/>
              </a:ext>
            </a:extLst>
          </p:cNvPr>
          <p:cNvSpPr/>
          <p:nvPr/>
        </p:nvSpPr>
        <p:spPr>
          <a:xfrm>
            <a:off x="7902408" y="-84083"/>
            <a:ext cx="3405351" cy="143991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Renewable</a:t>
            </a:r>
          </a:p>
        </p:txBody>
      </p:sp>
      <p:sp>
        <p:nvSpPr>
          <p:cNvPr id="4" name="Arrow: Right 3">
            <a:extLst>
              <a:ext uri="{FF2B5EF4-FFF2-40B4-BE49-F238E27FC236}">
                <a16:creationId xmlns:a16="http://schemas.microsoft.com/office/drawing/2014/main" id="{97465484-3599-D575-1B4C-816290138E02}"/>
              </a:ext>
            </a:extLst>
          </p:cNvPr>
          <p:cNvSpPr/>
          <p:nvPr/>
        </p:nvSpPr>
        <p:spPr>
          <a:xfrm>
            <a:off x="546538" y="-162910"/>
            <a:ext cx="2084052" cy="1576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Vulnerable to pollution and evaporation</a:t>
            </a:r>
          </a:p>
        </p:txBody>
      </p:sp>
    </p:spTree>
    <p:extLst>
      <p:ext uri="{BB962C8B-B14F-4D97-AF65-F5344CB8AC3E}">
        <p14:creationId xmlns:p14="http://schemas.microsoft.com/office/powerpoint/2010/main" val="32860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DA4BB-CE8D-6E82-3EA1-C1AC4591C081}"/>
              </a:ext>
            </a:extLst>
          </p:cNvPr>
          <p:cNvPicPr>
            <a:picLocks noChangeAspect="1"/>
          </p:cNvPicPr>
          <p:nvPr/>
        </p:nvPicPr>
        <p:blipFill>
          <a:blip r:embed="rId2"/>
          <a:stretch>
            <a:fillRect/>
          </a:stretch>
        </p:blipFill>
        <p:spPr>
          <a:xfrm>
            <a:off x="0" y="174907"/>
            <a:ext cx="12192000" cy="6508185"/>
          </a:xfrm>
          <a:prstGeom prst="rect">
            <a:avLst/>
          </a:prstGeom>
        </p:spPr>
      </p:pic>
      <p:sp>
        <p:nvSpPr>
          <p:cNvPr id="2" name="Rectangle 1">
            <a:extLst>
              <a:ext uri="{FF2B5EF4-FFF2-40B4-BE49-F238E27FC236}">
                <a16:creationId xmlns:a16="http://schemas.microsoft.com/office/drawing/2014/main" id="{3DBB6D76-8CA2-AFC2-39AF-1168AEBC6CD2}"/>
              </a:ext>
            </a:extLst>
          </p:cNvPr>
          <p:cNvSpPr/>
          <p:nvPr/>
        </p:nvSpPr>
        <p:spPr>
          <a:xfrm>
            <a:off x="2954164" y="381790"/>
            <a:ext cx="5484898" cy="1200329"/>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highlight>
                  <a:srgbClr val="FFFF00"/>
                </a:highlight>
              </a:rPr>
              <a:t>What do you see? (Observe)</a:t>
            </a:r>
          </a:p>
          <a:p>
            <a:pPr algn="ctr"/>
            <a:r>
              <a:rPr lang="en-US" sz="3600" dirty="0">
                <a:ln w="0"/>
                <a:solidFill>
                  <a:schemeClr val="accent1"/>
                </a:solidFill>
                <a:effectLst>
                  <a:outerShdw blurRad="38100" dist="25400" dir="5400000" algn="ctr" rotWithShape="0">
                    <a:srgbClr val="6E747A">
                      <a:alpha val="43000"/>
                    </a:srgbClr>
                  </a:outerShdw>
                </a:effectLst>
                <a:highlight>
                  <a:srgbClr val="FFFF00"/>
                </a:highlight>
              </a:rPr>
              <a:t>What does it mean? (infer)</a:t>
            </a:r>
            <a:endParaRPr lang="en-US" sz="3600" b="0" cap="none" spc="0" dirty="0">
              <a:ln w="0"/>
              <a:solidFill>
                <a:schemeClr val="accent1"/>
              </a:solidFill>
              <a:effectLst>
                <a:outerShdw blurRad="38100" dist="25400" dir="5400000" algn="ctr" rotWithShape="0">
                  <a:srgbClr val="6E747A">
                    <a:alpha val="43000"/>
                  </a:srgbClr>
                </a:outerShdw>
              </a:effectLst>
              <a:highlight>
                <a:srgbClr val="FFFF00"/>
              </a:highlight>
            </a:endParaRPr>
          </a:p>
        </p:txBody>
      </p:sp>
    </p:spTree>
    <p:extLst>
      <p:ext uri="{BB962C8B-B14F-4D97-AF65-F5344CB8AC3E}">
        <p14:creationId xmlns:p14="http://schemas.microsoft.com/office/powerpoint/2010/main" val="370367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28888-080F-95DC-7BE6-B61ABE6B9D2D}"/>
              </a:ext>
            </a:extLst>
          </p:cNvPr>
          <p:cNvPicPr>
            <a:picLocks noChangeAspect="1"/>
          </p:cNvPicPr>
          <p:nvPr/>
        </p:nvPicPr>
        <p:blipFill>
          <a:blip r:embed="rId2"/>
          <a:stretch>
            <a:fillRect/>
          </a:stretch>
        </p:blipFill>
        <p:spPr>
          <a:xfrm>
            <a:off x="578164" y="0"/>
            <a:ext cx="11035672" cy="6858000"/>
          </a:xfrm>
          <a:prstGeom prst="rect">
            <a:avLst/>
          </a:prstGeom>
        </p:spPr>
      </p:pic>
    </p:spTree>
    <p:extLst>
      <p:ext uri="{BB962C8B-B14F-4D97-AF65-F5344CB8AC3E}">
        <p14:creationId xmlns:p14="http://schemas.microsoft.com/office/powerpoint/2010/main" val="4109257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AA909-5C17-FCD8-4EDF-3E8811B4021A}"/>
              </a:ext>
            </a:extLst>
          </p:cNvPr>
          <p:cNvPicPr>
            <a:picLocks noChangeAspect="1"/>
          </p:cNvPicPr>
          <p:nvPr/>
        </p:nvPicPr>
        <p:blipFill>
          <a:blip r:embed="rId4"/>
          <a:stretch>
            <a:fillRect/>
          </a:stretch>
        </p:blipFill>
        <p:spPr>
          <a:xfrm>
            <a:off x="0" y="0"/>
            <a:ext cx="3939135" cy="6858000"/>
          </a:xfrm>
          <a:prstGeom prst="rect">
            <a:avLst/>
          </a:prstGeom>
        </p:spPr>
      </p:pic>
      <p:pic>
        <p:nvPicPr>
          <p:cNvPr id="4" name="Online Media 3" title="Florida's Essential South Dade Wetlands">
            <a:hlinkClick r:id="" action="ppaction://media"/>
            <a:extLst>
              <a:ext uri="{FF2B5EF4-FFF2-40B4-BE49-F238E27FC236}">
                <a16:creationId xmlns:a16="http://schemas.microsoft.com/office/drawing/2014/main" id="{5A929424-68A4-A938-B1ED-D87313548267}"/>
              </a:ext>
            </a:extLst>
          </p:cNvPr>
          <p:cNvPicPr>
            <a:picLocks noRot="1" noChangeAspect="1"/>
          </p:cNvPicPr>
          <p:nvPr>
            <a:videoFile r:link="rId1"/>
          </p:nvPr>
        </p:nvPicPr>
        <p:blipFill>
          <a:blip r:embed="rId5"/>
          <a:stretch>
            <a:fillRect/>
          </a:stretch>
        </p:blipFill>
        <p:spPr>
          <a:xfrm>
            <a:off x="4044239" y="1080844"/>
            <a:ext cx="7875494" cy="4449654"/>
          </a:xfrm>
          <a:prstGeom prst="rect">
            <a:avLst/>
          </a:prstGeom>
        </p:spPr>
      </p:pic>
    </p:spTree>
    <p:extLst>
      <p:ext uri="{BB962C8B-B14F-4D97-AF65-F5344CB8AC3E}">
        <p14:creationId xmlns:p14="http://schemas.microsoft.com/office/powerpoint/2010/main" val="111538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40FE2-7F32-2D9E-45FC-39D4F07B4346}"/>
              </a:ext>
            </a:extLst>
          </p:cNvPr>
          <p:cNvPicPr>
            <a:picLocks noChangeAspect="1"/>
          </p:cNvPicPr>
          <p:nvPr/>
        </p:nvPicPr>
        <p:blipFill>
          <a:blip r:embed="rId2"/>
          <a:stretch>
            <a:fillRect/>
          </a:stretch>
        </p:blipFill>
        <p:spPr>
          <a:xfrm>
            <a:off x="3499945" y="82310"/>
            <a:ext cx="5244662" cy="6626975"/>
          </a:xfrm>
          <a:prstGeom prst="rect">
            <a:avLst/>
          </a:prstGeom>
        </p:spPr>
      </p:pic>
    </p:spTree>
    <p:extLst>
      <p:ext uri="{BB962C8B-B14F-4D97-AF65-F5344CB8AC3E}">
        <p14:creationId xmlns:p14="http://schemas.microsoft.com/office/powerpoint/2010/main" val="397243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Coca-Cola Company’s 2030 Water Security Strategy">
            <a:hlinkClick r:id="" action="ppaction://media"/>
            <a:extLst>
              <a:ext uri="{FF2B5EF4-FFF2-40B4-BE49-F238E27FC236}">
                <a16:creationId xmlns:a16="http://schemas.microsoft.com/office/drawing/2014/main" id="{B87A39AC-23CE-C950-9318-86BFF76121E2}"/>
              </a:ext>
            </a:extLst>
          </p:cNvPr>
          <p:cNvPicPr>
            <a:picLocks noRot="1" noChangeAspect="1"/>
          </p:cNvPicPr>
          <p:nvPr>
            <a:videoFile r:link="rId1"/>
          </p:nvPr>
        </p:nvPicPr>
        <p:blipFill>
          <a:blip r:embed="rId3"/>
          <a:stretch>
            <a:fillRect/>
          </a:stretch>
        </p:blipFill>
        <p:spPr>
          <a:xfrm>
            <a:off x="810488" y="362857"/>
            <a:ext cx="10712314" cy="6052457"/>
          </a:xfrm>
          <a:prstGeom prst="rect">
            <a:avLst/>
          </a:prstGeom>
        </p:spPr>
      </p:pic>
      <p:pic>
        <p:nvPicPr>
          <p:cNvPr id="2" name="Picture 1" descr="Company name&#10;&#10;Description automatically generated with medium confidence">
            <a:extLst>
              <a:ext uri="{FF2B5EF4-FFF2-40B4-BE49-F238E27FC236}">
                <a16:creationId xmlns:a16="http://schemas.microsoft.com/office/drawing/2014/main" id="{8FE7C212-D75C-ADCC-656E-F3B0CC416EF3}"/>
              </a:ext>
            </a:extLst>
          </p:cNvPr>
          <p:cNvPicPr>
            <a:picLocks noChangeAspect="1"/>
          </p:cNvPicPr>
          <p:nvPr/>
        </p:nvPicPr>
        <p:blipFill>
          <a:blip r:embed="rId4"/>
          <a:stretch>
            <a:fillRect/>
          </a:stretch>
        </p:blipFill>
        <p:spPr>
          <a:xfrm>
            <a:off x="0" y="5563660"/>
            <a:ext cx="2531002" cy="1202226"/>
          </a:xfrm>
          <a:prstGeom prst="rect">
            <a:avLst/>
          </a:prstGeom>
        </p:spPr>
      </p:pic>
    </p:spTree>
    <p:extLst>
      <p:ext uri="{BB962C8B-B14F-4D97-AF65-F5344CB8AC3E}">
        <p14:creationId xmlns:p14="http://schemas.microsoft.com/office/powerpoint/2010/main" val="37190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txBox="1">
            <a:spLocks noGrp="1"/>
          </p:cNvSpPr>
          <p:nvPr>
            <p:ph type="title"/>
          </p:nvPr>
        </p:nvSpPr>
        <p:spPr>
          <a:xfrm>
            <a:off x="0" y="0"/>
            <a:ext cx="12192000" cy="1066800"/>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 What makes water unsafe?</a:t>
            </a:r>
            <a:endParaRPr b="1" kern="1200" dirty="0">
              <a:solidFill>
                <a:srgbClr val="FFFFFF"/>
              </a:solidFill>
              <a:latin typeface="Tahoma" pitchFamily="34" charset="0"/>
              <a:ea typeface="Tahoma" pitchFamily="34" charset="0"/>
              <a:cs typeface="Tahoma" pitchFamily="34" charset="0"/>
            </a:endParaRPr>
          </a:p>
        </p:txBody>
      </p:sp>
      <p:sp>
        <p:nvSpPr>
          <p:cNvPr id="151" name="Google Shape;151;p12"/>
          <p:cNvSpPr txBox="1">
            <a:spLocks noGrp="1"/>
          </p:cNvSpPr>
          <p:nvPr>
            <p:ph type="body" idx="1"/>
          </p:nvPr>
        </p:nvSpPr>
        <p:spPr>
          <a:xfrm>
            <a:off x="76200" y="1066800"/>
            <a:ext cx="5180713" cy="54864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spcAft>
                <a:spcPts val="0"/>
              </a:spcAft>
              <a:buClr>
                <a:srgbClr val="000000"/>
              </a:buClr>
              <a:buSzPts val="3600"/>
            </a:pPr>
            <a:r>
              <a:rPr lang="en-US" sz="3600" dirty="0">
                <a:latin typeface="Times New Roman" panose="02020603050405020304" pitchFamily="18" charset="0"/>
                <a:cs typeface="Times New Roman" panose="02020603050405020304" pitchFamily="18" charset="0"/>
              </a:rPr>
              <a:t>The most important things that make water dirty and unsafe include:</a:t>
            </a:r>
            <a:endParaRPr dirty="0">
              <a:solidFill>
                <a:srgbClr val="000000"/>
              </a:solidFill>
              <a:latin typeface="Times New Roman" panose="02020603050405020304" pitchFamily="18" charset="0"/>
              <a:cs typeface="Times New Roman" panose="02020603050405020304" pitchFamily="18" charset="0"/>
            </a:endParaRPr>
          </a:p>
          <a:p>
            <a:pPr marL="342900" indent="0">
              <a:spcBef>
                <a:spcPts val="560"/>
              </a:spcBef>
              <a:spcAft>
                <a:spcPts val="0"/>
              </a:spcAft>
              <a:buNone/>
            </a:pPr>
            <a:endParaRPr sz="1000" dirty="0">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Solids from soil </a:t>
            </a:r>
            <a:endParaRPr sz="3200" dirty="0">
              <a:solidFill>
                <a:srgbClr val="000000"/>
              </a:solidFill>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Micro-organisms from wastewater, garbage, soil </a:t>
            </a:r>
            <a:endParaRPr sz="3200" dirty="0">
              <a:solidFill>
                <a:srgbClr val="000000"/>
              </a:solidFill>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Chemicals from houses, streets, industries and farms</a:t>
            </a:r>
            <a:endParaRPr sz="3200" dirty="0">
              <a:solidFill>
                <a:srgbClr val="000000"/>
              </a:solidFill>
              <a:latin typeface="Times New Roman" panose="02020603050405020304" pitchFamily="18" charset="0"/>
              <a:cs typeface="Times New Roman" panose="02020603050405020304" pitchFamily="18" charset="0"/>
            </a:endParaRPr>
          </a:p>
          <a:p>
            <a:pPr marL="342900" indent="-165100">
              <a:spcBef>
                <a:spcPts val="560"/>
              </a:spcBef>
              <a:spcAft>
                <a:spcPts val="0"/>
              </a:spcAft>
              <a:buClr>
                <a:schemeClr val="dk1"/>
              </a:buClr>
              <a:buSzPts val="2800"/>
              <a:buNone/>
            </a:pPr>
            <a:endParaRPr sz="2800" dirty="0">
              <a:latin typeface="Times New Roman" panose="02020603050405020304" pitchFamily="18" charset="0"/>
              <a:cs typeface="Times New Roman" panose="02020603050405020304" pitchFamily="18" charset="0"/>
            </a:endParaRPr>
          </a:p>
        </p:txBody>
      </p:sp>
      <p:pic>
        <p:nvPicPr>
          <p:cNvPr id="4" name="Picture 2" descr="http://apesnature.homestead.com/files/fg18_0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6913" y="1295400"/>
            <a:ext cx="6972301" cy="4648200"/>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4061403"/>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0" y="0"/>
            <a:ext cx="12192000" cy="1343676"/>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How do you tell if water is not clean?</a:t>
            </a:r>
            <a:endParaRPr b="1" kern="1200" dirty="0">
              <a:solidFill>
                <a:srgbClr val="FFFFFF"/>
              </a:solidFill>
              <a:latin typeface="Tahoma" pitchFamily="34" charset="0"/>
              <a:ea typeface="Tahoma" pitchFamily="34" charset="0"/>
              <a:cs typeface="Tahoma" pitchFamily="34" charset="0"/>
            </a:endParaRPr>
          </a:p>
        </p:txBody>
      </p:sp>
      <p:sp>
        <p:nvSpPr>
          <p:cNvPr id="157" name="Google Shape;157;p13"/>
          <p:cNvSpPr txBox="1">
            <a:spLocks noGrp="1"/>
          </p:cNvSpPr>
          <p:nvPr>
            <p:ph type="body" idx="1"/>
          </p:nvPr>
        </p:nvSpPr>
        <p:spPr>
          <a:xfrm>
            <a:off x="381000" y="1600200"/>
            <a:ext cx="6341498" cy="5166532"/>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spcAft>
                <a:spcPts val="0"/>
              </a:spcAft>
              <a:buClr>
                <a:srgbClr val="000000"/>
              </a:buClr>
              <a:buSzPts val="3200"/>
            </a:pPr>
            <a:r>
              <a:rPr lang="en-US" sz="3200" dirty="0">
                <a:solidFill>
                  <a:srgbClr val="000000"/>
                </a:solidFill>
                <a:latin typeface="Times New Roman" panose="02020603050405020304" pitchFamily="18" charset="0"/>
                <a:cs typeface="Times New Roman" panose="02020603050405020304" pitchFamily="18" charset="0"/>
              </a:rPr>
              <a:t>By using our senses </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color</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smell</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taste</a:t>
            </a:r>
            <a:endParaRPr sz="3200" dirty="0">
              <a:solidFill>
                <a:srgbClr val="000000"/>
              </a:solidFill>
              <a:latin typeface="Times New Roman" panose="02020603050405020304" pitchFamily="18" charset="0"/>
              <a:cs typeface="Times New Roman" panose="02020603050405020304" pitchFamily="18" charset="0"/>
            </a:endParaRPr>
          </a:p>
          <a:p>
            <a:pPr marL="342900" indent="-342900">
              <a:spcBef>
                <a:spcPts val="640"/>
              </a:spcBef>
              <a:spcAft>
                <a:spcPts val="0"/>
              </a:spcAft>
              <a:buClr>
                <a:srgbClr val="000000"/>
              </a:buClr>
              <a:buSzPts val="3200"/>
            </a:pPr>
            <a:r>
              <a:rPr lang="en-US" sz="3200" dirty="0">
                <a:solidFill>
                  <a:srgbClr val="000000"/>
                </a:solidFill>
                <a:latin typeface="Times New Roman" panose="02020603050405020304" pitchFamily="18" charset="0"/>
                <a:cs typeface="Times New Roman" panose="02020603050405020304" pitchFamily="18" charset="0"/>
              </a:rPr>
              <a:t>But not all contaminants can be detected using our senses</a:t>
            </a:r>
            <a:endParaRPr sz="3200" dirty="0">
              <a:solidFill>
                <a:srgbClr val="000000"/>
              </a:solidFill>
              <a:latin typeface="Times New Roman" panose="02020603050405020304" pitchFamily="18" charset="0"/>
              <a:cs typeface="Times New Roman" panose="02020603050405020304" pitchFamily="18" charset="0"/>
            </a:endParaRPr>
          </a:p>
          <a:p>
            <a:pPr marL="0" indent="0">
              <a:spcBef>
                <a:spcPts val="640"/>
              </a:spcBef>
              <a:spcAft>
                <a:spcPts val="0"/>
              </a:spcAft>
              <a:buClr>
                <a:schemeClr val="dk1"/>
              </a:buClr>
              <a:buSzPts val="3200"/>
              <a:buNone/>
            </a:pPr>
            <a:endParaRPr lang="en-US" sz="3200" dirty="0">
              <a:solidFill>
                <a:srgbClr val="000000"/>
              </a:solidFill>
              <a:latin typeface="Times New Roman" panose="02020603050405020304" pitchFamily="18" charset="0"/>
              <a:cs typeface="Times New Roman" panose="02020603050405020304" pitchFamily="18" charset="0"/>
            </a:endParaRPr>
          </a:p>
          <a:p>
            <a:pPr marL="0" indent="0">
              <a:spcBef>
                <a:spcPts val="640"/>
              </a:spcBef>
              <a:spcAft>
                <a:spcPts val="0"/>
              </a:spcAft>
              <a:buClr>
                <a:schemeClr val="dk1"/>
              </a:buClr>
              <a:buSzPts val="3200"/>
              <a:buNone/>
            </a:pPr>
            <a:r>
              <a:rPr lang="en-US" sz="3200" dirty="0">
                <a:solidFill>
                  <a:srgbClr val="000000"/>
                </a:solidFill>
                <a:latin typeface="Times New Roman" panose="02020603050405020304" pitchFamily="18" charset="0"/>
                <a:cs typeface="Times New Roman" panose="02020603050405020304" pitchFamily="18" charset="0"/>
              </a:rPr>
              <a:t>Therefore, we need to do water quality tests</a:t>
            </a:r>
            <a:endParaRPr sz="3200" dirty="0">
              <a:solidFill>
                <a:srgbClr val="000000"/>
              </a:solidFill>
              <a:latin typeface="Times New Roman" panose="02020603050405020304" pitchFamily="18" charset="0"/>
              <a:cs typeface="Times New Roman" panose="02020603050405020304" pitchFamily="18" charset="0"/>
            </a:endParaRPr>
          </a:p>
        </p:txBody>
      </p:sp>
      <p:pic>
        <p:nvPicPr>
          <p:cNvPr id="7" name="Google Shape;158;p13">
            <a:extLst>
              <a:ext uri="{FF2B5EF4-FFF2-40B4-BE49-F238E27FC236}">
                <a16:creationId xmlns:a16="http://schemas.microsoft.com/office/drawing/2014/main" id="{F4F8634D-6163-3E4E-B784-57F81514CFF3}"/>
              </a:ext>
            </a:extLst>
          </p:cNvPr>
          <p:cNvPicPr preferRelativeResize="0"/>
          <p:nvPr/>
        </p:nvPicPr>
        <p:blipFill>
          <a:blip r:embed="rId3">
            <a:alphaModFix/>
          </a:blip>
          <a:stretch>
            <a:fillRect/>
          </a:stretch>
        </p:blipFill>
        <p:spPr>
          <a:xfrm>
            <a:off x="7848600" y="1409999"/>
            <a:ext cx="4343400" cy="3771601"/>
          </a:xfrm>
          <a:prstGeom prst="rect">
            <a:avLst/>
          </a:prstGeom>
          <a:noFill/>
          <a:ln>
            <a:noFill/>
          </a:ln>
        </p:spPr>
      </p:pic>
    </p:spTree>
    <p:extLst>
      <p:ext uri="{BB962C8B-B14F-4D97-AF65-F5344CB8AC3E}">
        <p14:creationId xmlns:p14="http://schemas.microsoft.com/office/powerpoint/2010/main" val="1964035110"/>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Effect transition="in" filter="fade">
                                      <p:cBhvr>
                                        <p:cTn id="12" dur="500"/>
                                        <p:tgtEl>
                                          <p:spTgt spid="1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Effect transition="in" filter="fade">
                                      <p:cBhvr>
                                        <p:cTn id="17" dur="500"/>
                                        <p:tgtEl>
                                          <p:spTgt spid="1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Effect transition="in" filter="fade">
                                      <p:cBhvr>
                                        <p:cTn id="22" dur="500"/>
                                        <p:tgtEl>
                                          <p:spTgt spid="1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
                                            <p:txEl>
                                              <p:pRg st="4" end="4"/>
                                            </p:txEl>
                                          </p:spTgt>
                                        </p:tgtEl>
                                        <p:attrNameLst>
                                          <p:attrName>style.visibility</p:attrName>
                                        </p:attrNameLst>
                                      </p:cBhvr>
                                      <p:to>
                                        <p:strVal val="visible"/>
                                      </p:to>
                                    </p:set>
                                    <p:animEffect transition="in" filter="fade">
                                      <p:cBhvr>
                                        <p:cTn id="27" dur="500"/>
                                        <p:tgtEl>
                                          <p:spTgt spid="1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
                                            <p:txEl>
                                              <p:pRg st="6" end="6"/>
                                            </p:txEl>
                                          </p:spTgt>
                                        </p:tgtEl>
                                        <p:attrNameLst>
                                          <p:attrName>style.visibility</p:attrName>
                                        </p:attrNameLst>
                                      </p:cBhvr>
                                      <p:to>
                                        <p:strVal val="visible"/>
                                      </p:to>
                                    </p:set>
                                    <p:animEffect transition="in" filter="fade">
                                      <p:cBhvr>
                                        <p:cTn id="32" dur="500"/>
                                        <p:tgtEl>
                                          <p:spTgt spid="1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0" y="0"/>
            <a:ext cx="12192000" cy="1295399"/>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Common contaminants in water</a:t>
            </a:r>
            <a:endParaRPr b="1" kern="1200" dirty="0">
              <a:solidFill>
                <a:srgbClr val="FFFFFF"/>
              </a:solidFill>
              <a:latin typeface="Tahoma" pitchFamily="34" charset="0"/>
              <a:ea typeface="Tahoma" pitchFamily="34" charset="0"/>
              <a:cs typeface="Tahoma" pitchFamily="34" charset="0"/>
            </a:endParaRPr>
          </a:p>
        </p:txBody>
      </p:sp>
      <p:sp>
        <p:nvSpPr>
          <p:cNvPr id="164" name="Google Shape;164;p14"/>
          <p:cNvSpPr txBox="1">
            <a:spLocks noGrp="1"/>
          </p:cNvSpPr>
          <p:nvPr>
            <p:ph type="body" idx="1"/>
          </p:nvPr>
        </p:nvSpPr>
        <p:spPr>
          <a:xfrm>
            <a:off x="762000" y="1447800"/>
            <a:ext cx="10287000" cy="5231426"/>
          </a:xfrm>
          <a:prstGeom prst="rect">
            <a:avLst/>
          </a:prstGeom>
          <a:noFill/>
          <a:ln>
            <a:noFill/>
          </a:ln>
        </p:spPr>
        <p:txBody>
          <a:bodyPr spcFirstLastPara="1" vert="horz" wrap="square" lIns="91425" tIns="45700" rIns="91425" bIns="45700" numCol="1" anchor="t" anchorCtr="0" compatLnSpc="1">
            <a:prstTxWarp prst="textNoShape">
              <a:avLst/>
            </a:prstTxWarp>
            <a:normAutofit lnSpcReduction="10000"/>
          </a:bodyPr>
          <a:lstStyle/>
          <a:p>
            <a:pPr marL="342900" indent="-342900">
              <a:spcBef>
                <a:spcPts val="1800"/>
              </a:spcBef>
              <a:spcAft>
                <a:spcPts val="1800"/>
              </a:spcAft>
              <a:buClr>
                <a:srgbClr val="00B050"/>
              </a:buClr>
              <a:buSzPts val="3200"/>
            </a:pPr>
            <a:r>
              <a:rPr lang="en-US" sz="3600" b="1" dirty="0">
                <a:solidFill>
                  <a:srgbClr val="00B050"/>
                </a:solidFill>
                <a:latin typeface="Times New Roman" panose="02020603050405020304" pitchFamily="18" charset="0"/>
                <a:cs typeface="Times New Roman" panose="02020603050405020304" pitchFamily="18" charset="0"/>
              </a:rPr>
              <a:t>Physical</a:t>
            </a:r>
            <a:r>
              <a:rPr lang="en-US" sz="3600" dirty="0">
                <a:solidFill>
                  <a:srgbClr val="00B05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sediment or organic material suspended in the water</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C00000"/>
              </a:buClr>
              <a:buSzPts val="3200"/>
            </a:pPr>
            <a:r>
              <a:rPr lang="en-US" sz="3600" b="1" dirty="0">
                <a:solidFill>
                  <a:srgbClr val="C00000"/>
                </a:solidFill>
                <a:latin typeface="Times New Roman" panose="02020603050405020304" pitchFamily="18" charset="0"/>
                <a:cs typeface="Times New Roman" panose="02020603050405020304" pitchFamily="18" charset="0"/>
              </a:rPr>
              <a:t>Chemical</a:t>
            </a:r>
            <a:r>
              <a:rPr lang="en-US" sz="3600" dirty="0">
                <a:latin typeface="Times New Roman" panose="02020603050405020304" pitchFamily="18" charset="0"/>
                <a:cs typeface="Times New Roman" panose="02020603050405020304" pitchFamily="18" charset="0"/>
              </a:rPr>
              <a:t>: nitrogen, salts, pesticides, metals, and human or animal drugs</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5F497A"/>
              </a:buClr>
              <a:buSzPts val="3200"/>
            </a:pPr>
            <a:r>
              <a:rPr lang="en-US" sz="3600" b="1" dirty="0">
                <a:solidFill>
                  <a:srgbClr val="5F497A"/>
                </a:solidFill>
                <a:latin typeface="Times New Roman" panose="02020603050405020304" pitchFamily="18" charset="0"/>
                <a:cs typeface="Times New Roman" panose="02020603050405020304" pitchFamily="18" charset="0"/>
              </a:rPr>
              <a:t>Biological (microbiological)</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bacteria, viruses, protozoan, and parasites</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4B33FB"/>
              </a:buClr>
              <a:buSzPts val="3200"/>
            </a:pPr>
            <a:r>
              <a:rPr lang="en-US" sz="3600" b="1" dirty="0">
                <a:solidFill>
                  <a:srgbClr val="4B33FB"/>
                </a:solidFill>
                <a:latin typeface="Times New Roman" panose="02020603050405020304" pitchFamily="18" charset="0"/>
                <a:cs typeface="Times New Roman" panose="02020603050405020304" pitchFamily="18" charset="0"/>
              </a:rPr>
              <a:t>Radiological:</a:t>
            </a:r>
            <a:r>
              <a:rPr lang="en-US" sz="3600" dirty="0">
                <a:latin typeface="Times New Roman" panose="02020603050405020304" pitchFamily="18" charset="0"/>
                <a:cs typeface="Times New Roman" panose="02020603050405020304" pitchFamily="18" charset="0"/>
              </a:rPr>
              <a:t> plutonium, uranium, radon</a:t>
            </a:r>
            <a:endParaRPr sz="3600" dirty="0">
              <a:latin typeface="Times New Roman" panose="02020603050405020304" pitchFamily="18" charset="0"/>
              <a:cs typeface="Times New Roman" panose="02020603050405020304" pitchFamily="18" charset="0"/>
            </a:endParaRPr>
          </a:p>
          <a:p>
            <a:pPr marL="342900" indent="-139700">
              <a:spcBef>
                <a:spcPts val="1800"/>
              </a:spcBef>
              <a:spcAft>
                <a:spcPts val="1800"/>
              </a:spcAft>
              <a:buClr>
                <a:schemeClr val="dk1"/>
              </a:buClr>
              <a:buSzPts val="3200"/>
              <a:buNone/>
            </a:pP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495822"/>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xEl>
                                              <p:pRg st="1" end="1"/>
                                            </p:txEl>
                                          </p:spTgt>
                                        </p:tgtEl>
                                        <p:attrNameLst>
                                          <p:attrName>style.visibility</p:attrName>
                                        </p:attrNameLst>
                                      </p:cBhvr>
                                      <p:to>
                                        <p:strVal val="visible"/>
                                      </p:to>
                                    </p:set>
                                    <p:animEffect transition="in" filter="fade">
                                      <p:cBhvr>
                                        <p:cTn id="12" dur="500"/>
                                        <p:tgtEl>
                                          <p:spTgt spid="1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2" end="2"/>
                                            </p:txEl>
                                          </p:spTgt>
                                        </p:tgtEl>
                                        <p:attrNameLst>
                                          <p:attrName>style.visibility</p:attrName>
                                        </p:attrNameLst>
                                      </p:cBhvr>
                                      <p:to>
                                        <p:strVal val="visible"/>
                                      </p:to>
                                    </p:set>
                                    <p:animEffect transition="in" filter="fade">
                                      <p:cBhvr>
                                        <p:cTn id="17" dur="500"/>
                                        <p:tgtEl>
                                          <p:spTgt spid="1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xEl>
                                              <p:pRg st="3" end="3"/>
                                            </p:txEl>
                                          </p:spTgt>
                                        </p:tgtEl>
                                        <p:attrNameLst>
                                          <p:attrName>style.visibility</p:attrName>
                                        </p:attrNameLst>
                                      </p:cBhvr>
                                      <p:to>
                                        <p:strVal val="visible"/>
                                      </p:to>
                                    </p:set>
                                    <p:animEffect transition="in" filter="fade">
                                      <p:cBhvr>
                                        <p:cTn id="22" dur="500"/>
                                        <p:tgtEl>
                                          <p:spTgt spid="1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29CB0C-6442-A18F-061C-E9346FD4A664}"/>
              </a:ext>
            </a:extLst>
          </p:cNvPr>
          <p:cNvSpPr/>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cap="none" spc="50" dirty="0">
                <a:ln w="0"/>
                <a:effectLst>
                  <a:innerShdw blurRad="63500" dist="50800" dir="13500000">
                    <a:srgbClr val="000000">
                      <a:alpha val="50000"/>
                    </a:srgbClr>
                  </a:innerShdw>
                </a:effectLst>
                <a:latin typeface="+mj-lt"/>
                <a:ea typeface="+mj-ea"/>
                <a:cs typeface="+mj-cs"/>
              </a:rPr>
              <a:t>Pollution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02A8EA-FF37-9CD4-CBA8-76C014B45434}"/>
              </a:ext>
            </a:extLst>
          </p:cNvPr>
          <p:cNvSpPr txBox="1"/>
          <p:nvPr/>
        </p:nvSpPr>
        <p:spPr>
          <a:xfrm>
            <a:off x="0" y="2586994"/>
            <a:ext cx="5562600" cy="360657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600" dirty="0"/>
              <a:t>#1 cause of fresh water pollution worldwide is lack of sanitation.</a:t>
            </a:r>
          </a:p>
          <a:p>
            <a:pPr>
              <a:lnSpc>
                <a:spcPct val="90000"/>
              </a:lnSpc>
              <a:spcAft>
                <a:spcPts val="600"/>
              </a:spcAft>
            </a:pPr>
            <a:endParaRPr lang="en-US" sz="1000" dirty="0"/>
          </a:p>
          <a:p>
            <a:pPr indent="-228600">
              <a:lnSpc>
                <a:spcPct val="90000"/>
              </a:lnSpc>
              <a:spcAft>
                <a:spcPts val="600"/>
              </a:spcAft>
              <a:buFont typeface="Arial" panose="020B0604020202020204" pitchFamily="34" charset="0"/>
              <a:buChar char="•"/>
            </a:pPr>
            <a:r>
              <a:rPr lang="en-US" sz="2800" dirty="0"/>
              <a:t>15% of the worlds population    lacks access to clean water</a:t>
            </a:r>
          </a:p>
          <a:p>
            <a:pPr>
              <a:lnSpc>
                <a:spcPct val="90000"/>
              </a:lnSpc>
              <a:spcAft>
                <a:spcPts val="600"/>
              </a:spcAft>
            </a:pPr>
            <a:endParaRPr lang="en-US" sz="900" dirty="0"/>
          </a:p>
          <a:p>
            <a:pPr indent="-228600">
              <a:lnSpc>
                <a:spcPct val="90000"/>
              </a:lnSpc>
              <a:spcAft>
                <a:spcPts val="600"/>
              </a:spcAft>
              <a:buFont typeface="Arial" panose="020B0604020202020204" pitchFamily="34" charset="0"/>
              <a:buChar char="•"/>
            </a:pPr>
            <a:r>
              <a:rPr lang="en-US" sz="2800" dirty="0"/>
              <a:t>Billions of gallons of wastewater are being dumped into freshwater sources every day.</a:t>
            </a:r>
          </a:p>
        </p:txBody>
      </p:sp>
      <p:pic>
        <p:nvPicPr>
          <p:cNvPr id="3" name="Picture 2">
            <a:extLst>
              <a:ext uri="{FF2B5EF4-FFF2-40B4-BE49-F238E27FC236}">
                <a16:creationId xmlns:a16="http://schemas.microsoft.com/office/drawing/2014/main" id="{1430B98F-D577-8CB0-3985-4CDF10F2CFB1}"/>
              </a:ext>
            </a:extLst>
          </p:cNvPr>
          <p:cNvPicPr>
            <a:picLocks noChangeAspect="1"/>
          </p:cNvPicPr>
          <p:nvPr/>
        </p:nvPicPr>
        <p:blipFill rotWithShape="1">
          <a:blip r:embed="rId2"/>
          <a:srcRect l="29212" r="1311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a:extLst>
              <a:ext uri="{FF2B5EF4-FFF2-40B4-BE49-F238E27FC236}">
                <a16:creationId xmlns:a16="http://schemas.microsoft.com/office/drawing/2014/main" id="{57F62EBA-485D-AC73-EC9A-0F0F0F0CB2C4}"/>
              </a:ext>
            </a:extLst>
          </p:cNvPr>
          <p:cNvPicPr>
            <a:picLocks noChangeAspect="1"/>
          </p:cNvPicPr>
          <p:nvPr/>
        </p:nvPicPr>
        <p:blipFill>
          <a:blip r:embed="rId3"/>
          <a:stretch>
            <a:fillRect/>
          </a:stretch>
        </p:blipFill>
        <p:spPr>
          <a:xfrm>
            <a:off x="3569020" y="114404"/>
            <a:ext cx="1742682" cy="1546799"/>
          </a:xfrm>
          <a:prstGeom prst="rect">
            <a:avLst/>
          </a:prstGeom>
        </p:spPr>
      </p:pic>
      <p:sp>
        <p:nvSpPr>
          <p:cNvPr id="2" name="Rectangle 1">
            <a:extLst>
              <a:ext uri="{FF2B5EF4-FFF2-40B4-BE49-F238E27FC236}">
                <a16:creationId xmlns:a16="http://schemas.microsoft.com/office/drawing/2014/main" id="{512C0824-2BBC-A03A-CA06-3E2512798E35}"/>
              </a:ext>
            </a:extLst>
          </p:cNvPr>
          <p:cNvSpPr/>
          <p:nvPr/>
        </p:nvSpPr>
        <p:spPr>
          <a:xfrm>
            <a:off x="560731" y="52801"/>
            <a:ext cx="2971839" cy="1200329"/>
          </a:xfrm>
          <a:prstGeom prst="rect">
            <a:avLst/>
          </a:prstGeom>
          <a:noFill/>
        </p:spPr>
        <p:txBody>
          <a:bodyPr wrap="none" lIns="91440" tIns="45720" rIns="91440" bIns="45720">
            <a:spAutoFit/>
          </a:bodyPr>
          <a:lstStyle/>
          <a:p>
            <a:pPr algn="ctr"/>
            <a:r>
              <a:rPr lang="en-US" sz="2400" b="0" cap="none" spc="0" dirty="0">
                <a:ln w="0"/>
                <a:solidFill>
                  <a:srgbClr val="FF0000"/>
                </a:solidFill>
                <a:effectLst>
                  <a:outerShdw blurRad="38100" dist="19050" dir="2700000" algn="tl" rotWithShape="0">
                    <a:schemeClr val="dk1">
                      <a:alpha val="40000"/>
                    </a:schemeClr>
                  </a:outerShdw>
                </a:effectLst>
              </a:rPr>
              <a:t>If you put clean water </a:t>
            </a:r>
          </a:p>
          <a:p>
            <a:pPr algn="ctr"/>
            <a:r>
              <a:rPr lang="en-US" sz="2400" b="0" cap="none" spc="0" dirty="0">
                <a:ln w="0"/>
                <a:solidFill>
                  <a:srgbClr val="FF0000"/>
                </a:solidFill>
                <a:effectLst>
                  <a:outerShdw blurRad="38100" dist="19050" dir="2700000" algn="tl" rotWithShape="0">
                    <a:schemeClr val="dk1">
                      <a:alpha val="40000"/>
                    </a:schemeClr>
                  </a:outerShdw>
                </a:effectLst>
              </a:rPr>
              <a:t>in a dirty container, </a:t>
            </a:r>
          </a:p>
          <a:p>
            <a:pPr algn="ctr"/>
            <a:r>
              <a:rPr lang="en-US" sz="2400" b="0" cap="none" spc="0" dirty="0">
                <a:ln w="0"/>
                <a:solidFill>
                  <a:srgbClr val="FF0000"/>
                </a:solidFill>
                <a:effectLst>
                  <a:outerShdw blurRad="38100" dist="19050" dir="2700000" algn="tl" rotWithShape="0">
                    <a:schemeClr val="dk1">
                      <a:alpha val="40000"/>
                    </a:schemeClr>
                  </a:outerShdw>
                </a:effectLst>
              </a:rPr>
              <a:t>the water is dirty.</a:t>
            </a:r>
          </a:p>
        </p:txBody>
      </p:sp>
    </p:spTree>
    <p:extLst>
      <p:ext uri="{BB962C8B-B14F-4D97-AF65-F5344CB8AC3E}">
        <p14:creationId xmlns:p14="http://schemas.microsoft.com/office/powerpoint/2010/main" val="581867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6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CBC770-AD83-3BEE-FEC6-9C5708DB205F}"/>
              </a:ext>
            </a:extLst>
          </p:cNvPr>
          <p:cNvPicPr>
            <a:picLocks noChangeAspect="1"/>
          </p:cNvPicPr>
          <p:nvPr/>
        </p:nvPicPr>
        <p:blipFill>
          <a:blip r:embed="rId2"/>
          <a:stretch>
            <a:fillRect/>
          </a:stretch>
        </p:blipFill>
        <p:spPr>
          <a:xfrm>
            <a:off x="643467" y="676318"/>
            <a:ext cx="10905066" cy="4552864"/>
          </a:xfrm>
          <a:prstGeom prst="rect">
            <a:avLst/>
          </a:prstGeom>
        </p:spPr>
      </p:pic>
      <p:sp>
        <p:nvSpPr>
          <p:cNvPr id="4" name="Rectangle 3">
            <a:extLst>
              <a:ext uri="{FF2B5EF4-FFF2-40B4-BE49-F238E27FC236}">
                <a16:creationId xmlns:a16="http://schemas.microsoft.com/office/drawing/2014/main" id="{1F04100F-FD4C-FB46-A06D-9D8DB4C08E6C}"/>
              </a:ext>
            </a:extLst>
          </p:cNvPr>
          <p:cNvSpPr/>
          <p:nvPr/>
        </p:nvSpPr>
        <p:spPr>
          <a:xfrm>
            <a:off x="1635298" y="5232975"/>
            <a:ext cx="2558713" cy="1200329"/>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25% without</a:t>
            </a:r>
          </a:p>
          <a:p>
            <a:pPr algn="ctr"/>
            <a:r>
              <a:rPr lang="en-US" sz="3600" b="0" cap="none" spc="0" dirty="0">
                <a:ln w="0"/>
                <a:solidFill>
                  <a:schemeClr val="accent1"/>
                </a:solidFill>
                <a:effectLst>
                  <a:outerShdw blurRad="38100" dist="25400" dir="5400000" algn="ctr" rotWithShape="0">
                    <a:srgbClr val="6E747A">
                      <a:alpha val="43000"/>
                    </a:srgbClr>
                  </a:outerShdw>
                </a:effectLst>
              </a:rPr>
              <a:t> clean water</a:t>
            </a:r>
          </a:p>
        </p:txBody>
      </p:sp>
      <p:sp>
        <p:nvSpPr>
          <p:cNvPr id="5" name="Rectangle 4">
            <a:extLst>
              <a:ext uri="{FF2B5EF4-FFF2-40B4-BE49-F238E27FC236}">
                <a16:creationId xmlns:a16="http://schemas.microsoft.com/office/drawing/2014/main" id="{C9AB3F79-0352-72A2-0D90-E8392791BA27}"/>
              </a:ext>
            </a:extLst>
          </p:cNvPr>
          <p:cNvSpPr/>
          <p:nvPr/>
        </p:nvSpPr>
        <p:spPr>
          <a:xfrm>
            <a:off x="7894370" y="5480395"/>
            <a:ext cx="2662332" cy="646331"/>
          </a:xfrm>
          <a:prstGeom prst="rect">
            <a:avLst/>
          </a:prstGeom>
          <a:noFill/>
        </p:spPr>
        <p:txBody>
          <a:bodyPr wrap="non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33% no toilet</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21242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20E1F9-A2AF-5CE1-6A63-3FB076B51B0F}"/>
              </a:ext>
            </a:extLst>
          </p:cNvPr>
          <p:cNvSpPr txBox="1"/>
          <p:nvPr/>
        </p:nvSpPr>
        <p:spPr>
          <a:xfrm>
            <a:off x="628650" y="4034002"/>
            <a:ext cx="11563350" cy="2677656"/>
          </a:xfrm>
          <a:prstGeom prst="rect">
            <a:avLst/>
          </a:prstGeom>
          <a:noFill/>
        </p:spPr>
        <p:txBody>
          <a:bodyPr wrap="square">
            <a:spAutoFit/>
          </a:bodyPr>
          <a:lstStyle/>
          <a:p>
            <a:r>
              <a:rPr lang="en-US" sz="2800" b="0" i="0" dirty="0">
                <a:solidFill>
                  <a:srgbClr val="0A0A0A"/>
                </a:solidFill>
                <a:effectLst/>
                <a:latin typeface="PT Sans" panose="020B0604020202020204" pitchFamily="34" charset="0"/>
              </a:rPr>
              <a:t>The Joint Monitoring Program Progress report on </a:t>
            </a:r>
            <a:r>
              <a:rPr lang="en-US" sz="2800" b="0" i="0" u="none" strike="noStrike" dirty="0">
                <a:solidFill>
                  <a:srgbClr val="062E73"/>
                </a:solidFill>
                <a:effectLst/>
                <a:latin typeface="PT Sans" panose="020B0604020202020204" pitchFamily="34" charset="0"/>
                <a:hlinkClick r:id="rId2"/>
              </a:rPr>
              <a:t>‘Household Drinking Water, Sanitation and Hygiene 2000-2020’</a:t>
            </a:r>
            <a:r>
              <a:rPr lang="en-US" sz="2800" u="none" strike="noStrike" dirty="0">
                <a:solidFill>
                  <a:srgbClr val="0A0A0A"/>
                </a:solidFill>
                <a:latin typeface="PT Sans" panose="020B0604020202020204" pitchFamily="34" charset="0"/>
              </a:rPr>
              <a:t> p</a:t>
            </a:r>
            <a:r>
              <a:rPr lang="en-US" sz="2800" b="0" i="0" dirty="0">
                <a:solidFill>
                  <a:srgbClr val="0A0A0A"/>
                </a:solidFill>
                <a:effectLst/>
                <a:latin typeface="PT Sans" panose="020B0604020202020204" pitchFamily="34" charset="0"/>
              </a:rPr>
              <a:t>resents the estimates regarding the access of households to drinking water, sanitation, and hygiene services</a:t>
            </a:r>
            <a:r>
              <a:rPr lang="en-US" sz="2800" dirty="0">
                <a:solidFill>
                  <a:srgbClr val="0A0A0A"/>
                </a:solidFill>
                <a:latin typeface="PT Sans" panose="020B0604020202020204" pitchFamily="34" charset="0"/>
              </a:rPr>
              <a:t> </a:t>
            </a:r>
            <a:r>
              <a:rPr lang="en-US" sz="2800" b="0" i="0" dirty="0">
                <a:solidFill>
                  <a:srgbClr val="0A0A0A"/>
                </a:solidFill>
                <a:effectLst/>
                <a:latin typeface="PT Sans" panose="020B0604020202020204" pitchFamily="34" charset="0"/>
              </a:rPr>
              <a:t>and assesses progress in achieving the six Sustainable Development Goals (SDGs). With a view to “ensuring the availability and sustainable management of water and sanitation for all before 2030 ”. </a:t>
            </a:r>
            <a:endParaRPr lang="en-US" sz="2800" dirty="0"/>
          </a:p>
        </p:txBody>
      </p:sp>
      <p:sp>
        <p:nvSpPr>
          <p:cNvPr id="5" name="TextBox 4">
            <a:extLst>
              <a:ext uri="{FF2B5EF4-FFF2-40B4-BE49-F238E27FC236}">
                <a16:creationId xmlns:a16="http://schemas.microsoft.com/office/drawing/2014/main" id="{428BA7E5-B2DD-B0DF-A7EF-DC409B872EC4}"/>
              </a:ext>
            </a:extLst>
          </p:cNvPr>
          <p:cNvSpPr txBox="1"/>
          <p:nvPr/>
        </p:nvSpPr>
        <p:spPr>
          <a:xfrm>
            <a:off x="600075" y="546169"/>
            <a:ext cx="11372850" cy="3170099"/>
          </a:xfrm>
          <a:prstGeom prst="rect">
            <a:avLst/>
          </a:prstGeom>
          <a:noFill/>
        </p:spPr>
        <p:txBody>
          <a:bodyPr wrap="square">
            <a:spAutoFit/>
          </a:bodyPr>
          <a:lstStyle/>
          <a:p>
            <a:r>
              <a:rPr lang="en-US" sz="4000" b="0" i="0" dirty="0">
                <a:solidFill>
                  <a:srgbClr val="0A0A0A"/>
                </a:solidFill>
                <a:effectLst/>
                <a:latin typeface="PT Sans" panose="020B0503020203020204" pitchFamily="34" charset="0"/>
              </a:rPr>
              <a:t>494 million people around the world still defecate in the open, which includes about 15 percent of India’s </a:t>
            </a:r>
            <a:r>
              <a:rPr lang="en-US" sz="4000" b="0" i="0" u="none" strike="noStrike" dirty="0">
                <a:solidFill>
                  <a:srgbClr val="000000"/>
                </a:solidFill>
                <a:effectLst/>
                <a:latin typeface="PT Sans" panose="020B0503020203020204" pitchFamily="34" charset="0"/>
                <a:hlinkClick r:id="rId3"/>
              </a:rPr>
              <a:t>population</a:t>
            </a:r>
            <a:r>
              <a:rPr lang="en-US" sz="4000" b="0" i="0" dirty="0">
                <a:solidFill>
                  <a:srgbClr val="0A0A0A"/>
                </a:solidFill>
                <a:effectLst/>
                <a:latin typeface="PT Sans" panose="020B0503020203020204" pitchFamily="34" charset="0"/>
              </a:rPr>
              <a:t>. In 55 countries of the world, more than 5 percent of the population still defecates in the open.</a:t>
            </a:r>
            <a:endParaRPr lang="en-US" sz="4000" dirty="0"/>
          </a:p>
        </p:txBody>
      </p:sp>
    </p:spTree>
    <p:extLst>
      <p:ext uri="{BB962C8B-B14F-4D97-AF65-F5344CB8AC3E}">
        <p14:creationId xmlns:p14="http://schemas.microsoft.com/office/powerpoint/2010/main" val="863262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A148-37E5-EE19-A0EC-230E6A531F1D}"/>
              </a:ext>
            </a:extLst>
          </p:cNvPr>
          <p:cNvPicPr>
            <a:picLocks noChangeAspect="1"/>
          </p:cNvPicPr>
          <p:nvPr/>
        </p:nvPicPr>
        <p:blipFill>
          <a:blip r:embed="rId2"/>
          <a:stretch>
            <a:fillRect/>
          </a:stretch>
        </p:blipFill>
        <p:spPr>
          <a:xfrm>
            <a:off x="923893" y="375983"/>
            <a:ext cx="2657646" cy="2657646"/>
          </a:xfrm>
          <a:prstGeom prst="rect">
            <a:avLst/>
          </a:prstGeom>
        </p:spPr>
      </p:pic>
      <p:pic>
        <p:nvPicPr>
          <p:cNvPr id="5" name="Picture 4">
            <a:extLst>
              <a:ext uri="{FF2B5EF4-FFF2-40B4-BE49-F238E27FC236}">
                <a16:creationId xmlns:a16="http://schemas.microsoft.com/office/drawing/2014/main" id="{B650F758-3BBB-FE31-D76E-F7E4743DEA12}"/>
              </a:ext>
            </a:extLst>
          </p:cNvPr>
          <p:cNvPicPr>
            <a:picLocks noChangeAspect="1"/>
          </p:cNvPicPr>
          <p:nvPr/>
        </p:nvPicPr>
        <p:blipFill>
          <a:blip r:embed="rId3"/>
          <a:stretch>
            <a:fillRect/>
          </a:stretch>
        </p:blipFill>
        <p:spPr>
          <a:xfrm>
            <a:off x="4152695" y="390373"/>
            <a:ext cx="3391105" cy="2657646"/>
          </a:xfrm>
          <a:prstGeom prst="rect">
            <a:avLst/>
          </a:prstGeom>
        </p:spPr>
      </p:pic>
      <p:pic>
        <p:nvPicPr>
          <p:cNvPr id="7" name="Picture 6">
            <a:extLst>
              <a:ext uri="{FF2B5EF4-FFF2-40B4-BE49-F238E27FC236}">
                <a16:creationId xmlns:a16="http://schemas.microsoft.com/office/drawing/2014/main" id="{68489328-5203-21C1-F22F-52DAADF163D7}"/>
              </a:ext>
            </a:extLst>
          </p:cNvPr>
          <p:cNvPicPr>
            <a:picLocks noChangeAspect="1"/>
          </p:cNvPicPr>
          <p:nvPr/>
        </p:nvPicPr>
        <p:blipFill>
          <a:blip r:embed="rId4"/>
          <a:stretch>
            <a:fillRect/>
          </a:stretch>
        </p:blipFill>
        <p:spPr>
          <a:xfrm>
            <a:off x="8114956" y="375983"/>
            <a:ext cx="3162438" cy="2738042"/>
          </a:xfrm>
          <a:prstGeom prst="rect">
            <a:avLst/>
          </a:prstGeom>
        </p:spPr>
      </p:pic>
      <p:pic>
        <p:nvPicPr>
          <p:cNvPr id="13" name="Picture 12">
            <a:extLst>
              <a:ext uri="{FF2B5EF4-FFF2-40B4-BE49-F238E27FC236}">
                <a16:creationId xmlns:a16="http://schemas.microsoft.com/office/drawing/2014/main" id="{E5AA2B8C-CFB1-2631-16C4-8EA4EF9D453A}"/>
              </a:ext>
            </a:extLst>
          </p:cNvPr>
          <p:cNvPicPr>
            <a:picLocks noChangeAspect="1"/>
          </p:cNvPicPr>
          <p:nvPr/>
        </p:nvPicPr>
        <p:blipFill>
          <a:blip r:embed="rId5"/>
          <a:stretch>
            <a:fillRect/>
          </a:stretch>
        </p:blipFill>
        <p:spPr>
          <a:xfrm>
            <a:off x="5619890" y="3429000"/>
            <a:ext cx="5257660" cy="3231915"/>
          </a:xfrm>
          <a:prstGeom prst="rect">
            <a:avLst/>
          </a:prstGeom>
        </p:spPr>
      </p:pic>
      <p:sp>
        <p:nvSpPr>
          <p:cNvPr id="14" name="TextBox 13">
            <a:extLst>
              <a:ext uri="{FF2B5EF4-FFF2-40B4-BE49-F238E27FC236}">
                <a16:creationId xmlns:a16="http://schemas.microsoft.com/office/drawing/2014/main" id="{C1154B5F-A780-B9EC-D27F-F821CD3B6E97}"/>
              </a:ext>
            </a:extLst>
          </p:cNvPr>
          <p:cNvSpPr txBox="1"/>
          <p:nvPr/>
        </p:nvSpPr>
        <p:spPr>
          <a:xfrm>
            <a:off x="638245" y="4253732"/>
            <a:ext cx="4800600" cy="769441"/>
          </a:xfrm>
          <a:prstGeom prst="rect">
            <a:avLst/>
          </a:prstGeom>
          <a:noFill/>
        </p:spPr>
        <p:txBody>
          <a:bodyPr wrap="square" rtlCol="0">
            <a:spAutoFit/>
          </a:bodyPr>
          <a:lstStyle/>
          <a:p>
            <a:r>
              <a:rPr lang="en-US" sz="4400" b="1" dirty="0"/>
              <a:t>What is a toilet?</a:t>
            </a:r>
          </a:p>
        </p:txBody>
      </p:sp>
      <p:sp>
        <p:nvSpPr>
          <p:cNvPr id="15" name="&quot;Not Allowed&quot; Symbol 14">
            <a:extLst>
              <a:ext uri="{FF2B5EF4-FFF2-40B4-BE49-F238E27FC236}">
                <a16:creationId xmlns:a16="http://schemas.microsoft.com/office/drawing/2014/main" id="{DE44FBAF-0678-E12F-91A6-476CBA0CC6FE}"/>
              </a:ext>
            </a:extLst>
          </p:cNvPr>
          <p:cNvSpPr/>
          <p:nvPr/>
        </p:nvSpPr>
        <p:spPr>
          <a:xfrm>
            <a:off x="4943685" y="4000500"/>
            <a:ext cx="5933865" cy="386715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765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9BF6C2-6A3B-E6FB-CC8C-F44733338B43}"/>
              </a:ext>
            </a:extLst>
          </p:cNvPr>
          <p:cNvPicPr>
            <a:picLocks noChangeAspect="1"/>
          </p:cNvPicPr>
          <p:nvPr/>
        </p:nvPicPr>
        <p:blipFill rotWithShape="1">
          <a:blip r:embed="rId2"/>
          <a:srcRect l="7028" r="16189" b="2"/>
          <a:stretch/>
        </p:blipFill>
        <p:spPr>
          <a:xfrm>
            <a:off x="6421035" y="643467"/>
            <a:ext cx="5129784" cy="5571066"/>
          </a:xfrm>
          <a:prstGeom prst="rect">
            <a:avLst/>
          </a:prstGeom>
        </p:spPr>
      </p:pic>
      <p:sp>
        <p:nvSpPr>
          <p:cNvPr id="25" name="Rectangle 2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E120AF-B871-D0E3-E002-A95AD2B83109}"/>
              </a:ext>
            </a:extLst>
          </p:cNvPr>
          <p:cNvPicPr>
            <a:picLocks noChangeAspect="1"/>
          </p:cNvPicPr>
          <p:nvPr/>
        </p:nvPicPr>
        <p:blipFill rotWithShape="1">
          <a:blip r:embed="rId3"/>
          <a:srcRect r="7227" b="2"/>
          <a:stretch/>
        </p:blipFill>
        <p:spPr>
          <a:xfrm>
            <a:off x="641180" y="643467"/>
            <a:ext cx="5129784" cy="5571066"/>
          </a:xfrm>
          <a:prstGeom prst="rect">
            <a:avLst/>
          </a:prstGeom>
        </p:spPr>
      </p:pic>
    </p:spTree>
    <p:extLst>
      <p:ext uri="{BB962C8B-B14F-4D97-AF65-F5344CB8AC3E}">
        <p14:creationId xmlns:p14="http://schemas.microsoft.com/office/powerpoint/2010/main" val="1362270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8622C1-56AF-2088-422B-5C515B009B6B}"/>
              </a:ext>
            </a:extLst>
          </p:cNvPr>
          <p:cNvPicPr>
            <a:picLocks noChangeAspect="1"/>
          </p:cNvPicPr>
          <p:nvPr/>
        </p:nvPicPr>
        <p:blipFill rotWithShape="1">
          <a:blip r:embed="rId2"/>
          <a:srcRect r="2" b="24675"/>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3" name="Picture 12">
            <a:extLst>
              <a:ext uri="{FF2B5EF4-FFF2-40B4-BE49-F238E27FC236}">
                <a16:creationId xmlns:a16="http://schemas.microsoft.com/office/drawing/2014/main" id="{6271D9C3-0F6C-4D65-CC76-9566D3336A68}"/>
              </a:ext>
            </a:extLst>
          </p:cNvPr>
          <p:cNvPicPr>
            <a:picLocks noChangeAspect="1"/>
          </p:cNvPicPr>
          <p:nvPr/>
        </p:nvPicPr>
        <p:blipFill rotWithShape="1">
          <a:blip r:embed="rId3"/>
          <a:srcRect t="15045" r="1" b="9819"/>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5" name="Picture 4">
            <a:extLst>
              <a:ext uri="{FF2B5EF4-FFF2-40B4-BE49-F238E27FC236}">
                <a16:creationId xmlns:a16="http://schemas.microsoft.com/office/drawing/2014/main" id="{48DBCF77-40FA-ED0A-FA5C-F00ECE8B25EB}"/>
              </a:ext>
            </a:extLst>
          </p:cNvPr>
          <p:cNvPicPr>
            <a:picLocks noChangeAspect="1"/>
          </p:cNvPicPr>
          <p:nvPr/>
        </p:nvPicPr>
        <p:blipFill rotWithShape="1">
          <a:blip r:embed="rId4"/>
          <a:srcRect t="7271" b="11058"/>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Picture 2">
            <a:extLst>
              <a:ext uri="{FF2B5EF4-FFF2-40B4-BE49-F238E27FC236}">
                <a16:creationId xmlns:a16="http://schemas.microsoft.com/office/drawing/2014/main" id="{27F72529-C3A4-32D6-3B03-6EDB367B01C7}"/>
              </a:ext>
            </a:extLst>
          </p:cNvPr>
          <p:cNvPicPr>
            <a:picLocks noChangeAspect="1"/>
          </p:cNvPicPr>
          <p:nvPr/>
        </p:nvPicPr>
        <p:blipFill rotWithShape="1">
          <a:blip r:embed="rId5"/>
          <a:srcRect t="35871" r="1" b="4550"/>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4211348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02A8EA-FF37-9CD4-CBA8-76C014B45434}"/>
              </a:ext>
            </a:extLst>
          </p:cNvPr>
          <p:cNvSpPr txBox="1"/>
          <p:nvPr/>
        </p:nvSpPr>
        <p:spPr>
          <a:xfrm>
            <a:off x="278612" y="1628817"/>
            <a:ext cx="11665738" cy="2031325"/>
          </a:xfrm>
          <a:prstGeom prst="rect">
            <a:avLst/>
          </a:prstGeom>
          <a:noFill/>
        </p:spPr>
        <p:txBody>
          <a:bodyPr wrap="square" rtlCol="0">
            <a:spAutoFit/>
          </a:bodyPr>
          <a:lstStyle/>
          <a:p>
            <a:endParaRPr lang="en-US" dirty="0"/>
          </a:p>
          <a:p>
            <a:pPr algn="ctr"/>
            <a:r>
              <a:rPr lang="en-US" sz="3600" dirty="0"/>
              <a:t>Water polluted with untreated waste is the </a:t>
            </a:r>
          </a:p>
          <a:p>
            <a:pPr algn="ctr"/>
            <a:r>
              <a:rPr lang="en-US" sz="3600" dirty="0"/>
              <a:t>#2 killer of children worldwide</a:t>
            </a:r>
            <a:r>
              <a:rPr lang="en-US" dirty="0"/>
              <a:t>.</a:t>
            </a:r>
          </a:p>
          <a:p>
            <a:endParaRPr lang="en-US" dirty="0"/>
          </a:p>
          <a:p>
            <a:endParaRPr lang="en-US" dirty="0"/>
          </a:p>
        </p:txBody>
      </p:sp>
      <p:pic>
        <p:nvPicPr>
          <p:cNvPr id="6" name="Picture 5">
            <a:extLst>
              <a:ext uri="{FF2B5EF4-FFF2-40B4-BE49-F238E27FC236}">
                <a16:creationId xmlns:a16="http://schemas.microsoft.com/office/drawing/2014/main" id="{63F65FCB-A5BD-8FD0-EDB5-53EE7C521E18}"/>
              </a:ext>
            </a:extLst>
          </p:cNvPr>
          <p:cNvPicPr>
            <a:picLocks noChangeAspect="1"/>
          </p:cNvPicPr>
          <p:nvPr/>
        </p:nvPicPr>
        <p:blipFill>
          <a:blip r:embed="rId3"/>
          <a:stretch>
            <a:fillRect/>
          </a:stretch>
        </p:blipFill>
        <p:spPr>
          <a:xfrm>
            <a:off x="2895600" y="3171786"/>
            <a:ext cx="9296400" cy="3220481"/>
          </a:xfrm>
          <a:prstGeom prst="rect">
            <a:avLst/>
          </a:prstGeom>
        </p:spPr>
      </p:pic>
      <p:pic>
        <p:nvPicPr>
          <p:cNvPr id="5" name="Picture 4">
            <a:extLst>
              <a:ext uri="{FF2B5EF4-FFF2-40B4-BE49-F238E27FC236}">
                <a16:creationId xmlns:a16="http://schemas.microsoft.com/office/drawing/2014/main" id="{F9AF25FF-CF38-896C-7AC9-E0BEB3B5AF89}"/>
              </a:ext>
            </a:extLst>
          </p:cNvPr>
          <p:cNvPicPr>
            <a:picLocks noChangeAspect="1"/>
          </p:cNvPicPr>
          <p:nvPr/>
        </p:nvPicPr>
        <p:blipFill>
          <a:blip r:embed="rId4"/>
          <a:stretch>
            <a:fillRect/>
          </a:stretch>
        </p:blipFill>
        <p:spPr>
          <a:xfrm>
            <a:off x="95249" y="71476"/>
            <a:ext cx="3306843" cy="1780164"/>
          </a:xfrm>
          <a:prstGeom prst="rect">
            <a:avLst/>
          </a:prstGeom>
        </p:spPr>
      </p:pic>
      <p:pic>
        <p:nvPicPr>
          <p:cNvPr id="8" name="Picture 7">
            <a:extLst>
              <a:ext uri="{FF2B5EF4-FFF2-40B4-BE49-F238E27FC236}">
                <a16:creationId xmlns:a16="http://schemas.microsoft.com/office/drawing/2014/main" id="{EEB7A495-7307-D2D0-6143-C03485761E22}"/>
              </a:ext>
            </a:extLst>
          </p:cNvPr>
          <p:cNvPicPr>
            <a:picLocks noChangeAspect="1"/>
          </p:cNvPicPr>
          <p:nvPr/>
        </p:nvPicPr>
        <p:blipFill>
          <a:blip r:embed="rId5"/>
          <a:stretch>
            <a:fillRect/>
          </a:stretch>
        </p:blipFill>
        <p:spPr>
          <a:xfrm>
            <a:off x="3506867" y="99840"/>
            <a:ext cx="3838808" cy="1723437"/>
          </a:xfrm>
          <a:prstGeom prst="rect">
            <a:avLst/>
          </a:prstGeom>
        </p:spPr>
      </p:pic>
      <p:pic>
        <p:nvPicPr>
          <p:cNvPr id="10" name="Picture 9">
            <a:extLst>
              <a:ext uri="{FF2B5EF4-FFF2-40B4-BE49-F238E27FC236}">
                <a16:creationId xmlns:a16="http://schemas.microsoft.com/office/drawing/2014/main" id="{F5E03CA1-A699-40B1-E25D-1A6FFFEFC8C2}"/>
              </a:ext>
            </a:extLst>
          </p:cNvPr>
          <p:cNvPicPr>
            <a:picLocks noChangeAspect="1"/>
          </p:cNvPicPr>
          <p:nvPr/>
        </p:nvPicPr>
        <p:blipFill>
          <a:blip r:embed="rId6"/>
          <a:stretch>
            <a:fillRect/>
          </a:stretch>
        </p:blipFill>
        <p:spPr>
          <a:xfrm>
            <a:off x="7343157" y="145664"/>
            <a:ext cx="4725018" cy="1677613"/>
          </a:xfrm>
          <a:prstGeom prst="rect">
            <a:avLst/>
          </a:prstGeom>
        </p:spPr>
      </p:pic>
      <p:sp>
        <p:nvSpPr>
          <p:cNvPr id="11" name="TextBox 10">
            <a:extLst>
              <a:ext uri="{FF2B5EF4-FFF2-40B4-BE49-F238E27FC236}">
                <a16:creationId xmlns:a16="http://schemas.microsoft.com/office/drawing/2014/main" id="{26C355A0-80AF-3100-74F7-8E0F41604761}"/>
              </a:ext>
            </a:extLst>
          </p:cNvPr>
          <p:cNvSpPr txBox="1"/>
          <p:nvPr/>
        </p:nvSpPr>
        <p:spPr>
          <a:xfrm>
            <a:off x="200024" y="3171786"/>
            <a:ext cx="2447926" cy="3816429"/>
          </a:xfrm>
          <a:prstGeom prst="rect">
            <a:avLst/>
          </a:prstGeom>
          <a:noFill/>
        </p:spPr>
        <p:txBody>
          <a:bodyPr wrap="square" rtlCol="0">
            <a:spAutoFit/>
          </a:bodyPr>
          <a:lstStyle/>
          <a:p>
            <a:r>
              <a:rPr lang="en-US" sz="3200" dirty="0"/>
              <a:t>Cholera, diarrhea, and parasites are contracted through contaminated water.</a:t>
            </a:r>
          </a:p>
          <a:p>
            <a:endParaRPr lang="en-US" dirty="0"/>
          </a:p>
        </p:txBody>
      </p:sp>
      <p:sp>
        <p:nvSpPr>
          <p:cNvPr id="2" name="TextBox 1">
            <a:extLst>
              <a:ext uri="{FF2B5EF4-FFF2-40B4-BE49-F238E27FC236}">
                <a16:creationId xmlns:a16="http://schemas.microsoft.com/office/drawing/2014/main" id="{E49AFB47-5094-036D-02BB-12C0D45A1EB5}"/>
              </a:ext>
            </a:extLst>
          </p:cNvPr>
          <p:cNvSpPr txBox="1"/>
          <p:nvPr/>
        </p:nvSpPr>
        <p:spPr>
          <a:xfrm>
            <a:off x="3289738" y="6392267"/>
            <a:ext cx="6695090" cy="369332"/>
          </a:xfrm>
          <a:prstGeom prst="rect">
            <a:avLst/>
          </a:prstGeom>
          <a:noFill/>
        </p:spPr>
        <p:txBody>
          <a:bodyPr wrap="square" rtlCol="0">
            <a:spAutoFit/>
          </a:bodyPr>
          <a:lstStyle/>
          <a:p>
            <a:r>
              <a:rPr lang="en-US" dirty="0"/>
              <a:t>#1 is respiratory infections (WHO)</a:t>
            </a:r>
          </a:p>
        </p:txBody>
      </p:sp>
    </p:spTree>
    <p:extLst>
      <p:ext uri="{BB962C8B-B14F-4D97-AF65-F5344CB8AC3E}">
        <p14:creationId xmlns:p14="http://schemas.microsoft.com/office/powerpoint/2010/main" val="487862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41BD63-E6CA-22D6-68AA-5FB2AAF8D3D7}"/>
              </a:ext>
            </a:extLst>
          </p:cNvPr>
          <p:cNvPicPr>
            <a:picLocks noChangeAspect="1"/>
          </p:cNvPicPr>
          <p:nvPr/>
        </p:nvPicPr>
        <p:blipFill>
          <a:blip r:embed="rId2"/>
          <a:stretch>
            <a:fillRect/>
          </a:stretch>
        </p:blipFill>
        <p:spPr>
          <a:xfrm>
            <a:off x="966952" y="759083"/>
            <a:ext cx="8841208" cy="5047364"/>
          </a:xfrm>
          <a:prstGeom prst="rect">
            <a:avLst/>
          </a:prstGeom>
        </p:spPr>
      </p:pic>
      <p:sp>
        <p:nvSpPr>
          <p:cNvPr id="5" name="Arrow: Left 4">
            <a:extLst>
              <a:ext uri="{FF2B5EF4-FFF2-40B4-BE49-F238E27FC236}">
                <a16:creationId xmlns:a16="http://schemas.microsoft.com/office/drawing/2014/main" id="{79182F8D-FE6A-C17A-C5CA-A8B7A3A9B568}"/>
              </a:ext>
            </a:extLst>
          </p:cNvPr>
          <p:cNvSpPr/>
          <p:nvPr/>
        </p:nvSpPr>
        <p:spPr>
          <a:xfrm>
            <a:off x="9703056" y="1723697"/>
            <a:ext cx="1889854" cy="956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Goal for Today</a:t>
            </a:r>
          </a:p>
        </p:txBody>
      </p:sp>
    </p:spTree>
    <p:extLst>
      <p:ext uri="{BB962C8B-B14F-4D97-AF65-F5344CB8AC3E}">
        <p14:creationId xmlns:p14="http://schemas.microsoft.com/office/powerpoint/2010/main" val="2041629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3FEB5-06AB-66AF-845E-B3088C7E566A}"/>
              </a:ext>
            </a:extLst>
          </p:cNvPr>
          <p:cNvSpPr/>
          <p:nvPr/>
        </p:nvSpPr>
        <p:spPr>
          <a:xfrm>
            <a:off x="1239754" y="1443335"/>
            <a:ext cx="10048841"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From CSI to ESI</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Environmental Scene Investigators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Google Shape;116;p4">
            <a:extLst>
              <a:ext uri="{FF2B5EF4-FFF2-40B4-BE49-F238E27FC236}">
                <a16:creationId xmlns:a16="http://schemas.microsoft.com/office/drawing/2014/main" id="{241FCF4F-424E-3F26-9B25-15FDE726B3D7}"/>
              </a:ext>
            </a:extLst>
          </p:cNvPr>
          <p:cNvPicPr preferRelativeResize="0"/>
          <p:nvPr/>
        </p:nvPicPr>
        <p:blipFill rotWithShape="1">
          <a:blip r:embed="rId2">
            <a:alphaModFix/>
          </a:blip>
          <a:srcRect l="-1461" t="82419" r="20292"/>
          <a:stretch/>
        </p:blipFill>
        <p:spPr>
          <a:xfrm>
            <a:off x="-555664" y="3532042"/>
            <a:ext cx="12747664" cy="552600"/>
          </a:xfrm>
          <a:prstGeom prst="rect">
            <a:avLst/>
          </a:prstGeom>
          <a:noFill/>
          <a:ln>
            <a:noFill/>
          </a:ln>
        </p:spPr>
      </p:pic>
      <p:sp>
        <p:nvSpPr>
          <p:cNvPr id="4" name="TextBox 3">
            <a:extLst>
              <a:ext uri="{FF2B5EF4-FFF2-40B4-BE49-F238E27FC236}">
                <a16:creationId xmlns:a16="http://schemas.microsoft.com/office/drawing/2014/main" id="{5A83E6A5-5929-9EC2-F19B-E00DA0228531}"/>
              </a:ext>
            </a:extLst>
          </p:cNvPr>
          <p:cNvSpPr txBox="1"/>
          <p:nvPr/>
        </p:nvSpPr>
        <p:spPr>
          <a:xfrm>
            <a:off x="3699640" y="4183117"/>
            <a:ext cx="5759669" cy="923330"/>
          </a:xfrm>
          <a:prstGeom prst="rect">
            <a:avLst/>
          </a:prstGeom>
          <a:noFill/>
        </p:spPr>
        <p:txBody>
          <a:bodyPr wrap="square" rtlCol="0">
            <a:spAutoFit/>
          </a:bodyPr>
          <a:lstStyle/>
          <a:p>
            <a:pPr marL="342900" indent="-342900">
              <a:buAutoNum type="arabicPeriod"/>
            </a:pPr>
            <a:r>
              <a:rPr lang="en-US" dirty="0"/>
              <a:t>Which well was the source of a London epidemic?</a:t>
            </a:r>
          </a:p>
          <a:p>
            <a:pPr marL="342900" indent="-342900">
              <a:buAutoNum type="arabicPeriod"/>
            </a:pPr>
            <a:r>
              <a:rPr lang="en-US" dirty="0"/>
              <a:t> Who Killed the River?</a:t>
            </a:r>
          </a:p>
          <a:p>
            <a:pPr marL="342900" indent="-342900">
              <a:buAutoNum type="arabicPeriod"/>
            </a:pPr>
            <a:r>
              <a:rPr lang="en-US" dirty="0"/>
              <a:t>The Waterville Mystery</a:t>
            </a:r>
          </a:p>
        </p:txBody>
      </p:sp>
    </p:spTree>
    <p:extLst>
      <p:ext uri="{BB962C8B-B14F-4D97-AF65-F5344CB8AC3E}">
        <p14:creationId xmlns:p14="http://schemas.microsoft.com/office/powerpoint/2010/main" val="2855076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1EF3C1-6421-8BA2-6E3B-98CA33CA3F0B}"/>
              </a:ext>
            </a:extLst>
          </p:cNvPr>
          <p:cNvSpPr txBox="1"/>
          <p:nvPr/>
        </p:nvSpPr>
        <p:spPr>
          <a:xfrm>
            <a:off x="2851307" y="6488668"/>
            <a:ext cx="8853714" cy="369332"/>
          </a:xfrm>
          <a:prstGeom prst="rect">
            <a:avLst/>
          </a:prstGeom>
          <a:noFill/>
        </p:spPr>
        <p:txBody>
          <a:bodyPr wrap="square">
            <a:spAutoFit/>
          </a:bodyPr>
          <a:lstStyle/>
          <a:p>
            <a:r>
              <a:rPr lang="en-US" dirty="0">
                <a:hlinkClick r:id="rId2"/>
              </a:rPr>
              <a:t>John Snow’s Interactive Cholera Map - Victor A. </a:t>
            </a:r>
            <a:r>
              <a:rPr lang="en-US" dirty="0" err="1">
                <a:hlinkClick r:id="rId2"/>
              </a:rPr>
              <a:t>Mateevitsi</a:t>
            </a:r>
            <a:r>
              <a:rPr lang="en-US" dirty="0">
                <a:hlinkClick r:id="rId2"/>
              </a:rPr>
              <a:t>, PhD (vmateevitsi.com)</a:t>
            </a:r>
            <a:endParaRPr lang="en-US" dirty="0"/>
          </a:p>
        </p:txBody>
      </p:sp>
      <p:pic>
        <p:nvPicPr>
          <p:cNvPr id="4" name="Picture 3" descr="Diagram&#10;&#10;Description automatically generated">
            <a:extLst>
              <a:ext uri="{FF2B5EF4-FFF2-40B4-BE49-F238E27FC236}">
                <a16:creationId xmlns:a16="http://schemas.microsoft.com/office/drawing/2014/main" id="{2A2EE9BC-A9E1-FB98-1E3A-37648FCBA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9" y="72837"/>
            <a:ext cx="6096000" cy="5718257"/>
          </a:xfrm>
          <a:prstGeom prst="rect">
            <a:avLst/>
          </a:prstGeom>
        </p:spPr>
      </p:pic>
      <p:sp>
        <p:nvSpPr>
          <p:cNvPr id="7" name="TextBox 6">
            <a:extLst>
              <a:ext uri="{FF2B5EF4-FFF2-40B4-BE49-F238E27FC236}">
                <a16:creationId xmlns:a16="http://schemas.microsoft.com/office/drawing/2014/main" id="{A61B93A3-B6B9-4213-B8E8-FDE46A6305CD}"/>
              </a:ext>
            </a:extLst>
          </p:cNvPr>
          <p:cNvSpPr txBox="1"/>
          <p:nvPr/>
        </p:nvSpPr>
        <p:spPr>
          <a:xfrm>
            <a:off x="2851307" y="5955215"/>
            <a:ext cx="6096000" cy="369332"/>
          </a:xfrm>
          <a:prstGeom prst="rect">
            <a:avLst/>
          </a:prstGeom>
          <a:noFill/>
        </p:spPr>
        <p:txBody>
          <a:bodyPr wrap="square">
            <a:spAutoFit/>
          </a:bodyPr>
          <a:lstStyle/>
          <a:p>
            <a:r>
              <a:rPr lang="en-US" dirty="0">
                <a:hlinkClick r:id="rId4"/>
              </a:rPr>
              <a:t>Mapping A London Epidemic | National Geographic Society</a:t>
            </a:r>
            <a:endParaRPr lang="en-US" dirty="0"/>
          </a:p>
        </p:txBody>
      </p:sp>
      <p:pic>
        <p:nvPicPr>
          <p:cNvPr id="9" name="Picture 8">
            <a:extLst>
              <a:ext uri="{FF2B5EF4-FFF2-40B4-BE49-F238E27FC236}">
                <a16:creationId xmlns:a16="http://schemas.microsoft.com/office/drawing/2014/main" id="{A34DC37E-BD26-3C4E-98A3-6CE023C06195}"/>
              </a:ext>
            </a:extLst>
          </p:cNvPr>
          <p:cNvPicPr>
            <a:picLocks noChangeAspect="1"/>
          </p:cNvPicPr>
          <p:nvPr/>
        </p:nvPicPr>
        <p:blipFill>
          <a:blip r:embed="rId5"/>
          <a:stretch>
            <a:fillRect/>
          </a:stretch>
        </p:blipFill>
        <p:spPr>
          <a:xfrm>
            <a:off x="6290564" y="72837"/>
            <a:ext cx="5807027" cy="5718257"/>
          </a:xfrm>
          <a:prstGeom prst="rect">
            <a:avLst/>
          </a:prstGeom>
        </p:spPr>
      </p:pic>
    </p:spTree>
    <p:extLst>
      <p:ext uri="{BB962C8B-B14F-4D97-AF65-F5344CB8AC3E}">
        <p14:creationId xmlns:p14="http://schemas.microsoft.com/office/powerpoint/2010/main" val="3872138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65110-F7D3-EC11-7465-1B4EE6147C1B}"/>
              </a:ext>
            </a:extLst>
          </p:cNvPr>
          <p:cNvPicPr>
            <a:picLocks noChangeAspect="1"/>
          </p:cNvPicPr>
          <p:nvPr/>
        </p:nvPicPr>
        <p:blipFill>
          <a:blip r:embed="rId2"/>
          <a:stretch>
            <a:fillRect/>
          </a:stretch>
        </p:blipFill>
        <p:spPr>
          <a:xfrm>
            <a:off x="315864" y="0"/>
            <a:ext cx="6956740" cy="6858000"/>
          </a:xfrm>
          <a:prstGeom prst="rect">
            <a:avLst/>
          </a:prstGeom>
        </p:spPr>
      </p:pic>
      <p:sp>
        <p:nvSpPr>
          <p:cNvPr id="4" name="TextBox 3">
            <a:extLst>
              <a:ext uri="{FF2B5EF4-FFF2-40B4-BE49-F238E27FC236}">
                <a16:creationId xmlns:a16="http://schemas.microsoft.com/office/drawing/2014/main" id="{1600232A-145C-D716-70D1-D30E72E4CDAB}"/>
              </a:ext>
            </a:extLst>
          </p:cNvPr>
          <p:cNvSpPr txBox="1"/>
          <p:nvPr/>
        </p:nvSpPr>
        <p:spPr>
          <a:xfrm>
            <a:off x="7451834" y="178676"/>
            <a:ext cx="4540469" cy="2554545"/>
          </a:xfrm>
          <a:prstGeom prst="rect">
            <a:avLst/>
          </a:prstGeom>
          <a:noFill/>
        </p:spPr>
        <p:txBody>
          <a:bodyPr wrap="square" rtlCol="0">
            <a:spAutoFit/>
          </a:bodyPr>
          <a:lstStyle/>
          <a:p>
            <a:r>
              <a:rPr lang="en-US" sz="4000" dirty="0"/>
              <a:t>Which pump handle would remove?</a:t>
            </a:r>
          </a:p>
          <a:p>
            <a:endParaRPr lang="en-US" sz="4000" dirty="0"/>
          </a:p>
          <a:p>
            <a:r>
              <a:rPr lang="en-US" sz="4000" dirty="0"/>
              <a:t>Why?</a:t>
            </a:r>
          </a:p>
        </p:txBody>
      </p:sp>
    </p:spTree>
    <p:extLst>
      <p:ext uri="{BB962C8B-B14F-4D97-AF65-F5344CB8AC3E}">
        <p14:creationId xmlns:p14="http://schemas.microsoft.com/office/powerpoint/2010/main" val="4170876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7E8BF-C67B-6502-087F-D6C25B0F4D0B}"/>
              </a:ext>
            </a:extLst>
          </p:cNvPr>
          <p:cNvPicPr>
            <a:picLocks noChangeAspect="1"/>
          </p:cNvPicPr>
          <p:nvPr/>
        </p:nvPicPr>
        <p:blipFill>
          <a:blip r:embed="rId2"/>
          <a:stretch>
            <a:fillRect/>
          </a:stretch>
        </p:blipFill>
        <p:spPr>
          <a:xfrm>
            <a:off x="86916" y="-69182"/>
            <a:ext cx="12031512" cy="6774447"/>
          </a:xfrm>
          <a:prstGeom prst="rect">
            <a:avLst/>
          </a:prstGeom>
        </p:spPr>
      </p:pic>
      <p:pic>
        <p:nvPicPr>
          <p:cNvPr id="3" name="Picture 2" descr="Diagram&#10;&#10;Description automatically generated">
            <a:extLst>
              <a:ext uri="{FF2B5EF4-FFF2-40B4-BE49-F238E27FC236}">
                <a16:creationId xmlns:a16="http://schemas.microsoft.com/office/drawing/2014/main" id="{10026EE2-26E5-BEFF-803F-A356D173B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34" y="-171685"/>
            <a:ext cx="8006050" cy="7029685"/>
          </a:xfrm>
          <a:prstGeom prst="rect">
            <a:avLst/>
          </a:prstGeom>
        </p:spPr>
      </p:pic>
    </p:spTree>
    <p:extLst>
      <p:ext uri="{BB962C8B-B14F-4D97-AF65-F5344CB8AC3E}">
        <p14:creationId xmlns:p14="http://schemas.microsoft.com/office/powerpoint/2010/main" val="2249630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0A095-E61B-8C50-8BC6-D555C68E23B9}"/>
              </a:ext>
            </a:extLst>
          </p:cNvPr>
          <p:cNvPicPr>
            <a:picLocks noChangeAspect="1"/>
          </p:cNvPicPr>
          <p:nvPr/>
        </p:nvPicPr>
        <p:blipFill>
          <a:blip r:embed="rId2"/>
          <a:stretch>
            <a:fillRect/>
          </a:stretch>
        </p:blipFill>
        <p:spPr>
          <a:xfrm>
            <a:off x="1720505" y="214933"/>
            <a:ext cx="8078327" cy="5229955"/>
          </a:xfrm>
          <a:prstGeom prst="rect">
            <a:avLst/>
          </a:prstGeom>
        </p:spPr>
      </p:pic>
      <p:sp>
        <p:nvSpPr>
          <p:cNvPr id="4" name="TextBox 3">
            <a:extLst>
              <a:ext uri="{FF2B5EF4-FFF2-40B4-BE49-F238E27FC236}">
                <a16:creationId xmlns:a16="http://schemas.microsoft.com/office/drawing/2014/main" id="{80D51925-1B71-55ED-2ACD-BC8F2C6FBF96}"/>
              </a:ext>
            </a:extLst>
          </p:cNvPr>
          <p:cNvSpPr txBox="1"/>
          <p:nvPr/>
        </p:nvSpPr>
        <p:spPr>
          <a:xfrm>
            <a:off x="189186" y="5473005"/>
            <a:ext cx="12097407" cy="1384995"/>
          </a:xfrm>
          <a:prstGeom prst="rect">
            <a:avLst/>
          </a:prstGeom>
          <a:noFill/>
        </p:spPr>
        <p:txBody>
          <a:bodyPr wrap="square" rtlCol="0">
            <a:spAutoFit/>
          </a:bodyPr>
          <a:lstStyle/>
          <a:p>
            <a:r>
              <a:rPr lang="en-US" sz="2800" dirty="0"/>
              <a:t>John Snow’s interviews with residents revealed that the water from that well had a bad taste so people near it were going to the Broad street pump to get their drinking water. </a:t>
            </a:r>
          </a:p>
        </p:txBody>
      </p:sp>
    </p:spTree>
    <p:extLst>
      <p:ext uri="{BB962C8B-B14F-4D97-AF65-F5344CB8AC3E}">
        <p14:creationId xmlns:p14="http://schemas.microsoft.com/office/powerpoint/2010/main" val="88233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7AB36-EBB6-964B-0671-69683025EE49}"/>
              </a:ext>
            </a:extLst>
          </p:cNvPr>
          <p:cNvPicPr>
            <a:picLocks noChangeAspect="1"/>
          </p:cNvPicPr>
          <p:nvPr/>
        </p:nvPicPr>
        <p:blipFill>
          <a:blip r:embed="rId2"/>
          <a:stretch>
            <a:fillRect/>
          </a:stretch>
        </p:blipFill>
        <p:spPr>
          <a:xfrm>
            <a:off x="1040955" y="101130"/>
            <a:ext cx="7944959" cy="5163271"/>
          </a:xfrm>
          <a:prstGeom prst="rect">
            <a:avLst/>
          </a:prstGeom>
        </p:spPr>
      </p:pic>
      <p:sp>
        <p:nvSpPr>
          <p:cNvPr id="4" name="TextBox 3">
            <a:extLst>
              <a:ext uri="{FF2B5EF4-FFF2-40B4-BE49-F238E27FC236}">
                <a16:creationId xmlns:a16="http://schemas.microsoft.com/office/drawing/2014/main" id="{AA1F9E63-DA0D-205A-088C-49E554694781}"/>
              </a:ext>
            </a:extLst>
          </p:cNvPr>
          <p:cNvSpPr txBox="1"/>
          <p:nvPr/>
        </p:nvSpPr>
        <p:spPr>
          <a:xfrm>
            <a:off x="893379" y="5264401"/>
            <a:ext cx="11025352" cy="769441"/>
          </a:xfrm>
          <a:prstGeom prst="rect">
            <a:avLst/>
          </a:prstGeom>
          <a:noFill/>
        </p:spPr>
        <p:txBody>
          <a:bodyPr wrap="square" rtlCol="0">
            <a:spAutoFit/>
          </a:bodyPr>
          <a:lstStyle/>
          <a:p>
            <a:r>
              <a:rPr lang="en-US" sz="4400" dirty="0"/>
              <a:t>The workhouse had its own well and pump.</a:t>
            </a:r>
          </a:p>
        </p:txBody>
      </p:sp>
    </p:spTree>
    <p:extLst>
      <p:ext uri="{BB962C8B-B14F-4D97-AF65-F5344CB8AC3E}">
        <p14:creationId xmlns:p14="http://schemas.microsoft.com/office/powerpoint/2010/main" val="13750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EDA3C-3988-8F33-2A36-250C8BD8E7FC}"/>
              </a:ext>
            </a:extLst>
          </p:cNvPr>
          <p:cNvPicPr>
            <a:picLocks noChangeAspect="1"/>
          </p:cNvPicPr>
          <p:nvPr/>
        </p:nvPicPr>
        <p:blipFill>
          <a:blip r:embed="rId2"/>
          <a:stretch>
            <a:fillRect/>
          </a:stretch>
        </p:blipFill>
        <p:spPr>
          <a:xfrm>
            <a:off x="1312484" y="210207"/>
            <a:ext cx="9335803" cy="5363323"/>
          </a:xfrm>
          <a:prstGeom prst="rect">
            <a:avLst/>
          </a:prstGeom>
        </p:spPr>
      </p:pic>
      <p:sp>
        <p:nvSpPr>
          <p:cNvPr id="4" name="TextBox 3">
            <a:extLst>
              <a:ext uri="{FF2B5EF4-FFF2-40B4-BE49-F238E27FC236}">
                <a16:creationId xmlns:a16="http://schemas.microsoft.com/office/drawing/2014/main" id="{18567F67-9090-6BC3-EB82-E490DD9F8D16}"/>
              </a:ext>
            </a:extLst>
          </p:cNvPr>
          <p:cNvSpPr txBox="1"/>
          <p:nvPr/>
        </p:nvSpPr>
        <p:spPr>
          <a:xfrm>
            <a:off x="1051034" y="5717628"/>
            <a:ext cx="10089932" cy="1200329"/>
          </a:xfrm>
          <a:prstGeom prst="rect">
            <a:avLst/>
          </a:prstGeom>
          <a:noFill/>
        </p:spPr>
        <p:txBody>
          <a:bodyPr wrap="square" rtlCol="0">
            <a:spAutoFit/>
          </a:bodyPr>
          <a:lstStyle/>
          <a:p>
            <a:pPr algn="ctr"/>
            <a:r>
              <a:rPr lang="en-US" sz="3600" dirty="0"/>
              <a:t>Beer was much safer to drink than water.  </a:t>
            </a:r>
          </a:p>
          <a:p>
            <a:pPr algn="ctr"/>
            <a:r>
              <a:rPr lang="en-US" sz="3600" dirty="0"/>
              <a:t>Brewery also had its own private well.</a:t>
            </a:r>
          </a:p>
        </p:txBody>
      </p:sp>
    </p:spTree>
    <p:extLst>
      <p:ext uri="{BB962C8B-B14F-4D97-AF65-F5344CB8AC3E}">
        <p14:creationId xmlns:p14="http://schemas.microsoft.com/office/powerpoint/2010/main" val="4260431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2C1C8-0CF5-1D43-289F-2A40EAF29EB6}"/>
              </a:ext>
            </a:extLst>
          </p:cNvPr>
          <p:cNvPicPr>
            <a:picLocks noChangeAspect="1"/>
          </p:cNvPicPr>
          <p:nvPr/>
        </p:nvPicPr>
        <p:blipFill>
          <a:blip r:embed="rId2"/>
          <a:stretch>
            <a:fillRect/>
          </a:stretch>
        </p:blipFill>
        <p:spPr>
          <a:xfrm>
            <a:off x="1499546" y="0"/>
            <a:ext cx="9192908" cy="5344271"/>
          </a:xfrm>
          <a:prstGeom prst="rect">
            <a:avLst/>
          </a:prstGeom>
        </p:spPr>
      </p:pic>
    </p:spTree>
    <p:extLst>
      <p:ext uri="{BB962C8B-B14F-4D97-AF65-F5344CB8AC3E}">
        <p14:creationId xmlns:p14="http://schemas.microsoft.com/office/powerpoint/2010/main" val="3145983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250B8-C825-5428-6AA9-E88E0C94950A}"/>
              </a:ext>
            </a:extLst>
          </p:cNvPr>
          <p:cNvPicPr>
            <a:picLocks noChangeAspect="1"/>
          </p:cNvPicPr>
          <p:nvPr/>
        </p:nvPicPr>
        <p:blipFill>
          <a:blip r:embed="rId2"/>
          <a:stretch>
            <a:fillRect/>
          </a:stretch>
        </p:blipFill>
        <p:spPr>
          <a:xfrm>
            <a:off x="1467502" y="152854"/>
            <a:ext cx="9488224" cy="5249008"/>
          </a:xfrm>
          <a:prstGeom prst="rect">
            <a:avLst/>
          </a:prstGeom>
        </p:spPr>
      </p:pic>
      <p:sp>
        <p:nvSpPr>
          <p:cNvPr id="4" name="TextBox 3">
            <a:extLst>
              <a:ext uri="{FF2B5EF4-FFF2-40B4-BE49-F238E27FC236}">
                <a16:creationId xmlns:a16="http://schemas.microsoft.com/office/drawing/2014/main" id="{9EAC834C-CB6E-18E8-A15F-711F497B45D1}"/>
              </a:ext>
            </a:extLst>
          </p:cNvPr>
          <p:cNvSpPr txBox="1"/>
          <p:nvPr/>
        </p:nvSpPr>
        <p:spPr>
          <a:xfrm>
            <a:off x="525518" y="5538952"/>
            <a:ext cx="11004330" cy="954107"/>
          </a:xfrm>
          <a:prstGeom prst="rect">
            <a:avLst/>
          </a:prstGeom>
          <a:noFill/>
        </p:spPr>
        <p:txBody>
          <a:bodyPr wrap="square" rtlCol="0">
            <a:spAutoFit/>
          </a:bodyPr>
          <a:lstStyle/>
          <a:p>
            <a:r>
              <a:rPr lang="en-US" sz="2800" dirty="0"/>
              <a:t>People in this area evacuated at the start of the outbreak.  John Snow would not have known this without an “on the ground” investigation. </a:t>
            </a:r>
          </a:p>
        </p:txBody>
      </p:sp>
    </p:spTree>
    <p:extLst>
      <p:ext uri="{BB962C8B-B14F-4D97-AF65-F5344CB8AC3E}">
        <p14:creationId xmlns:p14="http://schemas.microsoft.com/office/powerpoint/2010/main" val="383491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subTitle" idx="1"/>
          </p:nvPr>
        </p:nvSpPr>
        <p:spPr>
          <a:xfrm>
            <a:off x="2667000" y="3558778"/>
            <a:ext cx="6858000" cy="1241822"/>
          </a:xfrm>
          <a:prstGeom prst="rect">
            <a:avLst/>
          </a:prstGeom>
          <a:noFill/>
          <a:ln>
            <a:noFill/>
          </a:ln>
        </p:spPr>
        <p:txBody>
          <a:bodyPr spcFirstLastPara="1" vert="horz" wrap="square" lIns="68550" tIns="34275" rIns="68550" bIns="34275" rtlCol="0" anchor="t" anchorCtr="0">
            <a:normAutofit/>
          </a:bodyPr>
          <a:lstStyle/>
          <a:p>
            <a:pPr>
              <a:spcBef>
                <a:spcPts val="0"/>
              </a:spcBef>
              <a:buSzPts val="2400"/>
            </a:pPr>
            <a:endParaRPr/>
          </a:p>
        </p:txBody>
      </p:sp>
      <p:pic>
        <p:nvPicPr>
          <p:cNvPr id="89" name="Google Shape;89;p1"/>
          <p:cNvPicPr preferRelativeResize="0"/>
          <p:nvPr/>
        </p:nvPicPr>
        <p:blipFill rotWithShape="1">
          <a:blip r:embed="rId3">
            <a:alphaModFix/>
          </a:blip>
          <a:srcRect/>
          <a:stretch/>
        </p:blipFill>
        <p:spPr>
          <a:xfrm>
            <a:off x="1807780" y="70250"/>
            <a:ext cx="8618483" cy="66879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739C8-3142-AE5D-FD13-D822159AD1E1}"/>
              </a:ext>
            </a:extLst>
          </p:cNvPr>
          <p:cNvSpPr txBox="1"/>
          <p:nvPr/>
        </p:nvSpPr>
        <p:spPr>
          <a:xfrm>
            <a:off x="330419" y="233390"/>
            <a:ext cx="11531162" cy="1323439"/>
          </a:xfrm>
          <a:prstGeom prst="rect">
            <a:avLst/>
          </a:prstGeom>
          <a:noFill/>
        </p:spPr>
        <p:txBody>
          <a:bodyPr wrap="square" rtlCol="0">
            <a:spAutoFit/>
          </a:bodyPr>
          <a:lstStyle/>
          <a:p>
            <a:r>
              <a:rPr lang="en-US" sz="2000" b="1" dirty="0"/>
              <a:t>Predictions about water:  </a:t>
            </a:r>
          </a:p>
          <a:p>
            <a:r>
              <a:rPr lang="en-US" sz="2000" dirty="0"/>
              <a:t>Water will be to the 21</a:t>
            </a:r>
            <a:r>
              <a:rPr lang="en-US" sz="2000" baseline="30000" dirty="0"/>
              <a:t>st</a:t>
            </a:r>
            <a:r>
              <a:rPr lang="en-US" sz="2000" dirty="0"/>
              <a:t> Century what oil was to the 20</a:t>
            </a:r>
            <a:r>
              <a:rPr lang="en-US" sz="2000" baseline="30000" dirty="0"/>
              <a:t>th</a:t>
            </a:r>
            <a:r>
              <a:rPr lang="en-US" sz="2000" dirty="0"/>
              <a:t>.</a:t>
            </a:r>
          </a:p>
          <a:p>
            <a:r>
              <a:rPr lang="en-US" sz="2000" dirty="0"/>
              <a:t>Water scarcity will lead to food shortages, ecological decline, food shortages, maybe even wars.</a:t>
            </a:r>
          </a:p>
          <a:p>
            <a:r>
              <a:rPr lang="en-US" sz="2000" dirty="0">
                <a:highlight>
                  <a:srgbClr val="FFFF00"/>
                </a:highlight>
              </a:rPr>
              <a:t>The World Economic Forum declared water crises to be THE top global threat to society over the next decade</a:t>
            </a:r>
            <a:r>
              <a:rPr lang="en-US" sz="2000" dirty="0"/>
              <a:t>.</a:t>
            </a:r>
          </a:p>
        </p:txBody>
      </p:sp>
      <p:sp>
        <p:nvSpPr>
          <p:cNvPr id="4" name="TextBox 3">
            <a:extLst>
              <a:ext uri="{FF2B5EF4-FFF2-40B4-BE49-F238E27FC236}">
                <a16:creationId xmlns:a16="http://schemas.microsoft.com/office/drawing/2014/main" id="{1745A30C-3AAE-6BDC-2FD4-DD21E5C02E71}"/>
              </a:ext>
            </a:extLst>
          </p:cNvPr>
          <p:cNvSpPr txBox="1"/>
          <p:nvPr/>
        </p:nvSpPr>
        <p:spPr>
          <a:xfrm>
            <a:off x="552450" y="6216134"/>
            <a:ext cx="5196709" cy="646331"/>
          </a:xfrm>
          <a:prstGeom prst="rect">
            <a:avLst/>
          </a:prstGeom>
          <a:noFill/>
        </p:spPr>
        <p:txBody>
          <a:bodyPr wrap="square">
            <a:spAutoFit/>
          </a:bodyPr>
          <a:lstStyle/>
          <a:p>
            <a:r>
              <a:rPr lang="en-US" dirty="0">
                <a:hlinkClick r:id="rId2"/>
              </a:rPr>
              <a:t>What's Your Water Footprint: Water Footprint Calculator Home Page (watercalculator.org)</a:t>
            </a:r>
            <a:endParaRPr lang="en-US" dirty="0"/>
          </a:p>
        </p:txBody>
      </p:sp>
      <p:pic>
        <p:nvPicPr>
          <p:cNvPr id="6" name="Picture 5">
            <a:extLst>
              <a:ext uri="{FF2B5EF4-FFF2-40B4-BE49-F238E27FC236}">
                <a16:creationId xmlns:a16="http://schemas.microsoft.com/office/drawing/2014/main" id="{B3D93424-3644-DCE9-1C1A-EE6F24EE6393}"/>
              </a:ext>
            </a:extLst>
          </p:cNvPr>
          <p:cNvPicPr>
            <a:picLocks noChangeAspect="1"/>
          </p:cNvPicPr>
          <p:nvPr/>
        </p:nvPicPr>
        <p:blipFill>
          <a:blip r:embed="rId3"/>
          <a:stretch>
            <a:fillRect/>
          </a:stretch>
        </p:blipFill>
        <p:spPr>
          <a:xfrm>
            <a:off x="1800225" y="2580859"/>
            <a:ext cx="3315163" cy="3372321"/>
          </a:xfrm>
          <a:prstGeom prst="rect">
            <a:avLst/>
          </a:prstGeom>
        </p:spPr>
      </p:pic>
      <p:sp>
        <p:nvSpPr>
          <p:cNvPr id="7" name="Rectangle 6">
            <a:extLst>
              <a:ext uri="{FF2B5EF4-FFF2-40B4-BE49-F238E27FC236}">
                <a16:creationId xmlns:a16="http://schemas.microsoft.com/office/drawing/2014/main" id="{7F354D08-1914-AF58-09B1-84E20F7199B2}"/>
              </a:ext>
            </a:extLst>
          </p:cNvPr>
          <p:cNvSpPr/>
          <p:nvPr/>
        </p:nvSpPr>
        <p:spPr>
          <a:xfrm>
            <a:off x="419100" y="1657529"/>
            <a:ext cx="1169102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How Much Water Do You Use Each Day?</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TextBox 10">
            <a:extLst>
              <a:ext uri="{FF2B5EF4-FFF2-40B4-BE49-F238E27FC236}">
                <a16:creationId xmlns:a16="http://schemas.microsoft.com/office/drawing/2014/main" id="{FAF8376D-200F-FE75-467C-C3EA42B556BF}"/>
              </a:ext>
            </a:extLst>
          </p:cNvPr>
          <p:cNvSpPr txBox="1"/>
          <p:nvPr/>
        </p:nvSpPr>
        <p:spPr>
          <a:xfrm>
            <a:off x="5749159" y="2479485"/>
            <a:ext cx="5464722" cy="5509200"/>
          </a:xfrm>
          <a:prstGeom prst="rect">
            <a:avLst/>
          </a:prstGeom>
          <a:noFill/>
        </p:spPr>
        <p:txBody>
          <a:bodyPr wrap="square">
            <a:spAutoFit/>
          </a:bodyPr>
          <a:lstStyle/>
          <a:p>
            <a:r>
              <a:rPr lang="en-US" sz="2400" dirty="0"/>
              <a:t>One kilo of beef = 16,000 liters of water</a:t>
            </a:r>
          </a:p>
          <a:p>
            <a:r>
              <a:rPr lang="en-US" sz="2400" dirty="0"/>
              <a:t>One cup of coffee = 140 liters of water</a:t>
            </a:r>
          </a:p>
          <a:p>
            <a:r>
              <a:rPr lang="en-US" sz="2400" dirty="0"/>
              <a:t>One liter of wine = 870 liters of water</a:t>
            </a:r>
          </a:p>
          <a:p>
            <a:r>
              <a:rPr lang="en-US" sz="2400" dirty="0"/>
              <a:t>One kilo of potatoes = 287 liters of water</a:t>
            </a:r>
          </a:p>
          <a:p>
            <a:r>
              <a:rPr lang="en-US" sz="2400" dirty="0"/>
              <a:t>One kilo of tobacco = 2,925 liters of water</a:t>
            </a:r>
          </a:p>
          <a:p>
            <a:r>
              <a:rPr lang="en-US" sz="2400" dirty="0"/>
              <a:t>Car = 52,000–83,000 liters of water</a:t>
            </a:r>
          </a:p>
          <a:p>
            <a:r>
              <a:rPr lang="en-US" sz="2400" dirty="0">
                <a:effectLst/>
              </a:rPr>
              <a:t>Leather Shoes = </a:t>
            </a:r>
            <a:r>
              <a:rPr lang="en-US" sz="2400" i="1" dirty="0">
                <a:effectLst/>
              </a:rPr>
              <a:t>8,000 liters of water</a:t>
            </a:r>
          </a:p>
          <a:p>
            <a:r>
              <a:rPr lang="en-US" sz="2400" dirty="0">
                <a:effectLst/>
              </a:rPr>
              <a:t>Smartphone (mobile) = </a:t>
            </a:r>
            <a:r>
              <a:rPr lang="en-US" sz="2400" i="1" dirty="0">
                <a:effectLst/>
              </a:rPr>
              <a:t>12,760 liters of water</a:t>
            </a:r>
          </a:p>
          <a:p>
            <a:r>
              <a:rPr lang="en-US" sz="2400" dirty="0">
                <a:effectLst/>
              </a:rPr>
              <a:t>Paper (1 piece; A4) = </a:t>
            </a:r>
            <a:r>
              <a:rPr lang="en-US" sz="2400" i="1" dirty="0">
                <a:effectLst/>
              </a:rPr>
              <a:t>5.1 liters of water</a:t>
            </a:r>
            <a:endParaRPr lang="en-US" sz="2400" dirty="0">
              <a:effectLst/>
            </a:endParaRPr>
          </a:p>
          <a:p>
            <a:r>
              <a:rPr kumimoji="0" lang="en-US" altLang="en-US" sz="1000" b="0" i="0" u="none" strike="noStrike" cap="none" normalizeH="0" baseline="0" dirty="0">
                <a:ln>
                  <a:noFill/>
                </a:ln>
                <a:effectLst/>
              </a:rPr>
              <a:t>TABLE: Data compiled, converted and produced by Water Footprint Calculator. Sources: </a:t>
            </a:r>
            <a:r>
              <a:rPr kumimoji="0" lang="en-US" altLang="en-US" sz="1000" b="1" i="0" u="none" strike="noStrike" cap="none" normalizeH="0" baseline="0" dirty="0">
                <a:ln>
                  <a:noFill/>
                </a:ln>
                <a:effectLst/>
                <a:hlinkClick r:id="rId4"/>
              </a:rPr>
              <a:t>Berger et al</a:t>
            </a:r>
            <a:r>
              <a:rPr kumimoji="0" lang="en-US" altLang="en-US" sz="1000" b="0" i="0" u="none" strike="noStrike" cap="none" normalizeH="0" baseline="0" dirty="0">
                <a:ln>
                  <a:noFill/>
                </a:ln>
                <a:effectLst/>
              </a:rPr>
              <a:t>; Water Footprint Network, </a:t>
            </a:r>
            <a:r>
              <a:rPr kumimoji="0" lang="en-US" altLang="en-US" sz="1000" b="1" i="0" u="none" strike="noStrike" cap="none" normalizeH="0" baseline="0" dirty="0">
                <a:ln>
                  <a:noFill/>
                </a:ln>
                <a:effectLst/>
                <a:hlinkClick r:id="rId5"/>
              </a:rPr>
              <a:t>“Water footprints of nations”</a:t>
            </a:r>
            <a:r>
              <a:rPr kumimoji="0" lang="en-US" altLang="en-US" sz="1000" b="0" i="0" u="none" strike="noStrike" cap="none" normalizeH="0" baseline="0" dirty="0">
                <a:ln>
                  <a:noFill/>
                </a:ln>
                <a:effectLst/>
              </a:rPr>
              <a:t>; </a:t>
            </a:r>
            <a:r>
              <a:rPr kumimoji="0" lang="en-US" altLang="en-US" sz="1000" b="1" i="0" u="none" strike="noStrike" cap="none" normalizeH="0" baseline="0" dirty="0">
                <a:ln>
                  <a:noFill/>
                </a:ln>
                <a:effectLst/>
                <a:hlinkClick r:id="rId6"/>
              </a:rPr>
              <a:t>Friends of the Earth/</a:t>
            </a:r>
            <a:r>
              <a:rPr kumimoji="0" lang="en-US" altLang="en-US" sz="1000" b="1" i="0" u="none" strike="noStrike" cap="none" normalizeH="0" baseline="0" dirty="0" err="1">
                <a:ln>
                  <a:noFill/>
                </a:ln>
                <a:effectLst/>
                <a:hlinkClick r:id="rId6"/>
              </a:rPr>
              <a:t>Trucost</a:t>
            </a:r>
            <a:r>
              <a:rPr kumimoji="0" lang="en-US" altLang="en-US" sz="1000" b="0" i="0" u="none" strike="noStrike" cap="none" normalizeH="0" baseline="0" dirty="0">
                <a:ln>
                  <a:noFill/>
                </a:ln>
                <a:effectLst/>
              </a:rPr>
              <a:t>; WFN, </a:t>
            </a:r>
            <a:r>
              <a:rPr kumimoji="0" lang="en-US" altLang="en-US" sz="1000" b="1" i="0" u="none" strike="noStrike" cap="none" normalizeH="0" baseline="0" dirty="0">
                <a:ln>
                  <a:noFill/>
                </a:ln>
                <a:effectLst/>
                <a:hlinkClick r:id="rId7"/>
              </a:rPr>
              <a:t>“The water footprint of cotton consumption”</a:t>
            </a:r>
            <a:r>
              <a:rPr kumimoji="0" lang="en-US" altLang="en-US" sz="1000" b="0" i="0" u="none" strike="noStrike" cap="none" normalizeH="0" baseline="0" dirty="0">
                <a:ln>
                  <a:noFill/>
                </a:ln>
                <a:effectLst/>
              </a:rPr>
              <a:t> ; WFN, </a:t>
            </a:r>
            <a:r>
              <a:rPr kumimoji="0" lang="en-US" altLang="en-US" sz="1000" b="1" i="0" u="none" strike="noStrike" cap="none" normalizeH="0" baseline="0" dirty="0">
                <a:ln>
                  <a:noFill/>
                </a:ln>
                <a:effectLst/>
                <a:hlinkClick r:id="rId8"/>
              </a:rPr>
              <a:t>“The water footprint of wood for lumber, pulp, paper, fuel and firewood”</a:t>
            </a:r>
            <a:r>
              <a:rPr kumimoji="0" lang="en-US" altLang="en-US" sz="1000" b="0" i="0" u="none" strike="noStrike" cap="none" normalizeH="0" baseline="0" dirty="0">
                <a:ln>
                  <a:noFill/>
                </a:ln>
                <a:effectLst/>
              </a:rPr>
              <a:t> </a:t>
            </a:r>
          </a:p>
          <a:p>
            <a:endParaRPr lang="en-US" sz="2400" dirty="0">
              <a:effectLst/>
            </a:endParaRPr>
          </a:p>
          <a:p>
            <a:endParaRPr lang="en-US" sz="2400" dirty="0">
              <a:effectLst/>
            </a:endParaRPr>
          </a:p>
          <a:p>
            <a:endParaRPr lang="en-US" sz="2400" dirty="0"/>
          </a:p>
        </p:txBody>
      </p:sp>
    </p:spTree>
    <p:extLst>
      <p:ext uri="{BB962C8B-B14F-4D97-AF65-F5344CB8AC3E}">
        <p14:creationId xmlns:p14="http://schemas.microsoft.com/office/powerpoint/2010/main" val="1968003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graphicFrame>
        <p:nvGraphicFramePr>
          <p:cNvPr id="117" name="Google Shape;117;p4"/>
          <p:cNvGraphicFramePr/>
          <p:nvPr/>
        </p:nvGraphicFramePr>
        <p:xfrm>
          <a:off x="2206250" y="5911775"/>
          <a:ext cx="7615200" cy="82293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789200">
                  <a:extLst>
                    <a:ext uri="{9D8B030D-6E8A-4147-A177-3AD203B41FA5}">
                      <a16:colId xmlns:a16="http://schemas.microsoft.com/office/drawing/2014/main" val="20002"/>
                    </a:ext>
                  </a:extLst>
                </a:gridCol>
              </a:tblGrid>
              <a:tr h="454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do you see?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do you think?</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questions do you have?</a:t>
                      </a:r>
                      <a:endParaRPr sz="1400" u="none" strike="noStrike" cap="none"/>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808125" y="365125"/>
            <a:ext cx="4407000" cy="1325700"/>
          </a:xfrm>
          <a:prstGeom prst="rect">
            <a:avLst/>
          </a:prstGeom>
          <a:noFill/>
          <a:ln>
            <a:noFill/>
          </a:ln>
        </p:spPr>
        <p:txBody>
          <a:bodyPr spcFirstLastPara="1" vert="horz" wrap="square" lIns="91425" tIns="45700" rIns="91425" bIns="45700" rtlCol="0" anchor="ctr" anchorCtr="0">
            <a:noAutofit/>
          </a:bodyPr>
          <a:lstStyle/>
          <a:p>
            <a:pPr>
              <a:spcBef>
                <a:spcPts val="0"/>
              </a:spcBef>
              <a:buSzPts val="1800"/>
            </a:pPr>
            <a:r>
              <a:rPr lang="en-US" sz="3600"/>
              <a:t>Step 1 </a:t>
            </a:r>
            <a:endParaRPr sz="3600"/>
          </a:p>
          <a:p>
            <a:pPr>
              <a:spcBef>
                <a:spcPts val="0"/>
              </a:spcBef>
              <a:buSzPts val="1800"/>
            </a:pPr>
            <a:r>
              <a:rPr lang="en-US" sz="3600"/>
              <a:t>Becoming a Detective</a:t>
            </a:r>
            <a:endParaRPr sz="3600"/>
          </a:p>
        </p:txBody>
      </p:sp>
      <p:sp>
        <p:nvSpPr>
          <p:cNvPr id="124" name="Google Shape;124;p5"/>
          <p:cNvSpPr txBox="1">
            <a:spLocks noGrp="1"/>
          </p:cNvSpPr>
          <p:nvPr>
            <p:ph type="body" idx="1"/>
          </p:nvPr>
        </p:nvSpPr>
        <p:spPr>
          <a:xfrm>
            <a:off x="2152650" y="1825625"/>
            <a:ext cx="4201800" cy="43512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600"/>
              </a:spcBef>
              <a:buClr>
                <a:schemeClr val="dk1"/>
              </a:buClr>
              <a:buSzPts val="1100"/>
              <a:buNone/>
            </a:pPr>
            <a:r>
              <a:rPr lang="en-US" sz="2300">
                <a:latin typeface="Arial"/>
                <a:ea typeface="Arial"/>
                <a:cs typeface="Arial"/>
                <a:sym typeface="Arial"/>
              </a:rPr>
              <a:t>•</a:t>
            </a:r>
            <a:r>
              <a:rPr lang="en-US" sz="2300"/>
              <a:t>As a detective, your job will be to explore the following documents to determine who or what killed the Nashua River.</a:t>
            </a:r>
            <a:endParaRPr sz="2300"/>
          </a:p>
          <a:p>
            <a:pPr marL="0" indent="0">
              <a:lnSpc>
                <a:spcPct val="115000"/>
              </a:lnSpc>
              <a:spcBef>
                <a:spcPts val="600"/>
              </a:spcBef>
              <a:buClr>
                <a:schemeClr val="dk1"/>
              </a:buClr>
              <a:buSzPts val="1100"/>
              <a:buNone/>
            </a:pPr>
            <a:r>
              <a:rPr lang="en-US" sz="2300">
                <a:latin typeface="Arial"/>
                <a:ea typeface="Arial"/>
                <a:cs typeface="Arial"/>
                <a:sym typeface="Arial"/>
              </a:rPr>
              <a:t>•</a:t>
            </a:r>
            <a:r>
              <a:rPr lang="en-US" sz="2300"/>
              <a:t>The Nashua River is located in northern Massachusetts. </a:t>
            </a:r>
            <a:endParaRPr sz="2300"/>
          </a:p>
          <a:p>
            <a:pPr marL="0" indent="0">
              <a:spcBef>
                <a:spcPts val="750"/>
              </a:spcBef>
              <a:buSzPts val="1800"/>
              <a:buNone/>
            </a:pPr>
            <a:endParaRPr/>
          </a:p>
        </p:txBody>
      </p:sp>
      <p:pic>
        <p:nvPicPr>
          <p:cNvPr id="125" name="Google Shape;125;p5"/>
          <p:cNvPicPr preferRelativeResize="0"/>
          <p:nvPr/>
        </p:nvPicPr>
        <p:blipFill rotWithShape="1">
          <a:blip r:embed="rId3">
            <a:alphaModFix/>
          </a:blip>
          <a:srcRect/>
          <a:stretch/>
        </p:blipFill>
        <p:spPr>
          <a:xfrm>
            <a:off x="5812251" y="-12"/>
            <a:ext cx="5251600" cy="5896524"/>
          </a:xfrm>
          <a:prstGeom prst="rect">
            <a:avLst/>
          </a:prstGeom>
          <a:noFill/>
          <a:ln>
            <a:noFill/>
          </a:ln>
        </p:spPr>
      </p:pic>
      <p:sp>
        <p:nvSpPr>
          <p:cNvPr id="126" name="Google Shape;126;p5"/>
          <p:cNvSpPr txBox="1"/>
          <p:nvPr/>
        </p:nvSpPr>
        <p:spPr>
          <a:xfrm>
            <a:off x="1683000" y="5777225"/>
            <a:ext cx="8826000" cy="8571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a:solidFill>
                  <a:schemeClr val="dk1"/>
                </a:solidFill>
                <a:latin typeface="Calibri"/>
                <a:ea typeface="Calibri"/>
                <a:cs typeface="Calibri"/>
                <a:sym typeface="Calibri"/>
              </a:rPr>
              <a:t>In the 1960's, the Nashua River's pollution could be smelled long before reaching the river's banks.</a:t>
            </a:r>
            <a:endParaRPr>
              <a:solidFill>
                <a:schemeClr val="dk1"/>
              </a:solidFill>
              <a:latin typeface="Calibri"/>
              <a:ea typeface="Calibri"/>
              <a:cs typeface="Calibri"/>
              <a:sym typeface="Calibri"/>
            </a:endParaRPr>
          </a:p>
          <a:p>
            <a:pPr>
              <a:lnSpc>
                <a:spcPct val="115000"/>
              </a:lnSpc>
              <a:buClr>
                <a:schemeClr val="dk1"/>
              </a:buClr>
              <a:buSzPts val="1100"/>
            </a:pPr>
            <a:r>
              <a:rPr lang="en-US">
                <a:solidFill>
                  <a:schemeClr val="dk1"/>
                </a:solidFill>
                <a:latin typeface="Calibri"/>
                <a:ea typeface="Calibri"/>
                <a:cs typeface="Calibri"/>
                <a:sym typeface="Calibri"/>
              </a:rPr>
              <a:t>(NRWA Archives)</a:t>
            </a:r>
            <a:endParaRPr>
              <a:solidFill>
                <a:schemeClr val="dk1"/>
              </a:solidFill>
              <a:latin typeface="Calibri"/>
              <a:ea typeface="Calibri"/>
              <a:cs typeface="Calibri"/>
              <a:sym typeface="Calibri"/>
            </a:endParaRPr>
          </a:p>
          <a:p>
            <a:pPr>
              <a:buClr>
                <a:srgbClr val="000000"/>
              </a:buClr>
              <a:buSzPts val="1400"/>
            </a:pPr>
            <a:endParaRPr sz="1400">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descr="mage"/>
          <p:cNvPicPr preferRelativeResize="0"/>
          <p:nvPr/>
        </p:nvPicPr>
        <p:blipFill rotWithShape="1">
          <a:blip r:embed="rId3">
            <a:alphaModFix/>
          </a:blip>
          <a:srcRect l="7428" t="1134" r="-521" b="-4301"/>
          <a:stretch/>
        </p:blipFill>
        <p:spPr>
          <a:xfrm rot="-5400000">
            <a:off x="3253289" y="-1059962"/>
            <a:ext cx="5863399" cy="8172125"/>
          </a:xfrm>
          <a:prstGeom prst="rect">
            <a:avLst/>
          </a:prstGeom>
          <a:noFill/>
          <a:ln>
            <a:noFill/>
          </a:ln>
        </p:spPr>
      </p:pic>
      <p:sp>
        <p:nvSpPr>
          <p:cNvPr id="133" name="Google Shape;133;p6"/>
          <p:cNvSpPr txBox="1"/>
          <p:nvPr/>
        </p:nvSpPr>
        <p:spPr>
          <a:xfrm>
            <a:off x="1788137" y="5957801"/>
            <a:ext cx="8383200" cy="807883"/>
          </a:xfrm>
          <a:prstGeom prst="rect">
            <a:avLst/>
          </a:prstGeom>
          <a:noFill/>
          <a:ln>
            <a:noFill/>
          </a:ln>
        </p:spPr>
        <p:txBody>
          <a:bodyPr spcFirstLastPara="1" wrap="square" lIns="68550" tIns="34275" rIns="68550" bIns="34275" anchor="t" anchorCtr="0">
            <a:spAutoFit/>
          </a:bodyPr>
          <a:lstStyle/>
          <a:p>
            <a:pPr>
              <a:buClr>
                <a:srgbClr val="000000"/>
              </a:buClr>
              <a:buSzPts val="2400"/>
            </a:pPr>
            <a:r>
              <a:rPr lang="en-US" sz="2400">
                <a:solidFill>
                  <a:schemeClr val="dk1"/>
                </a:solidFill>
                <a:latin typeface="Calibri"/>
                <a:ea typeface="Calibri"/>
                <a:cs typeface="Calibri"/>
                <a:sym typeface="Calibri"/>
              </a:rPr>
              <a:t>Nashua River</a:t>
            </a:r>
            <a:endParaRPr sz="1050">
              <a:solidFill>
                <a:srgbClr val="000000"/>
              </a:solidFill>
              <a:latin typeface="Arial"/>
              <a:ea typeface="Arial"/>
              <a:cs typeface="Arial"/>
              <a:sym typeface="Arial"/>
            </a:endParaRPr>
          </a:p>
          <a:p>
            <a:pPr>
              <a:buClr>
                <a:srgbClr val="000000"/>
              </a:buClr>
              <a:buSzPts val="1200"/>
            </a:pPr>
            <a:r>
              <a:rPr lang="en-US" sz="1200" u="sng">
                <a:solidFill>
                  <a:schemeClr val="dk1"/>
                </a:solidFill>
                <a:latin typeface="Calibri"/>
                <a:ea typeface="Calibri"/>
                <a:cs typeface="Calibri"/>
                <a:sym typeface="Calibri"/>
                <a:hlinkClick r:id="rId4"/>
              </a:rPr>
              <a:t>https://earth.google.com/web/@42.71564655,-71.51303715,65.69118264a,34181.23914254d,35y,0h,0t,0r/data=ChMaEQoJL20vMDQ1cjNyGAIgASgC</a:t>
            </a:r>
            <a:endParaRPr sz="12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p:nvPr/>
        </p:nvSpPr>
        <p:spPr>
          <a:xfrm>
            <a:off x="2080575" y="5418425"/>
            <a:ext cx="8105700" cy="1038600"/>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Nashaway were a tribe of Algonquian Indians inhabiting the upstream portions of the Nashua River valley in what is now the northern half of Worcester County, Massachusetts near Mount Wachusett.</a:t>
            </a:r>
            <a:endParaRPr sz="1050">
              <a:solidFill>
                <a:srgbClr val="000000"/>
              </a:solidFill>
              <a:latin typeface="Arial"/>
              <a:ea typeface="Arial"/>
              <a:cs typeface="Arial"/>
              <a:sym typeface="Arial"/>
            </a:endParaRPr>
          </a:p>
        </p:txBody>
      </p:sp>
      <p:pic>
        <p:nvPicPr>
          <p:cNvPr id="139" name="Google Shape;139;p7" descr="mage"/>
          <p:cNvPicPr preferRelativeResize="0"/>
          <p:nvPr/>
        </p:nvPicPr>
        <p:blipFill rotWithShape="1">
          <a:blip r:embed="rId3">
            <a:alphaModFix/>
          </a:blip>
          <a:srcRect/>
          <a:stretch/>
        </p:blipFill>
        <p:spPr>
          <a:xfrm rot="-5400000">
            <a:off x="3872163" y="-794313"/>
            <a:ext cx="4447676" cy="7906976"/>
          </a:xfrm>
          <a:prstGeom prst="rect">
            <a:avLst/>
          </a:prstGeom>
          <a:noFill/>
          <a:ln>
            <a:noFill/>
          </a:ln>
        </p:spPr>
      </p:pic>
      <p:sp>
        <p:nvSpPr>
          <p:cNvPr id="140" name="Google Shape;140;p7"/>
          <p:cNvSpPr txBox="1"/>
          <p:nvPr/>
        </p:nvSpPr>
        <p:spPr>
          <a:xfrm>
            <a:off x="1881800" y="78225"/>
            <a:ext cx="8508000" cy="857100"/>
          </a:xfrm>
          <a:prstGeom prst="rect">
            <a:avLst/>
          </a:prstGeom>
          <a:noFill/>
          <a:ln>
            <a:noFill/>
          </a:ln>
        </p:spPr>
        <p:txBody>
          <a:bodyPr spcFirstLastPara="1" wrap="square" lIns="91425" tIns="91425" rIns="91425" bIns="91425" anchor="t" anchorCtr="0">
            <a:noAutofit/>
          </a:bodyPr>
          <a:lstStyle/>
          <a:p>
            <a:pPr>
              <a:buClr>
                <a:srgbClr val="000000"/>
              </a:buClr>
              <a:buSzPts val="3000"/>
            </a:pPr>
            <a:r>
              <a:rPr lang="en-US" sz="3000">
                <a:solidFill>
                  <a:srgbClr val="000000"/>
                </a:solidFill>
                <a:latin typeface="Calibri"/>
                <a:ea typeface="Calibri"/>
                <a:cs typeface="Calibri"/>
                <a:sym typeface="Calibri"/>
              </a:rPr>
              <a:t>Step 2: Investigating the Evidence: </a:t>
            </a:r>
            <a:endParaRPr sz="3000">
              <a:solidFill>
                <a:srgbClr val="000000"/>
              </a:solidFill>
              <a:latin typeface="Calibri"/>
              <a:ea typeface="Calibri"/>
              <a:cs typeface="Calibri"/>
              <a:sym typeface="Calibri"/>
            </a:endParaRPr>
          </a:p>
          <a:p>
            <a:pPr>
              <a:buClr>
                <a:srgbClr val="000000"/>
              </a:buClr>
              <a:buSzPts val="3000"/>
            </a:pPr>
            <a:endParaRPr sz="3000">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8" descr="mage result for native american regions of north america"/>
          <p:cNvPicPr preferRelativeResize="0"/>
          <p:nvPr/>
        </p:nvPicPr>
        <p:blipFill rotWithShape="1">
          <a:blip r:embed="rId3">
            <a:alphaModFix/>
          </a:blip>
          <a:srcRect/>
          <a:stretch/>
        </p:blipFill>
        <p:spPr>
          <a:xfrm>
            <a:off x="2446112" y="783239"/>
            <a:ext cx="7299776" cy="5291527"/>
          </a:xfrm>
          <a:prstGeom prst="rect">
            <a:avLst/>
          </a:prstGeom>
          <a:noFill/>
          <a:ln>
            <a:noFill/>
          </a:ln>
        </p:spPr>
      </p:pic>
      <p:sp>
        <p:nvSpPr>
          <p:cNvPr id="146" name="Google Shape;146;p8"/>
          <p:cNvSpPr/>
          <p:nvPr/>
        </p:nvSpPr>
        <p:spPr>
          <a:xfrm>
            <a:off x="1790924" y="6170750"/>
            <a:ext cx="8110500" cy="346218"/>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u="sng">
                <a:solidFill>
                  <a:schemeClr val="dk1"/>
                </a:solidFill>
                <a:latin typeface="Calibri"/>
                <a:ea typeface="Calibri"/>
                <a:cs typeface="Calibri"/>
                <a:sym typeface="Calibri"/>
                <a:hlinkClick r:id="rId4"/>
              </a:rPr>
              <a:t>https://www.history.com/topics/native-american-history/native-american-cultures</a:t>
            </a:r>
            <a:endParaRPr>
              <a:solidFill>
                <a:schemeClr val="dk1"/>
              </a:solidFill>
              <a:latin typeface="Calibri"/>
              <a:ea typeface="Calibri"/>
              <a:cs typeface="Calibri"/>
              <a:sym typeface="Calibri"/>
            </a:endParaRPr>
          </a:p>
        </p:txBody>
      </p:sp>
      <p:sp>
        <p:nvSpPr>
          <p:cNvPr id="147" name="Google Shape;147;p8"/>
          <p:cNvSpPr txBox="1"/>
          <p:nvPr/>
        </p:nvSpPr>
        <p:spPr>
          <a:xfrm>
            <a:off x="2388513" y="91725"/>
            <a:ext cx="7347000" cy="3294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a:solidFill>
                  <a:srgbClr val="000000"/>
                </a:solidFill>
                <a:latin typeface="Calibri"/>
                <a:ea typeface="Calibri"/>
                <a:cs typeface="Calibri"/>
                <a:sym typeface="Calibri"/>
              </a:rPr>
              <a:t>Extra Activity: Investigate Native American Tribes</a:t>
            </a:r>
            <a:endParaRPr sz="2400">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9"/>
          <p:cNvPicPr preferRelativeResize="0"/>
          <p:nvPr/>
        </p:nvPicPr>
        <p:blipFill rotWithShape="1">
          <a:blip r:embed="rId3">
            <a:alphaModFix/>
          </a:blip>
          <a:srcRect/>
          <a:stretch/>
        </p:blipFill>
        <p:spPr>
          <a:xfrm>
            <a:off x="1985809" y="1200151"/>
            <a:ext cx="8175216" cy="4433207"/>
          </a:xfrm>
          <a:prstGeom prst="rect">
            <a:avLst/>
          </a:prstGeom>
          <a:noFill/>
          <a:ln>
            <a:noFill/>
          </a:ln>
        </p:spPr>
      </p:pic>
      <p:sp>
        <p:nvSpPr>
          <p:cNvPr id="153" name="Google Shape;153;p9"/>
          <p:cNvSpPr txBox="1"/>
          <p:nvPr/>
        </p:nvSpPr>
        <p:spPr>
          <a:xfrm>
            <a:off x="1534510" y="283780"/>
            <a:ext cx="9459310" cy="726900"/>
          </a:xfrm>
          <a:prstGeom prst="rect">
            <a:avLst/>
          </a:prstGeom>
          <a:noFill/>
          <a:ln>
            <a:noFill/>
          </a:ln>
        </p:spPr>
        <p:txBody>
          <a:bodyPr spcFirstLastPara="1" wrap="square" lIns="91425" tIns="91425" rIns="91425" bIns="91425" anchor="t" anchorCtr="0">
            <a:noAutofit/>
          </a:bodyPr>
          <a:lstStyle/>
          <a:p>
            <a:pPr algn="ctr">
              <a:buClr>
                <a:srgbClr val="000000"/>
              </a:buClr>
              <a:buSzPts val="2400"/>
            </a:pPr>
            <a:r>
              <a:rPr lang="en-US" sz="3600" dirty="0">
                <a:solidFill>
                  <a:schemeClr val="dk1"/>
                </a:solidFill>
                <a:latin typeface="Calibri"/>
                <a:ea typeface="Calibri"/>
                <a:cs typeface="Calibri"/>
                <a:sym typeface="Calibri"/>
              </a:rPr>
              <a:t>Extra Activity: Investigate Native American Tribes</a:t>
            </a:r>
            <a:endParaRPr sz="2000"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5" y="5870701"/>
            <a:ext cx="7063350" cy="830997"/>
          </a:xfrm>
          <a:prstGeom prst="rect">
            <a:avLst/>
          </a:prstGeom>
          <a:noFill/>
        </p:spPr>
        <p:txBody>
          <a:bodyPr wrap="square" rtlCol="0">
            <a:spAutoFit/>
          </a:bodyPr>
          <a:lstStyle/>
          <a:p>
            <a:pPr algn="ctr"/>
            <a:r>
              <a:rPr lang="en-US" sz="2400" dirty="0"/>
              <a:t>Have any of your questions been answered?</a:t>
            </a:r>
          </a:p>
          <a:p>
            <a:pPr algn="ctr"/>
            <a:r>
              <a:rPr lang="en-US" sz="2400" dirty="0"/>
              <a:t>What questions do you have now?</a:t>
            </a:r>
          </a:p>
        </p:txBody>
      </p:sp>
    </p:spTree>
    <p:extLst>
      <p:ext uri="{BB962C8B-B14F-4D97-AF65-F5344CB8AC3E}">
        <p14:creationId xmlns:p14="http://schemas.microsoft.com/office/powerpoint/2010/main" val="507022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p:nvPr/>
        </p:nvSpPr>
        <p:spPr>
          <a:xfrm>
            <a:off x="1524000" y="4849588"/>
            <a:ext cx="9144000" cy="1038716"/>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fur trade in North America began during the 1500s when Europeans explored the eastern coast. Native Americans traded furs, deer hides, and meat for iron tools, wool blankets, colorful cloth, and guns. </a:t>
            </a:r>
            <a:endParaRPr sz="1050">
              <a:solidFill>
                <a:srgbClr val="000000"/>
              </a:solidFill>
              <a:latin typeface="Arial"/>
              <a:ea typeface="Arial"/>
              <a:cs typeface="Arial"/>
              <a:sym typeface="Arial"/>
            </a:endParaRPr>
          </a:p>
        </p:txBody>
      </p:sp>
      <p:pic>
        <p:nvPicPr>
          <p:cNvPr id="159" name="Google Shape;159;p10"/>
          <p:cNvPicPr preferRelativeResize="0"/>
          <p:nvPr/>
        </p:nvPicPr>
        <p:blipFill rotWithShape="1">
          <a:blip r:embed="rId3">
            <a:alphaModFix/>
          </a:blip>
          <a:srcRect/>
          <a:stretch/>
        </p:blipFill>
        <p:spPr>
          <a:xfrm>
            <a:off x="2369003" y="857251"/>
            <a:ext cx="7123340" cy="40068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2152650" y="124995"/>
            <a:ext cx="7886700" cy="767100"/>
          </a:xfrm>
          <a:prstGeom prst="rect">
            <a:avLst/>
          </a:prstGeom>
          <a:noFill/>
          <a:ln>
            <a:noFill/>
          </a:ln>
        </p:spPr>
        <p:txBody>
          <a:bodyPr spcFirstLastPara="1" vert="horz" wrap="square" lIns="68550" tIns="34275" rIns="68550" bIns="34275" rtlCol="0" anchor="ctr" anchorCtr="0">
            <a:normAutofit fontScale="90000"/>
          </a:bodyPr>
          <a:lstStyle/>
          <a:p>
            <a:pPr>
              <a:lnSpc>
                <a:spcPct val="100000"/>
              </a:lnSpc>
              <a:spcBef>
                <a:spcPts val="0"/>
              </a:spcBef>
              <a:buClr>
                <a:schemeClr val="dk1"/>
              </a:buClr>
              <a:buSzPts val="1100"/>
            </a:pPr>
            <a:r>
              <a:rPr lang="en-US" sz="3600" dirty="0"/>
              <a:t>Extra Activity: Investigate Early Colonial Trade</a:t>
            </a:r>
            <a:endParaRPr sz="6000" dirty="0"/>
          </a:p>
        </p:txBody>
      </p:sp>
      <p:sp>
        <p:nvSpPr>
          <p:cNvPr id="165" name="Google Shape;165;p11"/>
          <p:cNvSpPr/>
          <p:nvPr/>
        </p:nvSpPr>
        <p:spPr>
          <a:xfrm>
            <a:off x="1641900" y="6189822"/>
            <a:ext cx="8743800" cy="484800"/>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a:solidFill>
                  <a:schemeClr val="dk1"/>
                </a:solidFill>
                <a:latin typeface="Calibri"/>
                <a:ea typeface="Calibri"/>
                <a:cs typeface="Calibri"/>
                <a:sym typeface="Calibri"/>
                <a:hlinkClick r:id="rId3"/>
              </a:rPr>
              <a:t>https://www.southamptonschools.org/site/handlers/filedownload.ashx?moduleinstanceid=1227&amp;dataid=23681&amp;FileName=Columbian%20Exchange.pdf</a:t>
            </a:r>
            <a:endParaRPr sz="1350">
              <a:solidFill>
                <a:schemeClr val="dk1"/>
              </a:solidFill>
              <a:latin typeface="Calibri"/>
              <a:ea typeface="Calibri"/>
              <a:cs typeface="Calibri"/>
              <a:sym typeface="Calibri"/>
            </a:endParaRPr>
          </a:p>
        </p:txBody>
      </p:sp>
      <p:pic>
        <p:nvPicPr>
          <p:cNvPr id="166" name="Google Shape;166;p11" descr="mage result for columbian exchange"/>
          <p:cNvPicPr preferRelativeResize="0"/>
          <p:nvPr/>
        </p:nvPicPr>
        <p:blipFill rotWithShape="1">
          <a:blip r:embed="rId4">
            <a:alphaModFix/>
          </a:blip>
          <a:srcRect/>
          <a:stretch/>
        </p:blipFill>
        <p:spPr>
          <a:xfrm>
            <a:off x="2431525" y="955950"/>
            <a:ext cx="6961944" cy="51510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2" descr="https://cdn.kastatic.org/ka-perseus-images/95096469dbdf253146c2bacdb7dc353fb1116584.jpg"/>
          <p:cNvPicPr preferRelativeResize="0"/>
          <p:nvPr/>
        </p:nvPicPr>
        <p:blipFill rotWithShape="1">
          <a:blip r:embed="rId3">
            <a:alphaModFix/>
          </a:blip>
          <a:srcRect/>
          <a:stretch/>
        </p:blipFill>
        <p:spPr>
          <a:xfrm>
            <a:off x="2993725" y="1128223"/>
            <a:ext cx="6003339" cy="4232350"/>
          </a:xfrm>
          <a:prstGeom prst="rect">
            <a:avLst/>
          </a:prstGeom>
          <a:noFill/>
          <a:ln>
            <a:noFill/>
          </a:ln>
        </p:spPr>
      </p:pic>
      <p:sp>
        <p:nvSpPr>
          <p:cNvPr id="172" name="Google Shape;172;p12"/>
          <p:cNvSpPr/>
          <p:nvPr/>
        </p:nvSpPr>
        <p:spPr>
          <a:xfrm>
            <a:off x="2246539" y="5360587"/>
            <a:ext cx="7898948" cy="484718"/>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dirty="0">
                <a:solidFill>
                  <a:schemeClr val="dk1"/>
                </a:solidFill>
                <a:latin typeface="Calibri"/>
                <a:ea typeface="Calibri"/>
                <a:cs typeface="Calibri"/>
                <a:sym typeface="Calibri"/>
                <a:hlinkClick r:id="rId4"/>
              </a:rPr>
              <a:t>https://www.khanacademy.org/humanities/us-history/precontact-and-early-colonial-era/old-and-new-worlds-collide/a/environmental-and-health-effects-of-contact</a:t>
            </a:r>
            <a:endParaRPr sz="1350" dirty="0">
              <a:solidFill>
                <a:schemeClr val="dk1"/>
              </a:solidFill>
              <a:latin typeface="Calibri"/>
              <a:ea typeface="Calibri"/>
              <a:cs typeface="Calibri"/>
              <a:sym typeface="Calibri"/>
            </a:endParaRPr>
          </a:p>
        </p:txBody>
      </p:sp>
      <p:sp>
        <p:nvSpPr>
          <p:cNvPr id="173" name="Google Shape;173;p12"/>
          <p:cNvSpPr txBox="1">
            <a:spLocks noGrp="1"/>
          </p:cNvSpPr>
          <p:nvPr>
            <p:ph type="title"/>
          </p:nvPr>
        </p:nvSpPr>
        <p:spPr>
          <a:xfrm>
            <a:off x="2152638" y="18464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1800"/>
            </a:pPr>
            <a:r>
              <a:rPr lang="en-US" sz="2400"/>
              <a:t>Extra Activity: Investigate Early Colonial Trade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96B1C-BB5C-5A34-EEAC-72F5BF7E2DC8}"/>
              </a:ext>
            </a:extLst>
          </p:cNvPr>
          <p:cNvPicPr>
            <a:picLocks noChangeAspect="1"/>
          </p:cNvPicPr>
          <p:nvPr/>
        </p:nvPicPr>
        <p:blipFill>
          <a:blip r:embed="rId2"/>
          <a:stretch>
            <a:fillRect/>
          </a:stretch>
        </p:blipFill>
        <p:spPr>
          <a:xfrm>
            <a:off x="868292" y="464456"/>
            <a:ext cx="10510908" cy="5960555"/>
          </a:xfrm>
          <a:prstGeom prst="rect">
            <a:avLst/>
          </a:prstGeom>
        </p:spPr>
      </p:pic>
      <p:sp>
        <p:nvSpPr>
          <p:cNvPr id="5" name="TextBox 4">
            <a:extLst>
              <a:ext uri="{FF2B5EF4-FFF2-40B4-BE49-F238E27FC236}">
                <a16:creationId xmlns:a16="http://schemas.microsoft.com/office/drawing/2014/main" id="{B18081A2-219A-5D8A-3084-9D97AF90B505}"/>
              </a:ext>
            </a:extLst>
          </p:cNvPr>
          <p:cNvSpPr txBox="1"/>
          <p:nvPr/>
        </p:nvSpPr>
        <p:spPr>
          <a:xfrm>
            <a:off x="2162628" y="6475812"/>
            <a:ext cx="8358946" cy="369332"/>
          </a:xfrm>
          <a:prstGeom prst="rect">
            <a:avLst/>
          </a:prstGeom>
          <a:noFill/>
        </p:spPr>
        <p:txBody>
          <a:bodyPr wrap="square">
            <a:spAutoFit/>
          </a:bodyPr>
          <a:lstStyle/>
          <a:p>
            <a:r>
              <a:rPr lang="en-US" dirty="0">
                <a:hlinkClick r:id="rId3"/>
              </a:rPr>
              <a:t>Water Footprint of Food Guide - Water Footprint Calculator (watercalculator.org)</a:t>
            </a:r>
            <a:endParaRPr lang="en-US" dirty="0"/>
          </a:p>
        </p:txBody>
      </p:sp>
    </p:spTree>
    <p:extLst>
      <p:ext uri="{BB962C8B-B14F-4D97-AF65-F5344CB8AC3E}">
        <p14:creationId xmlns:p14="http://schemas.microsoft.com/office/powerpoint/2010/main" val="1724196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p:nvPr/>
        </p:nvSpPr>
        <p:spPr>
          <a:xfrm>
            <a:off x="4502155" y="5458119"/>
            <a:ext cx="2967254" cy="276969"/>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a:solidFill>
                  <a:schemeClr val="dk1"/>
                </a:solidFill>
                <a:latin typeface="Calibri"/>
                <a:ea typeface="Calibri"/>
                <a:cs typeface="Calibri"/>
                <a:sym typeface="Calibri"/>
                <a:hlinkClick r:id="rId3"/>
              </a:rPr>
              <a:t>https://sunnymoney.weebly.com/5.html</a:t>
            </a:r>
            <a:endParaRPr sz="1350">
              <a:solidFill>
                <a:schemeClr val="dk1"/>
              </a:solidFill>
              <a:latin typeface="Calibri"/>
              <a:ea typeface="Calibri"/>
              <a:cs typeface="Calibri"/>
              <a:sym typeface="Calibri"/>
            </a:endParaRPr>
          </a:p>
        </p:txBody>
      </p:sp>
      <p:pic>
        <p:nvPicPr>
          <p:cNvPr id="179" name="Google Shape;179;p13" descr="https://image.slidesharecdn.com/tradeandeconomicgrowth-180418185850/95/trade-and-economic-growth-1-638.jpg?cb=1524077952"/>
          <p:cNvPicPr preferRelativeResize="0"/>
          <p:nvPr/>
        </p:nvPicPr>
        <p:blipFill rotWithShape="1">
          <a:blip r:embed="rId4">
            <a:alphaModFix/>
          </a:blip>
          <a:srcRect/>
          <a:stretch/>
        </p:blipFill>
        <p:spPr>
          <a:xfrm>
            <a:off x="3214008" y="1273630"/>
            <a:ext cx="4923065" cy="3696157"/>
          </a:xfrm>
          <a:prstGeom prst="rect">
            <a:avLst/>
          </a:prstGeom>
          <a:noFill/>
          <a:ln>
            <a:noFill/>
          </a:ln>
        </p:spPr>
      </p:pic>
      <p:sp>
        <p:nvSpPr>
          <p:cNvPr id="180" name="Google Shape;180;p13"/>
          <p:cNvSpPr txBox="1">
            <a:spLocks noGrp="1"/>
          </p:cNvSpPr>
          <p:nvPr>
            <p:ph type="title" idx="4294967295"/>
          </p:nvPr>
        </p:nvSpPr>
        <p:spPr>
          <a:xfrm>
            <a:off x="2152650" y="12499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4400"/>
            </a:pPr>
            <a:r>
              <a:rPr lang="en-US" sz="2400"/>
              <a:t>Extra Activity: Investigate Early Trade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4"/>
          <p:cNvPicPr preferRelativeResize="0"/>
          <p:nvPr/>
        </p:nvPicPr>
        <p:blipFill rotWithShape="1">
          <a:blip r:embed="rId3">
            <a:alphaModFix/>
          </a:blip>
          <a:srcRect/>
          <a:stretch/>
        </p:blipFill>
        <p:spPr>
          <a:xfrm>
            <a:off x="1820551" y="523576"/>
            <a:ext cx="8055549" cy="4269825"/>
          </a:xfrm>
          <a:prstGeom prst="rect">
            <a:avLst/>
          </a:prstGeom>
          <a:noFill/>
          <a:ln>
            <a:noFill/>
          </a:ln>
        </p:spPr>
      </p:pic>
      <p:sp>
        <p:nvSpPr>
          <p:cNvPr id="186" name="Google Shape;186;p14"/>
          <p:cNvSpPr txBox="1"/>
          <p:nvPr/>
        </p:nvSpPr>
        <p:spPr>
          <a:xfrm>
            <a:off x="1572986" y="4874079"/>
            <a:ext cx="8988878" cy="1038716"/>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growth of settlements along the Nashua led to fights between settlers and Indians. Settlers fenced land and cut down forests.  They hunted and killed  more animals than needed for survival in order to sell pelts to be sent to England.</a:t>
            </a:r>
            <a:endParaRPr sz="1050">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5"/>
          <p:cNvPicPr preferRelativeResize="0"/>
          <p:nvPr/>
        </p:nvPicPr>
        <p:blipFill rotWithShape="1">
          <a:blip r:embed="rId3">
            <a:alphaModFix/>
          </a:blip>
          <a:srcRect/>
          <a:stretch/>
        </p:blipFill>
        <p:spPr>
          <a:xfrm>
            <a:off x="2036564" y="410675"/>
            <a:ext cx="7841299" cy="4410725"/>
          </a:xfrm>
          <a:prstGeom prst="rect">
            <a:avLst/>
          </a:prstGeom>
          <a:noFill/>
          <a:ln>
            <a:noFill/>
          </a:ln>
        </p:spPr>
      </p:pic>
      <p:sp>
        <p:nvSpPr>
          <p:cNvPr id="192" name="Google Shape;192;p15"/>
          <p:cNvSpPr txBox="1"/>
          <p:nvPr/>
        </p:nvSpPr>
        <p:spPr>
          <a:xfrm>
            <a:off x="1636925" y="4962000"/>
            <a:ext cx="8753400" cy="1038600"/>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Industrial Revolution impacted settlements in North American into the 19</a:t>
            </a:r>
            <a:r>
              <a:rPr lang="en-US" sz="2100" baseline="30000">
                <a:solidFill>
                  <a:schemeClr val="dk1"/>
                </a:solidFill>
                <a:latin typeface="Calibri"/>
                <a:ea typeface="Calibri"/>
                <a:cs typeface="Calibri"/>
                <a:sym typeface="Calibri"/>
              </a:rPr>
              <a:t>th</a:t>
            </a:r>
            <a:r>
              <a:rPr lang="en-US" sz="2100">
                <a:solidFill>
                  <a:schemeClr val="dk1"/>
                </a:solidFill>
                <a:latin typeface="Calibri"/>
                <a:ea typeface="Calibri"/>
                <a:cs typeface="Calibri"/>
                <a:sym typeface="Calibri"/>
              </a:rPr>
              <a:t> century.  America’s economy grew as new industries formed.  New machines for making cloth and paper dumped their waste into the Nashua River.</a:t>
            </a:r>
            <a:endParaRPr sz="105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5" y="5870701"/>
            <a:ext cx="7063350" cy="830997"/>
          </a:xfrm>
          <a:prstGeom prst="rect">
            <a:avLst/>
          </a:prstGeom>
          <a:noFill/>
        </p:spPr>
        <p:txBody>
          <a:bodyPr wrap="square" rtlCol="0">
            <a:spAutoFit/>
          </a:bodyPr>
          <a:lstStyle/>
          <a:p>
            <a:pPr algn="ctr"/>
            <a:r>
              <a:rPr lang="en-US" sz="2400" dirty="0"/>
              <a:t>Have any of your questions been answered?</a:t>
            </a:r>
          </a:p>
          <a:p>
            <a:pPr algn="ctr"/>
            <a:r>
              <a:rPr lang="en-US" sz="2400" dirty="0"/>
              <a:t>What questions do you have now?</a:t>
            </a:r>
          </a:p>
        </p:txBody>
      </p:sp>
    </p:spTree>
    <p:extLst>
      <p:ext uri="{BB962C8B-B14F-4D97-AF65-F5344CB8AC3E}">
        <p14:creationId xmlns:p14="http://schemas.microsoft.com/office/powerpoint/2010/main" val="1363973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6" descr="https://image.slidesharecdn.com/technologyinthenewnation-180418190406/95/technology-in-the-new-nation-1-638.jpg?cb=1524078263"/>
          <p:cNvPicPr preferRelativeResize="0"/>
          <p:nvPr/>
        </p:nvPicPr>
        <p:blipFill rotWithShape="1">
          <a:blip r:embed="rId3">
            <a:alphaModFix/>
          </a:blip>
          <a:srcRect/>
          <a:stretch/>
        </p:blipFill>
        <p:spPr>
          <a:xfrm>
            <a:off x="1837604" y="1187359"/>
            <a:ext cx="4150764" cy="2335618"/>
          </a:xfrm>
          <a:prstGeom prst="rect">
            <a:avLst/>
          </a:prstGeom>
          <a:noFill/>
          <a:ln w="9525" cap="flat" cmpd="sng">
            <a:solidFill>
              <a:schemeClr val="dk1"/>
            </a:solidFill>
            <a:prstDash val="solid"/>
            <a:round/>
            <a:headEnd type="none" w="sm" len="sm"/>
            <a:tailEnd type="none" w="sm" len="sm"/>
          </a:ln>
        </p:spPr>
      </p:pic>
      <p:sp>
        <p:nvSpPr>
          <p:cNvPr id="198" name="Google Shape;198;p16"/>
          <p:cNvSpPr/>
          <p:nvPr/>
        </p:nvSpPr>
        <p:spPr>
          <a:xfrm>
            <a:off x="2249084" y="4702378"/>
            <a:ext cx="3279648" cy="300052"/>
          </a:xfrm>
          <a:prstGeom prst="rect">
            <a:avLst/>
          </a:prstGeom>
          <a:noFill/>
          <a:ln>
            <a:noFill/>
          </a:ln>
        </p:spPr>
        <p:txBody>
          <a:bodyPr spcFirstLastPara="1" wrap="square" lIns="68550" tIns="34275" rIns="68550" bIns="34275" anchor="t" anchorCtr="0">
            <a:spAutoFit/>
          </a:bodyPr>
          <a:lstStyle/>
          <a:p>
            <a:pPr>
              <a:buClr>
                <a:srgbClr val="000000"/>
              </a:buClr>
              <a:buSzPts val="1500"/>
            </a:pPr>
            <a:r>
              <a:rPr lang="en-US" sz="1500" u="sng">
                <a:solidFill>
                  <a:schemeClr val="dk1"/>
                </a:solidFill>
                <a:latin typeface="Calibri"/>
                <a:ea typeface="Calibri"/>
                <a:cs typeface="Calibri"/>
                <a:sym typeface="Calibri"/>
                <a:hlinkClick r:id="rId4"/>
              </a:rPr>
              <a:t>https://sunnymoney.weebly.com/5.html</a:t>
            </a:r>
            <a:endParaRPr sz="1500">
              <a:solidFill>
                <a:schemeClr val="dk1"/>
              </a:solidFill>
              <a:latin typeface="Calibri"/>
              <a:ea typeface="Calibri"/>
              <a:cs typeface="Calibri"/>
              <a:sym typeface="Calibri"/>
            </a:endParaRPr>
          </a:p>
        </p:txBody>
      </p:sp>
      <p:pic>
        <p:nvPicPr>
          <p:cNvPr id="199" name="Google Shape;199;p16" descr="https://image.slidesharecdn.com/marketeconomy-180418190224/95/market-economy-1-638.jpg?cb=1524078163"/>
          <p:cNvPicPr preferRelativeResize="0"/>
          <p:nvPr/>
        </p:nvPicPr>
        <p:blipFill rotWithShape="1">
          <a:blip r:embed="rId5">
            <a:alphaModFix/>
          </a:blip>
          <a:srcRect/>
          <a:stretch/>
        </p:blipFill>
        <p:spPr>
          <a:xfrm>
            <a:off x="6233160" y="3447901"/>
            <a:ext cx="4130040" cy="2323957"/>
          </a:xfrm>
          <a:prstGeom prst="rect">
            <a:avLst/>
          </a:prstGeom>
          <a:noFill/>
          <a:ln w="9525" cap="flat" cmpd="sng">
            <a:solidFill>
              <a:schemeClr val="dk1"/>
            </a:solidFill>
            <a:prstDash val="solid"/>
            <a:round/>
            <a:headEnd type="none" w="sm" len="sm"/>
            <a:tailEnd type="none" w="sm" len="sm"/>
          </a:ln>
        </p:spPr>
      </p:pic>
      <p:sp>
        <p:nvSpPr>
          <p:cNvPr id="200" name="Google Shape;200;p16"/>
          <p:cNvSpPr txBox="1">
            <a:spLocks noGrp="1"/>
          </p:cNvSpPr>
          <p:nvPr>
            <p:ph type="title" idx="4294967295"/>
          </p:nvPr>
        </p:nvSpPr>
        <p:spPr>
          <a:xfrm>
            <a:off x="2152650" y="12499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4400"/>
            </a:pPr>
            <a:r>
              <a:rPr lang="en-US" sz="2400"/>
              <a:t>Extra Activity: Technology and Development of the Market Economy</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7"/>
          <p:cNvSpPr/>
          <p:nvPr/>
        </p:nvSpPr>
        <p:spPr>
          <a:xfrm>
            <a:off x="3198550" y="6255975"/>
            <a:ext cx="6457500" cy="346218"/>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u="sng">
                <a:solidFill>
                  <a:schemeClr val="dk1"/>
                </a:solidFill>
                <a:latin typeface="Calibri"/>
                <a:ea typeface="Calibri"/>
                <a:cs typeface="Calibri"/>
                <a:sym typeface="Calibri"/>
                <a:hlinkClick r:id="rId3"/>
              </a:rPr>
              <a:t>https://americanhistory.si.edu/american-enterprise-exhibition</a:t>
            </a:r>
            <a:endParaRPr>
              <a:solidFill>
                <a:schemeClr val="dk1"/>
              </a:solidFill>
              <a:latin typeface="Calibri"/>
              <a:ea typeface="Calibri"/>
              <a:cs typeface="Calibri"/>
              <a:sym typeface="Calibri"/>
            </a:endParaRPr>
          </a:p>
        </p:txBody>
      </p:sp>
      <p:pic>
        <p:nvPicPr>
          <p:cNvPr id="206" name="Google Shape;206;p17"/>
          <p:cNvPicPr preferRelativeResize="0"/>
          <p:nvPr/>
        </p:nvPicPr>
        <p:blipFill rotWithShape="1">
          <a:blip r:embed="rId4">
            <a:alphaModFix/>
          </a:blip>
          <a:srcRect/>
          <a:stretch/>
        </p:blipFill>
        <p:spPr>
          <a:xfrm>
            <a:off x="3886201" y="2465686"/>
            <a:ext cx="4724401" cy="1899615"/>
          </a:xfrm>
          <a:prstGeom prst="rect">
            <a:avLst/>
          </a:prstGeom>
          <a:noFill/>
          <a:ln>
            <a:noFill/>
          </a:ln>
        </p:spPr>
      </p:pic>
      <p:pic>
        <p:nvPicPr>
          <p:cNvPr id="207" name="Google Shape;207;p17"/>
          <p:cNvPicPr preferRelativeResize="0"/>
          <p:nvPr/>
        </p:nvPicPr>
        <p:blipFill rotWithShape="1">
          <a:blip r:embed="rId5">
            <a:alphaModFix/>
          </a:blip>
          <a:srcRect/>
          <a:stretch/>
        </p:blipFill>
        <p:spPr>
          <a:xfrm>
            <a:off x="3890665" y="4365301"/>
            <a:ext cx="4715461" cy="1890675"/>
          </a:xfrm>
          <a:prstGeom prst="rect">
            <a:avLst/>
          </a:prstGeom>
          <a:noFill/>
          <a:ln>
            <a:noFill/>
          </a:ln>
        </p:spPr>
      </p:pic>
      <p:pic>
        <p:nvPicPr>
          <p:cNvPr id="208" name="Google Shape;208;p17"/>
          <p:cNvPicPr preferRelativeResize="0"/>
          <p:nvPr/>
        </p:nvPicPr>
        <p:blipFill rotWithShape="1">
          <a:blip r:embed="rId6">
            <a:alphaModFix/>
          </a:blip>
          <a:srcRect/>
          <a:stretch/>
        </p:blipFill>
        <p:spPr>
          <a:xfrm>
            <a:off x="3886201" y="663059"/>
            <a:ext cx="4724401" cy="1890665"/>
          </a:xfrm>
          <a:prstGeom prst="rect">
            <a:avLst/>
          </a:prstGeom>
          <a:noFill/>
          <a:ln>
            <a:noFill/>
          </a:ln>
        </p:spPr>
      </p:pic>
      <p:sp>
        <p:nvSpPr>
          <p:cNvPr id="209" name="Google Shape;209;p17"/>
          <p:cNvSpPr txBox="1">
            <a:spLocks noGrp="1"/>
          </p:cNvSpPr>
          <p:nvPr>
            <p:ph type="title" idx="4294967295"/>
          </p:nvPr>
        </p:nvSpPr>
        <p:spPr>
          <a:xfrm>
            <a:off x="2152650" y="12499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4400"/>
            </a:pPr>
            <a:r>
              <a:rPr lang="en-US" sz="2400"/>
              <a:t>Extra Activity: Technology and Development of the Market Economy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8" descr="mage result for a river ran wild by lynne cherry"/>
          <p:cNvPicPr preferRelativeResize="0"/>
          <p:nvPr/>
        </p:nvPicPr>
        <p:blipFill rotWithShape="1">
          <a:blip r:embed="rId3">
            <a:alphaModFix/>
          </a:blip>
          <a:srcRect/>
          <a:stretch/>
        </p:blipFill>
        <p:spPr>
          <a:xfrm>
            <a:off x="1854654" y="1175658"/>
            <a:ext cx="5614988" cy="4371975"/>
          </a:xfrm>
          <a:prstGeom prst="rect">
            <a:avLst/>
          </a:prstGeom>
          <a:noFill/>
          <a:ln>
            <a:noFill/>
          </a:ln>
        </p:spPr>
      </p:pic>
      <p:sp>
        <p:nvSpPr>
          <p:cNvPr id="215" name="Google Shape;215;p18"/>
          <p:cNvSpPr txBox="1"/>
          <p:nvPr/>
        </p:nvSpPr>
        <p:spPr>
          <a:xfrm>
            <a:off x="7753350" y="2094139"/>
            <a:ext cx="2914650" cy="2008212"/>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a:solidFill>
                  <a:schemeClr val="dk1"/>
                </a:solidFill>
                <a:latin typeface="Calibri"/>
                <a:ea typeface="Calibri"/>
                <a:cs typeface="Calibri"/>
                <a:sym typeface="Calibri"/>
              </a:rPr>
              <a:t>The polluting of the Nashua River caused it to run more slowly.  Over time, pulp clogged the river, fish died and the dark and dirty river smelled bad.  Birds no longer came to the river.</a:t>
            </a:r>
            <a:endParaRPr sz="105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0" descr="elated image"/>
          <p:cNvPicPr preferRelativeResize="0"/>
          <p:nvPr/>
        </p:nvPicPr>
        <p:blipFill rotWithShape="1">
          <a:blip r:embed="rId3">
            <a:alphaModFix/>
          </a:blip>
          <a:srcRect/>
          <a:stretch/>
        </p:blipFill>
        <p:spPr>
          <a:xfrm>
            <a:off x="1524002" y="1"/>
            <a:ext cx="4055175" cy="3935475"/>
          </a:xfrm>
          <a:prstGeom prst="rect">
            <a:avLst/>
          </a:prstGeom>
          <a:noFill/>
          <a:ln>
            <a:noFill/>
          </a:ln>
        </p:spPr>
      </p:pic>
      <p:pic>
        <p:nvPicPr>
          <p:cNvPr id="237" name="Google Shape;237;p20" descr="mage result for a river ran wild by lynne cherry"/>
          <p:cNvPicPr preferRelativeResize="0"/>
          <p:nvPr/>
        </p:nvPicPr>
        <p:blipFill rotWithShape="1">
          <a:blip r:embed="rId4">
            <a:alphaModFix/>
          </a:blip>
          <a:srcRect/>
          <a:stretch/>
        </p:blipFill>
        <p:spPr>
          <a:xfrm>
            <a:off x="5579175" y="2895718"/>
            <a:ext cx="5088825" cy="3962282"/>
          </a:xfrm>
          <a:prstGeom prst="rect">
            <a:avLst/>
          </a:prstGeom>
          <a:noFill/>
          <a:ln>
            <a:noFill/>
          </a:ln>
        </p:spPr>
      </p:pic>
      <p:sp>
        <p:nvSpPr>
          <p:cNvPr id="238" name="Google Shape;238;p20"/>
          <p:cNvSpPr txBox="1"/>
          <p:nvPr/>
        </p:nvSpPr>
        <p:spPr>
          <a:xfrm>
            <a:off x="1674700" y="4180675"/>
            <a:ext cx="3862500" cy="8571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2400">
                <a:solidFill>
                  <a:srgbClr val="000000"/>
                </a:solidFill>
                <a:latin typeface="Calibri"/>
                <a:ea typeface="Calibri"/>
                <a:cs typeface="Calibri"/>
                <a:sym typeface="Calibri"/>
              </a:rPr>
              <a:t>Descriptive Questions: </a:t>
            </a:r>
            <a:endParaRPr sz="2400">
              <a:solidFill>
                <a:srgbClr val="000000"/>
              </a:solidFill>
              <a:latin typeface="Calibri"/>
              <a:ea typeface="Calibri"/>
              <a:cs typeface="Calibri"/>
              <a:sym typeface="Calibri"/>
            </a:endParaRPr>
          </a:p>
          <a:p>
            <a:pPr>
              <a:buClr>
                <a:srgbClr val="000000"/>
              </a:buClr>
              <a:buSzPts val="1400"/>
            </a:pPr>
            <a:r>
              <a:rPr lang="en-US" sz="2400">
                <a:solidFill>
                  <a:srgbClr val="000000"/>
                </a:solidFill>
                <a:latin typeface="Calibri"/>
                <a:ea typeface="Calibri"/>
                <a:cs typeface="Calibri"/>
                <a:sym typeface="Calibri"/>
              </a:rPr>
              <a:t>Who, What, When, Where</a:t>
            </a:r>
            <a:endParaRPr sz="2400">
              <a:solidFill>
                <a:srgbClr val="000000"/>
              </a:solidFill>
              <a:latin typeface="Calibri"/>
              <a:ea typeface="Calibri"/>
              <a:cs typeface="Calibri"/>
              <a:sym typeface="Calibri"/>
            </a:endParaRPr>
          </a:p>
        </p:txBody>
      </p:sp>
      <p:sp>
        <p:nvSpPr>
          <p:cNvPr id="239" name="Google Shape;239;p20"/>
          <p:cNvSpPr txBox="1"/>
          <p:nvPr/>
        </p:nvSpPr>
        <p:spPr>
          <a:xfrm>
            <a:off x="1758125" y="5282975"/>
            <a:ext cx="3537300" cy="8571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2400">
                <a:solidFill>
                  <a:srgbClr val="000000"/>
                </a:solidFill>
                <a:latin typeface="Calibri"/>
                <a:ea typeface="Calibri"/>
                <a:cs typeface="Calibri"/>
                <a:sym typeface="Calibri"/>
              </a:rPr>
              <a:t>Analytical Questions: </a:t>
            </a:r>
            <a:endParaRPr sz="2400">
              <a:solidFill>
                <a:srgbClr val="000000"/>
              </a:solidFill>
              <a:latin typeface="Calibri"/>
              <a:ea typeface="Calibri"/>
              <a:cs typeface="Calibri"/>
              <a:sym typeface="Calibri"/>
            </a:endParaRPr>
          </a:p>
          <a:p>
            <a:pPr>
              <a:buClr>
                <a:srgbClr val="000000"/>
              </a:buClr>
              <a:buSzPts val="1400"/>
            </a:pPr>
            <a:r>
              <a:rPr lang="en-US" sz="2400">
                <a:solidFill>
                  <a:srgbClr val="000000"/>
                </a:solidFill>
                <a:latin typeface="Calibri"/>
                <a:ea typeface="Calibri"/>
                <a:cs typeface="Calibri"/>
                <a:sym typeface="Calibri"/>
              </a:rPr>
              <a:t>How, Why</a:t>
            </a:r>
            <a:endParaRPr sz="2400">
              <a:solidFill>
                <a:srgbClr val="000000"/>
              </a:solidFill>
              <a:latin typeface="Calibri"/>
              <a:ea typeface="Calibri"/>
              <a:cs typeface="Calibri"/>
              <a:sym typeface="Calibri"/>
            </a:endParaRPr>
          </a:p>
        </p:txBody>
      </p:sp>
      <p:sp>
        <p:nvSpPr>
          <p:cNvPr id="240" name="Google Shape;240;p20"/>
          <p:cNvSpPr txBox="1"/>
          <p:nvPr/>
        </p:nvSpPr>
        <p:spPr>
          <a:xfrm>
            <a:off x="6096000" y="168300"/>
            <a:ext cx="3621900" cy="2601600"/>
          </a:xfrm>
          <a:prstGeom prst="rect">
            <a:avLst/>
          </a:prstGeom>
          <a:noFill/>
          <a:ln>
            <a:noFill/>
          </a:ln>
        </p:spPr>
        <p:txBody>
          <a:bodyPr spcFirstLastPara="1" wrap="square" lIns="91425" tIns="91425" rIns="91425" bIns="91425" anchor="t" anchorCtr="0">
            <a:noAutofit/>
          </a:bodyPr>
          <a:lstStyle/>
          <a:p>
            <a:r>
              <a:rPr lang="en-US" sz="2400" dirty="0">
                <a:latin typeface="Calibri"/>
                <a:ea typeface="Calibri"/>
                <a:cs typeface="Calibri"/>
                <a:sym typeface="Calibri"/>
              </a:rPr>
              <a:t>Investigate evidence in the next slides</a:t>
            </a:r>
            <a:endParaRPr sz="2400" dirty="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p:nvPr/>
        </p:nvSpPr>
        <p:spPr>
          <a:xfrm>
            <a:off x="401679" y="3899460"/>
            <a:ext cx="3534427" cy="295854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2800" dirty="0">
                <a:solidFill>
                  <a:schemeClr val="dk1"/>
                </a:solidFill>
                <a:latin typeface="Arial"/>
                <a:ea typeface="Arial"/>
                <a:cs typeface="Arial"/>
                <a:sym typeface="Arial"/>
              </a:rPr>
              <a:t>Exhibit 1:  A mat of paper sludge from local mills</a:t>
            </a:r>
          </a:p>
          <a:p>
            <a:pPr>
              <a:buClr>
                <a:schemeClr val="dk1"/>
              </a:buClr>
              <a:buSzPts val="1100"/>
            </a:pPr>
            <a:r>
              <a:rPr lang="en-US" sz="2800" dirty="0">
                <a:solidFill>
                  <a:schemeClr val="dk1"/>
                </a:solidFill>
                <a:latin typeface="Arial"/>
                <a:ea typeface="Arial"/>
                <a:cs typeface="Arial"/>
                <a:sym typeface="Arial"/>
              </a:rPr>
              <a:t> floating on the Nashua River in the 1960's</a:t>
            </a:r>
            <a:endParaRPr sz="2800" dirty="0">
              <a:solidFill>
                <a:schemeClr val="dk1"/>
              </a:solidFill>
              <a:latin typeface="Arial"/>
              <a:ea typeface="Arial"/>
              <a:cs typeface="Arial"/>
              <a:sym typeface="Arial"/>
            </a:endParaRPr>
          </a:p>
          <a:p>
            <a:pPr>
              <a:buClr>
                <a:srgbClr val="000000"/>
              </a:buClr>
              <a:buSzPts val="1000"/>
            </a:pPr>
            <a:r>
              <a:rPr lang="en-US" dirty="0">
                <a:solidFill>
                  <a:schemeClr val="dk1"/>
                </a:solidFill>
                <a:latin typeface="Arial"/>
                <a:ea typeface="Arial"/>
                <a:cs typeface="Arial"/>
                <a:sym typeface="Arial"/>
              </a:rPr>
              <a:t>(NRWA Archives)</a:t>
            </a:r>
            <a:endParaRPr sz="3200" dirty="0">
              <a:solidFill>
                <a:srgbClr val="000000"/>
              </a:solidFill>
              <a:latin typeface="Calibri"/>
              <a:ea typeface="Calibri"/>
              <a:cs typeface="Calibri"/>
              <a:sym typeface="Calibri"/>
            </a:endParaRPr>
          </a:p>
        </p:txBody>
      </p:sp>
      <p:pic>
        <p:nvPicPr>
          <p:cNvPr id="247" name="Google Shape;247;p21"/>
          <p:cNvPicPr preferRelativeResize="0"/>
          <p:nvPr/>
        </p:nvPicPr>
        <p:blipFill rotWithShape="1">
          <a:blip r:embed="rId3">
            <a:alphaModFix/>
          </a:blip>
          <a:srcRect/>
          <a:stretch/>
        </p:blipFill>
        <p:spPr>
          <a:xfrm>
            <a:off x="401679" y="1238877"/>
            <a:ext cx="3134439" cy="2630465"/>
          </a:xfrm>
          <a:prstGeom prst="rect">
            <a:avLst/>
          </a:prstGeom>
          <a:noFill/>
          <a:ln>
            <a:noFill/>
          </a:ln>
        </p:spPr>
      </p:pic>
      <p:pic>
        <p:nvPicPr>
          <p:cNvPr id="2" name="Google Shape;254;p22">
            <a:extLst>
              <a:ext uri="{FF2B5EF4-FFF2-40B4-BE49-F238E27FC236}">
                <a16:creationId xmlns:a16="http://schemas.microsoft.com/office/drawing/2014/main" id="{D07EF2F3-786C-6AD6-3A25-6EF6FC602391}"/>
              </a:ext>
            </a:extLst>
          </p:cNvPr>
          <p:cNvPicPr preferRelativeResize="0"/>
          <p:nvPr/>
        </p:nvPicPr>
        <p:blipFill rotWithShape="1">
          <a:blip r:embed="rId4">
            <a:alphaModFix/>
          </a:blip>
          <a:srcRect/>
          <a:stretch/>
        </p:blipFill>
        <p:spPr>
          <a:xfrm>
            <a:off x="4721468" y="1152396"/>
            <a:ext cx="3159889" cy="3033696"/>
          </a:xfrm>
          <a:prstGeom prst="rect">
            <a:avLst/>
          </a:prstGeom>
          <a:noFill/>
          <a:ln>
            <a:noFill/>
          </a:ln>
        </p:spPr>
      </p:pic>
      <p:sp>
        <p:nvSpPr>
          <p:cNvPr id="4" name="TextBox 3">
            <a:extLst>
              <a:ext uri="{FF2B5EF4-FFF2-40B4-BE49-F238E27FC236}">
                <a16:creationId xmlns:a16="http://schemas.microsoft.com/office/drawing/2014/main" id="{32D3FB0C-56D2-EFFD-EC90-5305975A8FF3}"/>
              </a:ext>
            </a:extLst>
          </p:cNvPr>
          <p:cNvSpPr txBox="1"/>
          <p:nvPr/>
        </p:nvSpPr>
        <p:spPr>
          <a:xfrm>
            <a:off x="4519808" y="4294287"/>
            <a:ext cx="3947787" cy="2431435"/>
          </a:xfrm>
          <a:prstGeom prst="rect">
            <a:avLst/>
          </a:prstGeom>
          <a:noFill/>
        </p:spPr>
        <p:txBody>
          <a:bodyPr wrap="square">
            <a:spAutoFit/>
          </a:bodyPr>
          <a:lstStyle/>
          <a:p>
            <a:pPr>
              <a:buClr>
                <a:schemeClr val="dk1"/>
              </a:buClr>
              <a:buSzPts val="1100"/>
            </a:pPr>
            <a:r>
              <a:rPr lang="en-US" sz="3200" dirty="0">
                <a:solidFill>
                  <a:schemeClr val="dk1"/>
                </a:solidFill>
                <a:latin typeface="Arial"/>
                <a:ea typeface="Arial"/>
                <a:cs typeface="Arial"/>
                <a:sym typeface="Arial"/>
              </a:rPr>
              <a:t>Exhibit 2:  Yellow dye pollutes the Nashua River in the 1960's</a:t>
            </a:r>
          </a:p>
          <a:p>
            <a:pPr>
              <a:buClr>
                <a:srgbClr val="000000"/>
              </a:buClr>
              <a:buSzPts val="1000"/>
            </a:pPr>
            <a:r>
              <a:rPr lang="en-US" sz="2000" dirty="0">
                <a:solidFill>
                  <a:schemeClr val="dk1"/>
                </a:solidFill>
                <a:latin typeface="Arial"/>
                <a:ea typeface="Arial"/>
                <a:cs typeface="Arial"/>
                <a:sym typeface="Arial"/>
              </a:rPr>
              <a:t>(NRWA Archives)</a:t>
            </a:r>
            <a:endParaRPr lang="en-US" sz="3600" dirty="0">
              <a:solidFill>
                <a:srgbClr val="000000"/>
              </a:solidFill>
              <a:latin typeface="Calibri"/>
              <a:ea typeface="Calibri"/>
              <a:cs typeface="Calibri"/>
              <a:sym typeface="Calibri"/>
            </a:endParaRPr>
          </a:p>
        </p:txBody>
      </p:sp>
      <p:pic>
        <p:nvPicPr>
          <p:cNvPr id="5" name="Google Shape;268;p24">
            <a:extLst>
              <a:ext uri="{FF2B5EF4-FFF2-40B4-BE49-F238E27FC236}">
                <a16:creationId xmlns:a16="http://schemas.microsoft.com/office/drawing/2014/main" id="{7C5CB887-F007-2BFE-FA7F-B07656D632BD}"/>
              </a:ext>
            </a:extLst>
          </p:cNvPr>
          <p:cNvPicPr preferRelativeResize="0"/>
          <p:nvPr/>
        </p:nvPicPr>
        <p:blipFill rotWithShape="1">
          <a:blip r:embed="rId5">
            <a:alphaModFix/>
          </a:blip>
          <a:srcRect/>
          <a:stretch/>
        </p:blipFill>
        <p:spPr>
          <a:xfrm>
            <a:off x="8764465" y="1037262"/>
            <a:ext cx="2646321" cy="3033697"/>
          </a:xfrm>
          <a:prstGeom prst="rect">
            <a:avLst/>
          </a:prstGeom>
          <a:noFill/>
          <a:ln>
            <a:noFill/>
          </a:ln>
        </p:spPr>
      </p:pic>
      <p:sp>
        <p:nvSpPr>
          <p:cNvPr id="7" name="TextBox 6">
            <a:extLst>
              <a:ext uri="{FF2B5EF4-FFF2-40B4-BE49-F238E27FC236}">
                <a16:creationId xmlns:a16="http://schemas.microsoft.com/office/drawing/2014/main" id="{DA5AF7C6-4546-7988-C51C-783DE75B3797}"/>
              </a:ext>
            </a:extLst>
          </p:cNvPr>
          <p:cNvSpPr txBox="1"/>
          <p:nvPr/>
        </p:nvSpPr>
        <p:spPr>
          <a:xfrm>
            <a:off x="8630433" y="4070959"/>
            <a:ext cx="3394554" cy="2677656"/>
          </a:xfrm>
          <a:prstGeom prst="rect">
            <a:avLst/>
          </a:prstGeom>
          <a:noFill/>
        </p:spPr>
        <p:txBody>
          <a:bodyPr wrap="square">
            <a:spAutoFit/>
          </a:bodyPr>
          <a:lstStyle/>
          <a:p>
            <a:pPr>
              <a:buClr>
                <a:srgbClr val="000000"/>
              </a:buClr>
              <a:buSzPts val="1200"/>
            </a:pPr>
            <a:r>
              <a:rPr lang="en-US" sz="2800" dirty="0">
                <a:solidFill>
                  <a:schemeClr val="dk1"/>
                </a:solidFill>
                <a:latin typeface="Arial"/>
                <a:ea typeface="Arial"/>
                <a:cs typeface="Arial"/>
                <a:sym typeface="Arial"/>
              </a:rPr>
              <a:t>Exhibit 3: Barrels that contained chemicals for making paper dumped at the river's edge.</a:t>
            </a:r>
            <a:endParaRPr lang="en-US" sz="2800" dirty="0">
              <a:solidFill>
                <a:srgbClr val="000000"/>
              </a:solidFill>
              <a:latin typeface="Calibri"/>
              <a:ea typeface="Calibri"/>
              <a:cs typeface="Calibri"/>
              <a:sym typeface="Calibri"/>
            </a:endParaRPr>
          </a:p>
        </p:txBody>
      </p:sp>
      <p:sp>
        <p:nvSpPr>
          <p:cNvPr id="9" name="TextBox 8">
            <a:extLst>
              <a:ext uri="{FF2B5EF4-FFF2-40B4-BE49-F238E27FC236}">
                <a16:creationId xmlns:a16="http://schemas.microsoft.com/office/drawing/2014/main" id="{8270C551-B92C-A123-4FE8-81B15CF34A2E}"/>
              </a:ext>
            </a:extLst>
          </p:cNvPr>
          <p:cNvSpPr txBox="1"/>
          <p:nvPr/>
        </p:nvSpPr>
        <p:spPr>
          <a:xfrm>
            <a:off x="801242" y="69657"/>
            <a:ext cx="10609544" cy="769441"/>
          </a:xfrm>
          <a:prstGeom prst="rect">
            <a:avLst/>
          </a:prstGeom>
          <a:noFill/>
        </p:spPr>
        <p:txBody>
          <a:bodyPr wrap="square">
            <a:spAutoFit/>
          </a:bodyPr>
          <a:lstStyle/>
          <a:p>
            <a:pPr algn="ctr"/>
            <a:r>
              <a:rPr lang="en-US" sz="4400" b="1" cap="none" spc="0" dirty="0">
                <a:ln w="22225">
                  <a:solidFill>
                    <a:schemeClr val="accent2"/>
                  </a:solidFill>
                  <a:prstDash val="solid"/>
                </a:ln>
                <a:solidFill>
                  <a:schemeClr val="accent2">
                    <a:lumMod val="40000"/>
                    <a:lumOff val="60000"/>
                  </a:schemeClr>
                </a:solidFill>
                <a:effectLst/>
              </a:rPr>
              <a:t>Observe, Infer, Ask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anim calcmode="lin" valueType="num">
                                      <p:cBhvr>
                                        <p:cTn id="8" dur="1000" fill="hold"/>
                                        <p:tgtEl>
                                          <p:spTgt spid="247"/>
                                        </p:tgtEl>
                                        <p:attrNameLst>
                                          <p:attrName>ppt_x</p:attrName>
                                        </p:attrNameLst>
                                      </p:cBhvr>
                                      <p:tavLst>
                                        <p:tav tm="0">
                                          <p:val>
                                            <p:strVal val="#ppt_x"/>
                                          </p:val>
                                        </p:tav>
                                        <p:tav tm="100000">
                                          <p:val>
                                            <p:strVal val="#ppt_x"/>
                                          </p:val>
                                        </p:tav>
                                      </p:tavLst>
                                    </p:anim>
                                    <p:anim calcmode="lin" valueType="num">
                                      <p:cBhvr>
                                        <p:cTn id="9" dur="1000" fill="hold"/>
                                        <p:tgtEl>
                                          <p:spTgt spid="2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6"/>
                                        </p:tgtEl>
                                        <p:attrNameLst>
                                          <p:attrName>style.visibility</p:attrName>
                                        </p:attrNameLst>
                                      </p:cBhvr>
                                      <p:to>
                                        <p:strVal val="visible"/>
                                      </p:to>
                                    </p:set>
                                    <p:animEffect transition="in" filter="fade">
                                      <p:cBhvr>
                                        <p:cTn id="14" dur="1000"/>
                                        <p:tgtEl>
                                          <p:spTgt spid="246"/>
                                        </p:tgtEl>
                                      </p:cBhvr>
                                    </p:animEffect>
                                    <p:anim calcmode="lin" valueType="num">
                                      <p:cBhvr>
                                        <p:cTn id="15" dur="1000" fill="hold"/>
                                        <p:tgtEl>
                                          <p:spTgt spid="246"/>
                                        </p:tgtEl>
                                        <p:attrNameLst>
                                          <p:attrName>ppt_x</p:attrName>
                                        </p:attrNameLst>
                                      </p:cBhvr>
                                      <p:tavLst>
                                        <p:tav tm="0">
                                          <p:val>
                                            <p:strVal val="#ppt_x"/>
                                          </p:val>
                                        </p:tav>
                                        <p:tav tm="100000">
                                          <p:val>
                                            <p:strVal val="#ppt_x"/>
                                          </p:val>
                                        </p:tav>
                                      </p:tavLst>
                                    </p:anim>
                                    <p:anim calcmode="lin" valueType="num">
                                      <p:cBhvr>
                                        <p:cTn id="16"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p:nvPr/>
        </p:nvSpPr>
        <p:spPr>
          <a:xfrm>
            <a:off x="224828" y="4138783"/>
            <a:ext cx="3896236" cy="2575168"/>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3200" dirty="0">
                <a:solidFill>
                  <a:schemeClr val="dk1"/>
                </a:solidFill>
                <a:latin typeface="Arial"/>
                <a:ea typeface="Arial"/>
                <a:cs typeface="Arial"/>
                <a:sym typeface="Arial"/>
              </a:rPr>
              <a:t>Exhibit 4: Paper mill refuse, Nashua River flood plain, Leominster, MA</a:t>
            </a:r>
            <a:endParaRPr sz="3200" dirty="0">
              <a:solidFill>
                <a:schemeClr val="dk1"/>
              </a:solidFill>
              <a:latin typeface="Arial"/>
              <a:ea typeface="Arial"/>
              <a:cs typeface="Arial"/>
              <a:sym typeface="Arial"/>
            </a:endParaRPr>
          </a:p>
          <a:p>
            <a:pPr>
              <a:buClr>
                <a:srgbClr val="000000"/>
              </a:buClr>
              <a:buSzPts val="1000"/>
            </a:pPr>
            <a:r>
              <a:rPr lang="en-US" sz="2000" dirty="0">
                <a:solidFill>
                  <a:schemeClr val="dk1"/>
                </a:solidFill>
                <a:latin typeface="Arial"/>
                <a:ea typeface="Arial"/>
                <a:cs typeface="Arial"/>
                <a:sym typeface="Arial"/>
              </a:rPr>
              <a:t>(Photo by Jack </a:t>
            </a:r>
            <a:r>
              <a:rPr lang="en-US" sz="2000" dirty="0" err="1">
                <a:solidFill>
                  <a:schemeClr val="dk1"/>
                </a:solidFill>
                <a:latin typeface="Arial"/>
                <a:ea typeface="Arial"/>
                <a:cs typeface="Arial"/>
                <a:sym typeface="Arial"/>
              </a:rPr>
              <a:t>Swedberg</a:t>
            </a:r>
            <a:r>
              <a:rPr lang="en-US" sz="2000" dirty="0">
                <a:solidFill>
                  <a:schemeClr val="dk1"/>
                </a:solidFill>
                <a:latin typeface="Arial"/>
                <a:ea typeface="Arial"/>
                <a:cs typeface="Arial"/>
                <a:sym typeface="Arial"/>
              </a:rPr>
              <a:t>)</a:t>
            </a:r>
            <a:endParaRPr sz="3200" dirty="0">
              <a:solidFill>
                <a:schemeClr val="dk1"/>
              </a:solidFill>
              <a:latin typeface="Arial"/>
              <a:ea typeface="Arial"/>
              <a:cs typeface="Arial"/>
              <a:sym typeface="Arial"/>
            </a:endParaRPr>
          </a:p>
        </p:txBody>
      </p:sp>
      <p:pic>
        <p:nvPicPr>
          <p:cNvPr id="275" name="Google Shape;275;p25"/>
          <p:cNvPicPr preferRelativeResize="0"/>
          <p:nvPr/>
        </p:nvPicPr>
        <p:blipFill rotWithShape="1">
          <a:blip r:embed="rId3">
            <a:alphaModFix/>
          </a:blip>
          <a:srcRect/>
          <a:stretch/>
        </p:blipFill>
        <p:spPr>
          <a:xfrm>
            <a:off x="326135" y="1008918"/>
            <a:ext cx="3682194" cy="3129865"/>
          </a:xfrm>
          <a:prstGeom prst="rect">
            <a:avLst/>
          </a:prstGeom>
          <a:noFill/>
          <a:ln>
            <a:noFill/>
          </a:ln>
        </p:spPr>
      </p:pic>
      <p:pic>
        <p:nvPicPr>
          <p:cNvPr id="2" name="Google Shape;282;p26">
            <a:extLst>
              <a:ext uri="{FF2B5EF4-FFF2-40B4-BE49-F238E27FC236}">
                <a16:creationId xmlns:a16="http://schemas.microsoft.com/office/drawing/2014/main" id="{07E1426C-7198-3242-2B9F-A5EC88F58AED}"/>
              </a:ext>
            </a:extLst>
          </p:cNvPr>
          <p:cNvPicPr preferRelativeResize="0"/>
          <p:nvPr/>
        </p:nvPicPr>
        <p:blipFill rotWithShape="1">
          <a:blip r:embed="rId4">
            <a:alphaModFix/>
          </a:blip>
          <a:srcRect/>
          <a:stretch/>
        </p:blipFill>
        <p:spPr>
          <a:xfrm>
            <a:off x="4488247" y="1008918"/>
            <a:ext cx="3144732" cy="3321552"/>
          </a:xfrm>
          <a:prstGeom prst="rect">
            <a:avLst/>
          </a:prstGeom>
          <a:noFill/>
          <a:ln>
            <a:noFill/>
          </a:ln>
        </p:spPr>
      </p:pic>
      <p:sp>
        <p:nvSpPr>
          <p:cNvPr id="4" name="TextBox 3">
            <a:extLst>
              <a:ext uri="{FF2B5EF4-FFF2-40B4-BE49-F238E27FC236}">
                <a16:creationId xmlns:a16="http://schemas.microsoft.com/office/drawing/2014/main" id="{1831166D-3F80-9DC3-C773-FC208E3FDEA9}"/>
              </a:ext>
            </a:extLst>
          </p:cNvPr>
          <p:cNvSpPr txBox="1"/>
          <p:nvPr/>
        </p:nvSpPr>
        <p:spPr>
          <a:xfrm>
            <a:off x="4697261" y="4330470"/>
            <a:ext cx="3046956" cy="2308324"/>
          </a:xfrm>
          <a:prstGeom prst="rect">
            <a:avLst/>
          </a:prstGeom>
          <a:noFill/>
        </p:spPr>
        <p:txBody>
          <a:bodyPr wrap="square">
            <a:spAutoFit/>
          </a:bodyPr>
          <a:lstStyle/>
          <a:p>
            <a:pPr>
              <a:buClr>
                <a:srgbClr val="000000"/>
              </a:buClr>
              <a:buSzPts val="1200"/>
            </a:pPr>
            <a:r>
              <a:rPr lang="en-US" sz="3600" dirty="0">
                <a:solidFill>
                  <a:schemeClr val="dk1"/>
                </a:solidFill>
                <a:latin typeface="Arial"/>
                <a:ea typeface="Arial"/>
                <a:cs typeface="Arial"/>
                <a:sym typeface="Arial"/>
              </a:rPr>
              <a:t>Exhibit 6: Downstream from a factory.</a:t>
            </a:r>
            <a:endParaRPr lang="en-US" sz="4000" dirty="0">
              <a:solidFill>
                <a:srgbClr val="000000"/>
              </a:solidFill>
              <a:latin typeface="Calibri"/>
              <a:ea typeface="Calibri"/>
              <a:cs typeface="Calibri"/>
              <a:sym typeface="Calibri"/>
            </a:endParaRPr>
          </a:p>
        </p:txBody>
      </p:sp>
      <p:pic>
        <p:nvPicPr>
          <p:cNvPr id="5" name="Google Shape;289;p27">
            <a:extLst>
              <a:ext uri="{FF2B5EF4-FFF2-40B4-BE49-F238E27FC236}">
                <a16:creationId xmlns:a16="http://schemas.microsoft.com/office/drawing/2014/main" id="{3C5E5CE2-F568-1EFD-A62E-18388D956C57}"/>
              </a:ext>
            </a:extLst>
          </p:cNvPr>
          <p:cNvPicPr preferRelativeResize="0"/>
          <p:nvPr/>
        </p:nvPicPr>
        <p:blipFill rotWithShape="1">
          <a:blip r:embed="rId5">
            <a:alphaModFix/>
          </a:blip>
          <a:srcRect/>
          <a:stretch/>
        </p:blipFill>
        <p:spPr>
          <a:xfrm>
            <a:off x="8418189" y="1191699"/>
            <a:ext cx="3345147" cy="3384992"/>
          </a:xfrm>
          <a:prstGeom prst="rect">
            <a:avLst/>
          </a:prstGeom>
          <a:noFill/>
          <a:ln>
            <a:noFill/>
          </a:ln>
        </p:spPr>
      </p:pic>
      <p:sp>
        <p:nvSpPr>
          <p:cNvPr id="7" name="TextBox 6">
            <a:extLst>
              <a:ext uri="{FF2B5EF4-FFF2-40B4-BE49-F238E27FC236}">
                <a16:creationId xmlns:a16="http://schemas.microsoft.com/office/drawing/2014/main" id="{CEED4B4E-559D-911E-D521-60C9AEC6488B}"/>
              </a:ext>
            </a:extLst>
          </p:cNvPr>
          <p:cNvSpPr txBox="1"/>
          <p:nvPr/>
        </p:nvSpPr>
        <p:spPr>
          <a:xfrm>
            <a:off x="8418190" y="4576691"/>
            <a:ext cx="3345147" cy="2062103"/>
          </a:xfrm>
          <a:prstGeom prst="rect">
            <a:avLst/>
          </a:prstGeom>
          <a:noFill/>
        </p:spPr>
        <p:txBody>
          <a:bodyPr wrap="square">
            <a:spAutoFit/>
          </a:bodyPr>
          <a:lstStyle/>
          <a:p>
            <a:r>
              <a:rPr lang="en-US" sz="3200" dirty="0">
                <a:solidFill>
                  <a:schemeClr val="dk1"/>
                </a:solidFill>
                <a:latin typeface="Arial"/>
                <a:ea typeface="Arial"/>
                <a:cs typeface="Arial"/>
                <a:sym typeface="Arial"/>
              </a:rPr>
              <a:t>Exhibit 7: Exposed pipe from factory into river</a:t>
            </a:r>
            <a:endParaRPr lang="en-US" sz="3200" dirty="0"/>
          </a:p>
        </p:txBody>
      </p:sp>
      <p:sp>
        <p:nvSpPr>
          <p:cNvPr id="8" name="Rectangle 7">
            <a:extLst>
              <a:ext uri="{FF2B5EF4-FFF2-40B4-BE49-F238E27FC236}">
                <a16:creationId xmlns:a16="http://schemas.microsoft.com/office/drawing/2014/main" id="{6BDA878B-C19E-4EBF-687E-9F4092161480}"/>
              </a:ext>
            </a:extLst>
          </p:cNvPr>
          <p:cNvSpPr/>
          <p:nvPr/>
        </p:nvSpPr>
        <p:spPr>
          <a:xfrm>
            <a:off x="1752163" y="18789"/>
            <a:ext cx="86169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Observe, Infer, Ask 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20C8F-7A7E-F4C2-7FC4-53D8F5953FD0}"/>
              </a:ext>
            </a:extLst>
          </p:cNvPr>
          <p:cNvPicPr>
            <a:picLocks noChangeAspect="1"/>
          </p:cNvPicPr>
          <p:nvPr/>
        </p:nvPicPr>
        <p:blipFill>
          <a:blip r:embed="rId2"/>
          <a:stretch>
            <a:fillRect/>
          </a:stretch>
        </p:blipFill>
        <p:spPr>
          <a:xfrm>
            <a:off x="275772" y="1153801"/>
            <a:ext cx="5401139" cy="4212401"/>
          </a:xfrm>
          <a:prstGeom prst="rect">
            <a:avLst/>
          </a:prstGeom>
        </p:spPr>
      </p:pic>
      <p:sp>
        <p:nvSpPr>
          <p:cNvPr id="5" name="TextBox 4">
            <a:extLst>
              <a:ext uri="{FF2B5EF4-FFF2-40B4-BE49-F238E27FC236}">
                <a16:creationId xmlns:a16="http://schemas.microsoft.com/office/drawing/2014/main" id="{800BD626-A64A-3D04-092A-89DB3D1D0D23}"/>
              </a:ext>
            </a:extLst>
          </p:cNvPr>
          <p:cNvSpPr txBox="1"/>
          <p:nvPr/>
        </p:nvSpPr>
        <p:spPr>
          <a:xfrm>
            <a:off x="2859315" y="6351015"/>
            <a:ext cx="6096000" cy="369332"/>
          </a:xfrm>
          <a:prstGeom prst="rect">
            <a:avLst/>
          </a:prstGeom>
          <a:noFill/>
        </p:spPr>
        <p:txBody>
          <a:bodyPr wrap="square">
            <a:spAutoFit/>
          </a:bodyPr>
          <a:lstStyle/>
          <a:p>
            <a:pPr algn="ctr"/>
            <a:r>
              <a:rPr lang="en-US" dirty="0">
                <a:hlinkClick r:id="rId3"/>
              </a:rPr>
              <a:t>Water Footprint Calculator - Google Sheets</a:t>
            </a:r>
            <a:endParaRPr lang="en-US" dirty="0"/>
          </a:p>
        </p:txBody>
      </p:sp>
      <p:pic>
        <p:nvPicPr>
          <p:cNvPr id="7" name="Picture 6">
            <a:extLst>
              <a:ext uri="{FF2B5EF4-FFF2-40B4-BE49-F238E27FC236}">
                <a16:creationId xmlns:a16="http://schemas.microsoft.com/office/drawing/2014/main" id="{3C61543A-279D-B1E0-BDC4-20B7B933827F}"/>
              </a:ext>
            </a:extLst>
          </p:cNvPr>
          <p:cNvPicPr>
            <a:picLocks noChangeAspect="1"/>
          </p:cNvPicPr>
          <p:nvPr/>
        </p:nvPicPr>
        <p:blipFill>
          <a:blip r:embed="rId4"/>
          <a:stretch>
            <a:fillRect/>
          </a:stretch>
        </p:blipFill>
        <p:spPr>
          <a:xfrm>
            <a:off x="5951489" y="1153802"/>
            <a:ext cx="6055969" cy="4212400"/>
          </a:xfrm>
          <a:prstGeom prst="rect">
            <a:avLst/>
          </a:prstGeom>
        </p:spPr>
      </p:pic>
    </p:spTree>
    <p:extLst>
      <p:ext uri="{BB962C8B-B14F-4D97-AF65-F5344CB8AC3E}">
        <p14:creationId xmlns:p14="http://schemas.microsoft.com/office/powerpoint/2010/main" val="1217731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5" y="5870701"/>
            <a:ext cx="7063350" cy="830997"/>
          </a:xfrm>
          <a:prstGeom prst="rect">
            <a:avLst/>
          </a:prstGeom>
          <a:noFill/>
        </p:spPr>
        <p:txBody>
          <a:bodyPr wrap="square" rtlCol="0">
            <a:spAutoFit/>
          </a:bodyPr>
          <a:lstStyle/>
          <a:p>
            <a:pPr algn="ctr"/>
            <a:r>
              <a:rPr lang="en-US" sz="2400" dirty="0"/>
              <a:t>Have any of your questions been answered?</a:t>
            </a:r>
          </a:p>
          <a:p>
            <a:pPr algn="ctr"/>
            <a:r>
              <a:rPr lang="en-US" sz="2400" dirty="0"/>
              <a:t>What questions do you have now?</a:t>
            </a:r>
          </a:p>
        </p:txBody>
      </p:sp>
    </p:spTree>
    <p:extLst>
      <p:ext uri="{BB962C8B-B14F-4D97-AF65-F5344CB8AC3E}">
        <p14:creationId xmlns:p14="http://schemas.microsoft.com/office/powerpoint/2010/main" val="2231281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2" descr="elated image"/>
          <p:cNvPicPr preferRelativeResize="0"/>
          <p:nvPr/>
        </p:nvPicPr>
        <p:blipFill rotWithShape="1">
          <a:blip r:embed="rId3">
            <a:alphaModFix/>
          </a:blip>
          <a:srcRect/>
          <a:stretch/>
        </p:blipFill>
        <p:spPr>
          <a:xfrm>
            <a:off x="2305983" y="653488"/>
            <a:ext cx="7401350" cy="5551025"/>
          </a:xfrm>
          <a:prstGeom prst="rect">
            <a:avLst/>
          </a:prstGeom>
          <a:noFill/>
          <a:ln>
            <a:noFill/>
          </a:ln>
        </p:spPr>
      </p:pic>
      <p:sp>
        <p:nvSpPr>
          <p:cNvPr id="324" name="Google Shape;324;p32"/>
          <p:cNvSpPr txBox="1"/>
          <p:nvPr/>
        </p:nvSpPr>
        <p:spPr>
          <a:xfrm>
            <a:off x="2333150" y="0"/>
            <a:ext cx="7347000" cy="8571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a:solidFill>
                <a:srgbClr val="000000"/>
              </a:solidFill>
              <a:latin typeface="Calibri"/>
              <a:ea typeface="Calibri"/>
              <a:cs typeface="Calibri"/>
              <a:sym typeface="Calibri"/>
            </a:endParaRPr>
          </a:p>
        </p:txBody>
      </p:sp>
      <p:sp>
        <p:nvSpPr>
          <p:cNvPr id="325" name="Google Shape;325;p32"/>
          <p:cNvSpPr txBox="1"/>
          <p:nvPr/>
        </p:nvSpPr>
        <p:spPr>
          <a:xfrm>
            <a:off x="4306950" y="0"/>
            <a:ext cx="3220200" cy="8571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a:solidFill>
                  <a:srgbClr val="000000"/>
                </a:solidFill>
                <a:latin typeface="Calibri"/>
                <a:ea typeface="Calibri"/>
                <a:cs typeface="Calibri"/>
                <a:sym typeface="Calibri"/>
              </a:rPr>
              <a:t>Who will save the river? </a:t>
            </a:r>
            <a:endParaRPr sz="2400">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p:nvPr/>
        </p:nvSpPr>
        <p:spPr>
          <a:xfrm>
            <a:off x="625366" y="5893955"/>
            <a:ext cx="3782100" cy="6900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200" dirty="0">
                <a:solidFill>
                  <a:schemeClr val="dk1"/>
                </a:solidFill>
                <a:latin typeface="Arial"/>
                <a:ea typeface="Arial"/>
                <a:cs typeface="Arial"/>
                <a:sym typeface="Arial"/>
              </a:rPr>
              <a:t>In the 1960's, the Nashua River's pollution could be smelled long before reaching the river's banks.</a:t>
            </a:r>
            <a:endParaRPr sz="1200" dirty="0">
              <a:solidFill>
                <a:schemeClr val="dk1"/>
              </a:solidFill>
              <a:latin typeface="Arial"/>
              <a:ea typeface="Arial"/>
              <a:cs typeface="Arial"/>
              <a:sym typeface="Arial"/>
            </a:endParaRPr>
          </a:p>
          <a:p>
            <a:pPr>
              <a:buClr>
                <a:srgbClr val="000000"/>
              </a:buClr>
              <a:buSzPts val="1000"/>
            </a:pPr>
            <a:r>
              <a:rPr lang="en-US" sz="1000" dirty="0">
                <a:solidFill>
                  <a:schemeClr val="dk1"/>
                </a:solidFill>
                <a:latin typeface="Arial"/>
                <a:ea typeface="Arial"/>
                <a:cs typeface="Arial"/>
                <a:sym typeface="Arial"/>
              </a:rPr>
              <a:t>(NRWA Archives)</a:t>
            </a:r>
            <a:endParaRPr sz="1200" dirty="0">
              <a:solidFill>
                <a:schemeClr val="dk1"/>
              </a:solidFill>
              <a:latin typeface="Arial"/>
              <a:ea typeface="Arial"/>
              <a:cs typeface="Arial"/>
              <a:sym typeface="Arial"/>
            </a:endParaRPr>
          </a:p>
        </p:txBody>
      </p:sp>
      <p:pic>
        <p:nvPicPr>
          <p:cNvPr id="369" name="Google Shape;369;p38"/>
          <p:cNvPicPr preferRelativeResize="0"/>
          <p:nvPr/>
        </p:nvPicPr>
        <p:blipFill rotWithShape="1">
          <a:blip r:embed="rId3">
            <a:alphaModFix/>
          </a:blip>
          <a:srcRect/>
          <a:stretch/>
        </p:blipFill>
        <p:spPr>
          <a:xfrm>
            <a:off x="1828801" y="2285920"/>
            <a:ext cx="2354317" cy="3546375"/>
          </a:xfrm>
          <a:prstGeom prst="rect">
            <a:avLst/>
          </a:prstGeom>
          <a:noFill/>
          <a:ln>
            <a:noFill/>
          </a:ln>
        </p:spPr>
      </p:pic>
      <p:pic>
        <p:nvPicPr>
          <p:cNvPr id="370" name="Google Shape;370;p38"/>
          <p:cNvPicPr preferRelativeResize="0"/>
          <p:nvPr/>
        </p:nvPicPr>
        <p:blipFill rotWithShape="1">
          <a:blip r:embed="rId4">
            <a:alphaModFix/>
          </a:blip>
          <a:srcRect/>
          <a:stretch/>
        </p:blipFill>
        <p:spPr>
          <a:xfrm>
            <a:off x="5705778" y="2348716"/>
            <a:ext cx="3348885" cy="3462218"/>
          </a:xfrm>
          <a:prstGeom prst="rect">
            <a:avLst/>
          </a:prstGeom>
          <a:noFill/>
          <a:ln>
            <a:noFill/>
          </a:ln>
        </p:spPr>
      </p:pic>
      <p:sp>
        <p:nvSpPr>
          <p:cNvPr id="371" name="Google Shape;371;p38"/>
          <p:cNvSpPr txBox="1"/>
          <p:nvPr/>
        </p:nvSpPr>
        <p:spPr>
          <a:xfrm>
            <a:off x="5504456" y="5842805"/>
            <a:ext cx="4070467" cy="1482300"/>
          </a:xfrm>
          <a:prstGeom prst="rect">
            <a:avLst/>
          </a:prstGeom>
          <a:noFill/>
          <a:ln>
            <a:noFill/>
          </a:ln>
        </p:spPr>
        <p:txBody>
          <a:bodyPr spcFirstLastPara="1" wrap="square" lIns="91425" tIns="91425" rIns="91425" bIns="91425" anchor="t" anchorCtr="0">
            <a:noAutofit/>
          </a:bodyPr>
          <a:lstStyle/>
          <a:p>
            <a:pPr>
              <a:buClr>
                <a:srgbClr val="000000"/>
              </a:buClr>
              <a:buSzPts val="1200"/>
            </a:pPr>
            <a:r>
              <a:rPr lang="en-US" sz="1200" dirty="0">
                <a:solidFill>
                  <a:schemeClr val="dk1"/>
                </a:solidFill>
                <a:latin typeface="Arial"/>
                <a:ea typeface="Arial"/>
                <a:cs typeface="Arial"/>
                <a:sym typeface="Arial"/>
              </a:rPr>
              <a:t>Marion Stoddart led the movement to restore the highly polluted Nashua River.</a:t>
            </a:r>
            <a:endParaRPr sz="1200" dirty="0">
              <a:solidFill>
                <a:schemeClr val="dk1"/>
              </a:solidFill>
              <a:latin typeface="Arial"/>
              <a:ea typeface="Arial"/>
              <a:cs typeface="Arial"/>
              <a:sym typeface="Arial"/>
            </a:endParaRPr>
          </a:p>
          <a:p>
            <a:pPr>
              <a:buClr>
                <a:srgbClr val="000000"/>
              </a:buClr>
              <a:buSzPts val="1000"/>
            </a:pPr>
            <a:r>
              <a:rPr lang="en-US" sz="1000" dirty="0">
                <a:solidFill>
                  <a:schemeClr val="dk1"/>
                </a:solidFill>
                <a:latin typeface="Arial"/>
                <a:ea typeface="Arial"/>
                <a:cs typeface="Arial"/>
                <a:sym typeface="Arial"/>
              </a:rPr>
              <a:t>(NRWA Archives)</a:t>
            </a:r>
            <a:endParaRPr sz="1400"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255234BA-5520-9567-B85E-AEC26041DA5E}"/>
              </a:ext>
            </a:extLst>
          </p:cNvPr>
          <p:cNvSpPr/>
          <p:nvPr/>
        </p:nvSpPr>
        <p:spPr>
          <a:xfrm>
            <a:off x="9438290" y="2285920"/>
            <a:ext cx="2753710" cy="1839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questions do you have now?</a:t>
            </a:r>
          </a:p>
        </p:txBody>
      </p:sp>
      <p:sp>
        <p:nvSpPr>
          <p:cNvPr id="4" name="TextBox 3">
            <a:extLst>
              <a:ext uri="{FF2B5EF4-FFF2-40B4-BE49-F238E27FC236}">
                <a16:creationId xmlns:a16="http://schemas.microsoft.com/office/drawing/2014/main" id="{3C7E02A3-F673-DE3E-D62C-F1A42F0D92D2}"/>
              </a:ext>
            </a:extLst>
          </p:cNvPr>
          <p:cNvSpPr txBox="1"/>
          <p:nvPr/>
        </p:nvSpPr>
        <p:spPr>
          <a:xfrm>
            <a:off x="625366" y="137559"/>
            <a:ext cx="11183007" cy="2484078"/>
          </a:xfrm>
          <a:prstGeom prst="rect">
            <a:avLst/>
          </a:prstGeom>
          <a:noFill/>
        </p:spPr>
        <p:txBody>
          <a:bodyPr wrap="square">
            <a:spAutoFit/>
          </a:bodyPr>
          <a:lstStyle/>
          <a:p>
            <a:pPr>
              <a:lnSpc>
                <a:spcPct val="91304"/>
              </a:lnSpc>
              <a:spcBef>
                <a:spcPts val="900"/>
              </a:spcBef>
              <a:buClr>
                <a:schemeClr val="dk1"/>
              </a:buClr>
              <a:buSzPts val="1100"/>
            </a:pPr>
            <a:r>
              <a:rPr lang="en-US" sz="2800" b="1" dirty="0">
                <a:solidFill>
                  <a:srgbClr val="333333"/>
                </a:solidFill>
                <a:highlight>
                  <a:srgbClr val="FFFFFF"/>
                </a:highlight>
                <a:latin typeface="Arial"/>
                <a:ea typeface="Arial"/>
                <a:cs typeface="Arial"/>
                <a:sym typeface="Arial"/>
              </a:rPr>
              <a:t>NRWA Historical Highlights</a:t>
            </a:r>
          </a:p>
          <a:p>
            <a:pPr>
              <a:lnSpc>
                <a:spcPct val="115000"/>
              </a:lnSpc>
              <a:spcBef>
                <a:spcPts val="900"/>
              </a:spcBef>
              <a:buClr>
                <a:schemeClr val="dk1"/>
              </a:buClr>
              <a:buSzPts val="1100"/>
            </a:pPr>
            <a:r>
              <a:rPr lang="en-US" sz="1800" dirty="0">
                <a:solidFill>
                  <a:srgbClr val="333333"/>
                </a:solidFill>
                <a:highlight>
                  <a:srgbClr val="FFFFFF"/>
                </a:highlight>
                <a:latin typeface="Arial"/>
                <a:ea typeface="Arial"/>
                <a:cs typeface="Arial"/>
                <a:sym typeface="Arial"/>
              </a:rPr>
              <a:t>The restoration of the Nashua River launched the Nashua River Watershed Association into an international spotlight, a prime example of collaboration to accomplish a goal for the betterment of all society. The Association’s leadership and approach to protecting natural resources through a watershed approach, </a:t>
            </a:r>
            <a:r>
              <a:rPr lang="en-US" sz="1800" dirty="0">
                <a:solidFill>
                  <a:srgbClr val="0088CC"/>
                </a:solidFill>
                <a:highlight>
                  <a:srgbClr val="FFFFFF"/>
                </a:highlight>
                <a:uFill>
                  <a:noFill/>
                </a:uFill>
                <a:latin typeface="Arial"/>
                <a:ea typeface="Arial"/>
                <a:cs typeface="Arial"/>
                <a:sym typeface="Arial"/>
                <a:hlinkClick r:id="rId5"/>
              </a:rPr>
              <a:t>protecting both land and water</a:t>
            </a:r>
            <a:r>
              <a:rPr lang="en-US" sz="1800" dirty="0">
                <a:solidFill>
                  <a:srgbClr val="333333"/>
                </a:solidFill>
                <a:highlight>
                  <a:srgbClr val="FFFFFF"/>
                </a:highlight>
                <a:latin typeface="Arial"/>
                <a:ea typeface="Arial"/>
                <a:cs typeface="Arial"/>
                <a:sym typeface="Arial"/>
              </a:rPr>
              <a:t> throughout the region, continues to be recognized by federal, state, and local governmental leaders, as well as by leaders in the fields of environmental protection and </a:t>
            </a:r>
            <a:r>
              <a:rPr lang="en-US" sz="1800" dirty="0">
                <a:solidFill>
                  <a:srgbClr val="0088CC"/>
                </a:solidFill>
                <a:highlight>
                  <a:srgbClr val="FFFFFF"/>
                </a:highlight>
                <a:uFill>
                  <a:noFill/>
                </a:uFill>
                <a:latin typeface="Arial"/>
                <a:ea typeface="Arial"/>
                <a:cs typeface="Arial"/>
                <a:sym typeface="Arial"/>
                <a:hlinkClick r:id="rId6"/>
              </a:rPr>
              <a:t>environmental education</a:t>
            </a:r>
            <a:r>
              <a:rPr lang="en-US" sz="1800" dirty="0">
                <a:solidFill>
                  <a:srgbClr val="333333"/>
                </a:solidFill>
                <a:highlight>
                  <a:srgbClr val="FFFFFF"/>
                </a:highlight>
                <a:latin typeface="Arial"/>
                <a:ea typeface="Arial"/>
                <a:cs typeface="Arial"/>
                <a:sym typeface="Arial"/>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39" descr="mage result for marion stoddart nashua river"/>
          <p:cNvPicPr preferRelativeResize="0"/>
          <p:nvPr/>
        </p:nvPicPr>
        <p:blipFill rotWithShape="1">
          <a:blip r:embed="rId4">
            <a:alphaModFix/>
          </a:blip>
          <a:srcRect/>
          <a:stretch/>
        </p:blipFill>
        <p:spPr>
          <a:xfrm>
            <a:off x="2820891" y="691805"/>
            <a:ext cx="6550224" cy="4093875"/>
          </a:xfrm>
          <a:prstGeom prst="rect">
            <a:avLst/>
          </a:prstGeom>
          <a:noFill/>
          <a:ln>
            <a:noFill/>
          </a:ln>
        </p:spPr>
      </p:pic>
      <p:sp>
        <p:nvSpPr>
          <p:cNvPr id="377" name="Google Shape;377;p39"/>
          <p:cNvSpPr/>
          <p:nvPr/>
        </p:nvSpPr>
        <p:spPr>
          <a:xfrm>
            <a:off x="1918068" y="4964473"/>
            <a:ext cx="3743100" cy="276900"/>
          </a:xfrm>
          <a:prstGeom prst="rect">
            <a:avLst/>
          </a:prstGeom>
          <a:noFill/>
          <a:ln>
            <a:noFill/>
          </a:ln>
        </p:spPr>
        <p:txBody>
          <a:bodyPr spcFirstLastPara="1" wrap="square" lIns="68550" tIns="34275" rIns="68550" bIns="34275" anchor="t" anchorCtr="0">
            <a:noAutofit/>
          </a:bodyPr>
          <a:lstStyle/>
          <a:p>
            <a:pPr>
              <a:buClr>
                <a:srgbClr val="000000"/>
              </a:buClr>
              <a:buSzPts val="1350"/>
            </a:pPr>
            <a:r>
              <a:rPr lang="en-US" sz="1350" u="sng">
                <a:solidFill>
                  <a:schemeClr val="dk1"/>
                </a:solidFill>
                <a:latin typeface="Calibri"/>
                <a:ea typeface="Calibri"/>
                <a:cs typeface="Calibri"/>
                <a:sym typeface="Calibri"/>
                <a:hlinkClick r:id="rId5"/>
              </a:rPr>
              <a:t>https://www.youtube.com/watch?v=OQ3j4_HQJ4o</a:t>
            </a:r>
            <a:endParaRPr sz="1350">
              <a:solidFill>
                <a:schemeClr val="dk1"/>
              </a:solidFill>
              <a:latin typeface="Calibri"/>
              <a:ea typeface="Calibri"/>
              <a:cs typeface="Calibri"/>
              <a:sym typeface="Calibri"/>
            </a:endParaRPr>
          </a:p>
        </p:txBody>
      </p:sp>
      <p:sp>
        <p:nvSpPr>
          <p:cNvPr id="378" name="Google Shape;378;p39"/>
          <p:cNvSpPr txBox="1"/>
          <p:nvPr/>
        </p:nvSpPr>
        <p:spPr>
          <a:xfrm>
            <a:off x="6639000" y="4785674"/>
            <a:ext cx="4029000" cy="1731300"/>
          </a:xfrm>
          <a:prstGeom prst="rect">
            <a:avLst/>
          </a:prstGeom>
          <a:noFill/>
          <a:ln>
            <a:noFill/>
          </a:ln>
        </p:spPr>
        <p:txBody>
          <a:bodyPr spcFirstLastPara="1" wrap="square" lIns="68550" tIns="34275" rIns="68550" bIns="34275" anchor="t" anchorCtr="0">
            <a:noAutofit/>
          </a:bodyPr>
          <a:lstStyle/>
          <a:p>
            <a:pPr>
              <a:buClr>
                <a:srgbClr val="000000"/>
              </a:buClr>
              <a:buSzPts val="1800"/>
            </a:pPr>
            <a:r>
              <a:rPr lang="en-US" dirty="0">
                <a:solidFill>
                  <a:schemeClr val="dk1"/>
                </a:solidFill>
                <a:latin typeface="Calibri"/>
                <a:ea typeface="Calibri"/>
                <a:cs typeface="Calibri"/>
                <a:sym typeface="Calibri"/>
              </a:rPr>
              <a:t>In 1965, the U. S. Congress passed the first Clean Water Act.  The next year, Marion Stoddart coordinated a successful citizen campaign that led to the passage of the Massachusetts Clean Water Act of 1966.</a:t>
            </a:r>
            <a:endParaRPr sz="1050" dirty="0">
              <a:solidFill>
                <a:srgbClr val="000000"/>
              </a:solidFill>
              <a:latin typeface="Arial"/>
              <a:ea typeface="Arial"/>
              <a:cs typeface="Arial"/>
              <a:sym typeface="Arial"/>
            </a:endParaRPr>
          </a:p>
        </p:txBody>
      </p:sp>
      <p:sp>
        <p:nvSpPr>
          <p:cNvPr id="379" name="Google Shape;379;p39"/>
          <p:cNvSpPr txBox="1"/>
          <p:nvPr/>
        </p:nvSpPr>
        <p:spPr>
          <a:xfrm>
            <a:off x="4275175" y="-168165"/>
            <a:ext cx="5373322" cy="70709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4000" dirty="0">
                <a:solidFill>
                  <a:srgbClr val="000000"/>
                </a:solidFill>
                <a:latin typeface="Calibri"/>
                <a:ea typeface="Calibri"/>
                <a:cs typeface="Calibri"/>
                <a:sym typeface="Calibri"/>
              </a:rPr>
              <a:t>Who Saved the River?</a:t>
            </a:r>
            <a:endParaRPr sz="4000" dirty="0">
              <a:solidFill>
                <a:srgbClr val="000000"/>
              </a:solidFill>
              <a:latin typeface="Calibri"/>
              <a:ea typeface="Calibri"/>
              <a:cs typeface="Calibri"/>
              <a:sym typeface="Calibri"/>
            </a:endParaRPr>
          </a:p>
        </p:txBody>
      </p:sp>
      <p:pic>
        <p:nvPicPr>
          <p:cNvPr id="2" name="Online Media 1" title="Marion Stoddart: The Work of 1000 - PREVIEW">
            <a:hlinkClick r:id="" action="ppaction://media"/>
            <a:extLst>
              <a:ext uri="{FF2B5EF4-FFF2-40B4-BE49-F238E27FC236}">
                <a16:creationId xmlns:a16="http://schemas.microsoft.com/office/drawing/2014/main" id="{4809A5C1-35E1-F604-25B9-2386919369E9}"/>
              </a:ext>
            </a:extLst>
          </p:cNvPr>
          <p:cNvPicPr>
            <a:picLocks noRot="1" noChangeAspect="1"/>
          </p:cNvPicPr>
          <p:nvPr>
            <a:videoFile r:link="rId1"/>
          </p:nvPr>
        </p:nvPicPr>
        <p:blipFill>
          <a:blip r:embed="rId6"/>
          <a:stretch>
            <a:fillRect/>
          </a:stretch>
        </p:blipFill>
        <p:spPr>
          <a:xfrm>
            <a:off x="2200693" y="520447"/>
            <a:ext cx="7594949" cy="4291146"/>
          </a:xfrm>
          <a:prstGeom prst="rect">
            <a:avLst/>
          </a:prstGeom>
        </p:spPr>
      </p:pic>
      <p:sp>
        <p:nvSpPr>
          <p:cNvPr id="3" name="TextBox 2">
            <a:extLst>
              <a:ext uri="{FF2B5EF4-FFF2-40B4-BE49-F238E27FC236}">
                <a16:creationId xmlns:a16="http://schemas.microsoft.com/office/drawing/2014/main" id="{3231698D-1CD2-33F8-7C00-F273DEC8F6F1}"/>
              </a:ext>
            </a:extLst>
          </p:cNvPr>
          <p:cNvSpPr txBox="1"/>
          <p:nvPr/>
        </p:nvSpPr>
        <p:spPr>
          <a:xfrm>
            <a:off x="1918069" y="5864772"/>
            <a:ext cx="3634933" cy="369332"/>
          </a:xfrm>
          <a:prstGeom prst="rect">
            <a:avLst/>
          </a:prstGeom>
          <a:noFill/>
        </p:spPr>
        <p:txBody>
          <a:bodyPr wrap="square" rtlCol="0">
            <a:spAutoFit/>
          </a:bodyPr>
          <a:lstStyle/>
          <a:p>
            <a:r>
              <a:rPr lang="en-US" dirty="0"/>
              <a:t>Stop video at 2:30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794C9-77FD-240D-D227-FC9D39457F5F}"/>
              </a:ext>
            </a:extLst>
          </p:cNvPr>
          <p:cNvPicPr>
            <a:picLocks noChangeAspect="1"/>
          </p:cNvPicPr>
          <p:nvPr/>
        </p:nvPicPr>
        <p:blipFill>
          <a:blip r:embed="rId2"/>
          <a:stretch>
            <a:fillRect/>
          </a:stretch>
        </p:blipFill>
        <p:spPr>
          <a:xfrm>
            <a:off x="125790" y="136635"/>
            <a:ext cx="11940419" cy="5591502"/>
          </a:xfrm>
          <a:prstGeom prst="rect">
            <a:avLst/>
          </a:prstGeom>
        </p:spPr>
      </p:pic>
      <p:sp>
        <p:nvSpPr>
          <p:cNvPr id="2" name="Rectangle 1">
            <a:extLst>
              <a:ext uri="{FF2B5EF4-FFF2-40B4-BE49-F238E27FC236}">
                <a16:creationId xmlns:a16="http://schemas.microsoft.com/office/drawing/2014/main" id="{12D11D97-75CC-7F12-480C-5111C9A01E1A}"/>
              </a:ext>
            </a:extLst>
          </p:cNvPr>
          <p:cNvSpPr/>
          <p:nvPr/>
        </p:nvSpPr>
        <p:spPr>
          <a:xfrm>
            <a:off x="641131" y="5738648"/>
            <a:ext cx="10699531" cy="982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What questions do you have now?</a:t>
            </a:r>
          </a:p>
        </p:txBody>
      </p:sp>
    </p:spTree>
    <p:extLst>
      <p:ext uri="{BB962C8B-B14F-4D97-AF65-F5344CB8AC3E}">
        <p14:creationId xmlns:p14="http://schemas.microsoft.com/office/powerpoint/2010/main" val="1015484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F911B-8D99-5AE8-23E9-F9152253B2CC}"/>
              </a:ext>
            </a:extLst>
          </p:cNvPr>
          <p:cNvPicPr>
            <a:picLocks noChangeAspect="1"/>
          </p:cNvPicPr>
          <p:nvPr/>
        </p:nvPicPr>
        <p:blipFill>
          <a:blip r:embed="rId2"/>
          <a:stretch>
            <a:fillRect/>
          </a:stretch>
        </p:blipFill>
        <p:spPr>
          <a:xfrm>
            <a:off x="0" y="557981"/>
            <a:ext cx="12192000" cy="5742039"/>
          </a:xfrm>
          <a:prstGeom prst="rect">
            <a:avLst/>
          </a:prstGeom>
        </p:spPr>
      </p:pic>
    </p:spTree>
    <p:extLst>
      <p:ext uri="{BB962C8B-B14F-4D97-AF65-F5344CB8AC3E}">
        <p14:creationId xmlns:p14="http://schemas.microsoft.com/office/powerpoint/2010/main" val="131727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7F1B2-00F0-0057-F344-ABBC45CED174}"/>
              </a:ext>
            </a:extLst>
          </p:cNvPr>
          <p:cNvSpPr txBox="1"/>
          <p:nvPr/>
        </p:nvSpPr>
        <p:spPr>
          <a:xfrm>
            <a:off x="1818291" y="369250"/>
            <a:ext cx="8639502" cy="6063198"/>
          </a:xfrm>
          <a:prstGeom prst="rect">
            <a:avLst/>
          </a:prstGeom>
          <a:noFill/>
        </p:spPr>
        <p:txBody>
          <a:bodyPr wrap="square">
            <a:spAutoFit/>
          </a:bodyPr>
          <a:lstStyle/>
          <a:p>
            <a:pPr algn="ctr"/>
            <a:r>
              <a:rPr lang="en-US" sz="2800" b="1" dirty="0">
                <a:solidFill>
                  <a:srgbClr val="000000"/>
                </a:solidFill>
                <a:latin typeface="Linux Libertine"/>
              </a:rPr>
              <a:t>Saving the Nashua River</a:t>
            </a:r>
          </a:p>
          <a:p>
            <a:pPr algn="l"/>
            <a:r>
              <a:rPr lang="en-US" dirty="0">
                <a:solidFill>
                  <a:srgbClr val="202122"/>
                </a:solidFill>
                <a:latin typeface="Arial" panose="020B0604020202020204" pitchFamily="34" charset="0"/>
              </a:rPr>
              <a:t>	In the early 1960s there were no laws regulating the way waste from industry was disposed of on either the state or federal level in the United States. By the mid-1960s there was some preliminary legislation to regulate the pollution of waterways, but as yet no laws on the state level. In the 1960s, when Stoddart began to organize to save the Nashua River, it was one of the ten most polluted rivers in the US.</a:t>
            </a:r>
            <a:r>
              <a:rPr lang="en-US" baseline="30000" dirty="0">
                <a:solidFill>
                  <a:srgbClr val="3366CC"/>
                </a:solidFill>
                <a:latin typeface="Arial" panose="020B0604020202020204" pitchFamily="34" charset="0"/>
                <a:hlinkClick r:id="rId2"/>
              </a:rPr>
              <a:t>[3]</a:t>
            </a:r>
            <a:endParaRPr lang="en-US" dirty="0">
              <a:solidFill>
                <a:srgbClr val="202122"/>
              </a:solidFill>
              <a:latin typeface="Arial" panose="020B0604020202020204" pitchFamily="34" charset="0"/>
            </a:endParaRPr>
          </a:p>
          <a:p>
            <a:pPr algn="l"/>
            <a:r>
              <a:rPr lang="en-US" dirty="0">
                <a:solidFill>
                  <a:srgbClr val="202122"/>
                </a:solidFill>
                <a:latin typeface="Arial" panose="020B0604020202020204" pitchFamily="34" charset="0"/>
              </a:rPr>
              <a:t>	In 1962 the </a:t>
            </a:r>
            <a:r>
              <a:rPr lang="en-US" dirty="0" err="1">
                <a:solidFill>
                  <a:srgbClr val="202122"/>
                </a:solidFill>
                <a:latin typeface="Arial" panose="020B0604020202020204" pitchFamily="34" charset="0"/>
              </a:rPr>
              <a:t>Stoddarts</a:t>
            </a:r>
            <a:r>
              <a:rPr lang="en-US" dirty="0">
                <a:solidFill>
                  <a:srgbClr val="202122"/>
                </a:solidFill>
                <a:latin typeface="Arial" panose="020B0604020202020204" pitchFamily="34" charset="0"/>
              </a:rPr>
              <a:t> moved from Nevada to the small community of </a:t>
            </a:r>
            <a:r>
              <a:rPr lang="en-US" dirty="0">
                <a:solidFill>
                  <a:srgbClr val="DD3333"/>
                </a:solidFill>
                <a:latin typeface="Arial" panose="020B0604020202020204" pitchFamily="34" charset="0"/>
                <a:hlinkClick r:id="rId3" tooltip="Groton, (page does not exist)"/>
              </a:rPr>
              <a:t>Groton</a:t>
            </a:r>
            <a:r>
              <a:rPr lang="en-US" dirty="0">
                <a:solidFill>
                  <a:srgbClr val="202122"/>
                </a:solidFill>
                <a:latin typeface="Arial" panose="020B0604020202020204" pitchFamily="34" charset="0"/>
              </a:rPr>
              <a:t> Massachusetts with their three children.</a:t>
            </a:r>
            <a:r>
              <a:rPr lang="en-US" baseline="30000" dirty="0">
                <a:solidFill>
                  <a:srgbClr val="3366CC"/>
                </a:solidFill>
                <a:latin typeface="Arial" panose="020B0604020202020204" pitchFamily="34" charset="0"/>
                <a:hlinkClick r:id="rId4"/>
              </a:rPr>
              <a:t>[4]</a:t>
            </a:r>
            <a:r>
              <a:rPr lang="en-US" dirty="0">
                <a:solidFill>
                  <a:srgbClr val="202122"/>
                </a:solidFill>
                <a:latin typeface="Arial" panose="020B0604020202020204" pitchFamily="34" charset="0"/>
              </a:rPr>
              <a:t> Their home in Groton was only three quarters of a mile from the Nashua River, which by then was already known to be highly polluted, and even dangerous. To address the problem, Stoddart enlisted the help of thousands of ordinary citizens to form a Nashua River Clean Up Committee. She also met with Massachusetts Governor </a:t>
            </a:r>
            <a:r>
              <a:rPr lang="en-US" dirty="0">
                <a:solidFill>
                  <a:srgbClr val="3366CC"/>
                </a:solidFill>
                <a:latin typeface="Arial" panose="020B0604020202020204" pitchFamily="34" charset="0"/>
                <a:hlinkClick r:id="rId5" tooltip="John Volpe"/>
              </a:rPr>
              <a:t>John Volpe</a:t>
            </a:r>
            <a:r>
              <a:rPr lang="en-US" dirty="0">
                <a:solidFill>
                  <a:srgbClr val="202122"/>
                </a:solidFill>
                <a:latin typeface="Arial" panose="020B0604020202020204" pitchFamily="34" charset="0"/>
              </a:rPr>
              <a:t>, Fitchburg Mayor William Flynn, and executives of the paper mills that were polluting the river. Through her tireless efforts Stoddart was able to get the first anti-water pollution bill enacted by any state in the US: the 1965 Massachusetts Clean Water Act.</a:t>
            </a:r>
            <a:r>
              <a:rPr lang="en-US" baseline="30000" dirty="0">
                <a:solidFill>
                  <a:srgbClr val="3366CC"/>
                </a:solidFill>
                <a:latin typeface="Arial" panose="020B0604020202020204" pitchFamily="34" charset="0"/>
                <a:hlinkClick r:id="rId2"/>
              </a:rPr>
              <a:t>[3]</a:t>
            </a:r>
            <a:endParaRPr lang="en-US" dirty="0">
              <a:solidFill>
                <a:srgbClr val="202122"/>
              </a:solidFill>
              <a:latin typeface="Arial" panose="020B0604020202020204" pitchFamily="34" charset="0"/>
            </a:endParaRPr>
          </a:p>
          <a:p>
            <a:pPr algn="l"/>
            <a:r>
              <a:rPr lang="en-US" dirty="0">
                <a:solidFill>
                  <a:srgbClr val="202122"/>
                </a:solidFill>
                <a:latin typeface="Arial" panose="020B0604020202020204" pitchFamily="34" charset="0"/>
              </a:rPr>
              <a:t>Stoddart’s work did not stop with the passage of the 1965 legislation. She also founded the Nashua River Watershed Association. This organization helped to further protect 174 miles of the river and its major tributaries.</a:t>
            </a:r>
            <a:r>
              <a:rPr lang="en-US" baseline="30000" dirty="0">
                <a:solidFill>
                  <a:srgbClr val="3366CC"/>
                </a:solidFill>
                <a:latin typeface="Arial" panose="020B0604020202020204" pitchFamily="34" charset="0"/>
                <a:hlinkClick r:id="rId2"/>
              </a:rPr>
              <a:t>[3]</a:t>
            </a:r>
            <a:endParaRPr lang="en-US" baseline="30000" dirty="0">
              <a:solidFill>
                <a:srgbClr val="3366CC"/>
              </a:solidFill>
              <a:latin typeface="Arial" panose="020B0604020202020204" pitchFamily="34" charset="0"/>
            </a:endParaRPr>
          </a:p>
          <a:p>
            <a:pPr algn="l"/>
            <a:endParaRPr lang="en-US" baseline="30000" dirty="0">
              <a:solidFill>
                <a:srgbClr val="3366CC"/>
              </a:solidFill>
              <a:latin typeface="Arial" panose="020B0604020202020204" pitchFamily="34" charset="0"/>
            </a:endParaRPr>
          </a:p>
          <a:p>
            <a:pPr algn="l"/>
            <a:r>
              <a:rPr lang="en-US" sz="2400" dirty="0">
                <a:hlinkClick r:id="rId6"/>
              </a:rPr>
              <a:t>Marion Stoddart - Wikipedia</a:t>
            </a:r>
            <a:endParaRPr lang="en-US" dirty="0">
              <a:solidFill>
                <a:srgbClr val="202122"/>
              </a:solidFill>
              <a:latin typeface="Arial" panose="020B0604020202020204" pitchFamily="34" charset="0"/>
            </a:endParaRPr>
          </a:p>
        </p:txBody>
      </p:sp>
    </p:spTree>
    <p:extLst>
      <p:ext uri="{BB962C8B-B14F-4D97-AF65-F5344CB8AC3E}">
        <p14:creationId xmlns:p14="http://schemas.microsoft.com/office/powerpoint/2010/main" val="33504203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9" descr="elated image"/>
          <p:cNvPicPr preferRelativeResize="0"/>
          <p:nvPr/>
        </p:nvPicPr>
        <p:blipFill rotWithShape="1">
          <a:blip r:embed="rId3">
            <a:alphaModFix/>
          </a:blip>
          <a:srcRect/>
          <a:stretch/>
        </p:blipFill>
        <p:spPr>
          <a:xfrm>
            <a:off x="1715161" y="1016454"/>
            <a:ext cx="4586383" cy="4451003"/>
          </a:xfrm>
          <a:prstGeom prst="rect">
            <a:avLst/>
          </a:prstGeom>
          <a:noFill/>
          <a:ln>
            <a:noFill/>
          </a:ln>
        </p:spPr>
      </p:pic>
      <p:sp>
        <p:nvSpPr>
          <p:cNvPr id="229" name="Google Shape;229;p19"/>
          <p:cNvSpPr/>
          <p:nvPr/>
        </p:nvSpPr>
        <p:spPr>
          <a:xfrm>
            <a:off x="6836909" y="2903472"/>
            <a:ext cx="3433082" cy="2285211"/>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u="sng" dirty="0">
                <a:solidFill>
                  <a:schemeClr val="dk1"/>
                </a:solidFill>
                <a:latin typeface="Calibri"/>
                <a:ea typeface="Calibri"/>
                <a:cs typeface="Calibri"/>
                <a:sym typeface="Calibri"/>
                <a:hlinkClick r:id="rId4"/>
              </a:rPr>
              <a:t>https://www.epa.gov/laws-regulations/summary-clean-water-act</a:t>
            </a:r>
            <a:endParaRPr lang="en-US" u="sng" dirty="0">
              <a:solidFill>
                <a:schemeClr val="dk1"/>
              </a:solidFill>
              <a:latin typeface="Calibri"/>
              <a:ea typeface="Calibri"/>
              <a:cs typeface="Calibri"/>
              <a:sym typeface="Calibri"/>
            </a:endParaRPr>
          </a:p>
          <a:p>
            <a:pPr>
              <a:buClr>
                <a:srgbClr val="000000"/>
              </a:buClr>
              <a:buSzPts val="1800"/>
            </a:pPr>
            <a:endParaRPr lang="en-US" u="sng" dirty="0">
              <a:solidFill>
                <a:schemeClr val="dk1"/>
              </a:solidFill>
              <a:latin typeface="Calibri"/>
              <a:ea typeface="Calibri"/>
              <a:cs typeface="Calibri"/>
              <a:sym typeface="Calibri"/>
            </a:endParaRPr>
          </a:p>
          <a:p>
            <a:pPr>
              <a:buClr>
                <a:srgbClr val="000000"/>
              </a:buClr>
              <a:buSzPts val="1800"/>
            </a:pPr>
            <a:endParaRPr lang="en-US" u="sng" dirty="0">
              <a:solidFill>
                <a:schemeClr val="dk1"/>
              </a:solidFill>
              <a:latin typeface="Calibri"/>
              <a:ea typeface="Calibri"/>
              <a:cs typeface="Calibri"/>
              <a:sym typeface="Calibri"/>
            </a:endParaRPr>
          </a:p>
          <a:p>
            <a:pPr>
              <a:buSzPts val="1800"/>
            </a:pPr>
            <a:r>
              <a:rPr lang="en-US" u="sng" dirty="0">
                <a:solidFill>
                  <a:schemeClr val="hlink"/>
                </a:solidFill>
                <a:latin typeface="Arial"/>
                <a:ea typeface="Arial"/>
                <a:cs typeface="Arial"/>
                <a:sym typeface="Arial"/>
                <a:hlinkClick r:id="rId5"/>
              </a:rPr>
              <a:t>https://ejatlas.org/print/nashua-river-pollution-usa</a:t>
            </a:r>
            <a:endParaRPr lang="en-US" sz="2400" dirty="0">
              <a:solidFill>
                <a:srgbClr val="000000"/>
              </a:solidFill>
              <a:latin typeface="Calibri"/>
              <a:ea typeface="Calibri"/>
              <a:cs typeface="Calibri"/>
              <a:sym typeface="Calibri"/>
            </a:endParaRPr>
          </a:p>
          <a:p>
            <a:pPr>
              <a:buClr>
                <a:srgbClr val="000000"/>
              </a:buClr>
              <a:buSzPts val="1800"/>
            </a:pPr>
            <a:endParaRPr dirty="0">
              <a:solidFill>
                <a:schemeClr val="dk1"/>
              </a:solidFill>
              <a:latin typeface="Calibri"/>
              <a:ea typeface="Calibri"/>
              <a:cs typeface="Calibri"/>
              <a:sym typeface="Calibri"/>
            </a:endParaRPr>
          </a:p>
        </p:txBody>
      </p:sp>
      <p:sp>
        <p:nvSpPr>
          <p:cNvPr id="231" name="Google Shape;231;p19"/>
          <p:cNvSpPr txBox="1"/>
          <p:nvPr/>
        </p:nvSpPr>
        <p:spPr>
          <a:xfrm>
            <a:off x="2704513" y="5719848"/>
            <a:ext cx="2229300" cy="392400"/>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dirty="0">
                <a:solidFill>
                  <a:schemeClr val="dk1"/>
                </a:solidFill>
                <a:latin typeface="Calibri"/>
                <a:ea typeface="Calibri"/>
                <a:cs typeface="Calibri"/>
                <a:sym typeface="Calibri"/>
              </a:rPr>
              <a:t>Nashua River, 1962</a:t>
            </a:r>
            <a:endParaRPr sz="105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0F3A43F-236D-9D4A-A49B-F9495B3BA050}"/>
              </a:ext>
            </a:extLst>
          </p:cNvPr>
          <p:cNvSpPr txBox="1"/>
          <p:nvPr/>
        </p:nvSpPr>
        <p:spPr>
          <a:xfrm>
            <a:off x="7232501" y="1114097"/>
            <a:ext cx="3037490" cy="1077218"/>
          </a:xfrm>
          <a:prstGeom prst="rect">
            <a:avLst/>
          </a:prstGeom>
          <a:noFill/>
        </p:spPr>
        <p:txBody>
          <a:bodyPr wrap="square" rtlCol="0">
            <a:spAutoFit/>
          </a:bodyPr>
          <a:lstStyle/>
          <a:p>
            <a:r>
              <a:rPr lang="en-US" sz="3200" dirty="0"/>
              <a:t>Summary of the Clean Water Act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1"/>
          <p:cNvSpPr txBox="1">
            <a:spLocks noGrp="1"/>
          </p:cNvSpPr>
          <p:nvPr>
            <p:ph type="title"/>
          </p:nvPr>
        </p:nvSpPr>
        <p:spPr>
          <a:xfrm>
            <a:off x="515007" y="61065"/>
            <a:ext cx="5062748" cy="1325700"/>
          </a:xfrm>
          <a:prstGeom prst="rect">
            <a:avLst/>
          </a:prstGeom>
          <a:noFill/>
          <a:ln>
            <a:noFill/>
          </a:ln>
        </p:spPr>
        <p:txBody>
          <a:bodyPr spcFirstLastPara="1" vert="horz" wrap="square" lIns="91425" tIns="45700" rIns="91425" bIns="45700" rtlCol="0" anchor="ctr" anchorCtr="0">
            <a:noAutofit/>
          </a:bodyPr>
          <a:lstStyle/>
          <a:p>
            <a:pPr>
              <a:spcBef>
                <a:spcPts val="0"/>
              </a:spcBef>
              <a:buSzPts val="1800"/>
            </a:pPr>
            <a:r>
              <a:rPr lang="en-US" sz="4800" b="1" dirty="0">
                <a:solidFill>
                  <a:srgbClr val="00B050"/>
                </a:solidFill>
              </a:rPr>
              <a:t>Cracking The Case </a:t>
            </a:r>
            <a:endParaRPr sz="4800" b="1" dirty="0">
              <a:solidFill>
                <a:srgbClr val="00B050"/>
              </a:solidFill>
            </a:endParaRPr>
          </a:p>
        </p:txBody>
      </p:sp>
      <p:sp>
        <p:nvSpPr>
          <p:cNvPr id="317" name="Google Shape;317;p31"/>
          <p:cNvSpPr txBox="1">
            <a:spLocks noGrp="1"/>
          </p:cNvSpPr>
          <p:nvPr>
            <p:ph type="body" idx="1"/>
          </p:nvPr>
        </p:nvSpPr>
        <p:spPr>
          <a:xfrm>
            <a:off x="912429" y="1386765"/>
            <a:ext cx="3886200" cy="43512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SzPts val="1800"/>
              <a:buNone/>
            </a:pPr>
            <a:r>
              <a:rPr lang="en-US" sz="3000" b="1" dirty="0"/>
              <a:t>Who Killed the River?</a:t>
            </a:r>
            <a:endParaRPr sz="3000" b="1" dirty="0"/>
          </a:p>
          <a:p>
            <a:pPr marL="0" indent="0">
              <a:lnSpc>
                <a:spcPct val="115000"/>
              </a:lnSpc>
              <a:spcBef>
                <a:spcPts val="0"/>
              </a:spcBef>
              <a:buSzPts val="1800"/>
              <a:buNone/>
            </a:pPr>
            <a:r>
              <a:rPr lang="en-US" sz="2400" dirty="0"/>
              <a:t>Based on your analysis of the documents and citing evidence to support your answer, please write a paragraph or a poem answering: Who/What killed the river? </a:t>
            </a:r>
            <a:endParaRPr sz="2400" dirty="0"/>
          </a:p>
        </p:txBody>
      </p:sp>
      <p:sp>
        <p:nvSpPr>
          <p:cNvPr id="318" name="Google Shape;318;p31"/>
          <p:cNvSpPr txBox="1">
            <a:spLocks noGrp="1"/>
          </p:cNvSpPr>
          <p:nvPr>
            <p:ph type="body" idx="1"/>
          </p:nvPr>
        </p:nvSpPr>
        <p:spPr>
          <a:xfrm>
            <a:off x="6334500" y="268500"/>
            <a:ext cx="3886200" cy="62517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SzPts val="1800"/>
              <a:buNone/>
            </a:pPr>
            <a:r>
              <a:rPr lang="en-US" sz="2400" b="1" dirty="0"/>
              <a:t> Poetry Template</a:t>
            </a:r>
            <a:endParaRPr sz="2400" b="1" dirty="0"/>
          </a:p>
          <a:p>
            <a:pPr marL="0" indent="0">
              <a:lnSpc>
                <a:spcPct val="115000"/>
              </a:lnSpc>
              <a:spcBef>
                <a:spcPts val="0"/>
              </a:spcBef>
              <a:buSzPts val="1800"/>
              <a:buNone/>
            </a:pPr>
            <a:r>
              <a:rPr lang="en-US" sz="2400" b="1" dirty="0"/>
              <a:t>What___________________________________________</a:t>
            </a:r>
            <a:endParaRPr sz="2400" b="1" dirty="0"/>
          </a:p>
          <a:p>
            <a:pPr marL="0" indent="0">
              <a:lnSpc>
                <a:spcPct val="115000"/>
              </a:lnSpc>
              <a:spcBef>
                <a:spcPts val="0"/>
              </a:spcBef>
              <a:buSzPts val="1800"/>
              <a:buNone/>
            </a:pPr>
            <a:r>
              <a:rPr lang="en-US" sz="2400" b="1" dirty="0"/>
              <a:t>When___________________________________________</a:t>
            </a:r>
            <a:endParaRPr sz="2400" b="1" dirty="0"/>
          </a:p>
          <a:p>
            <a:pPr marL="0" indent="0">
              <a:lnSpc>
                <a:spcPct val="115000"/>
              </a:lnSpc>
              <a:spcBef>
                <a:spcPts val="0"/>
              </a:spcBef>
              <a:buSzPts val="1800"/>
              <a:buNone/>
            </a:pPr>
            <a:r>
              <a:rPr lang="en-US" sz="2400" b="1" dirty="0"/>
              <a:t>Where__________________________________________</a:t>
            </a:r>
            <a:endParaRPr sz="2400" b="1" dirty="0"/>
          </a:p>
          <a:p>
            <a:pPr marL="0" indent="0">
              <a:lnSpc>
                <a:spcPct val="115000"/>
              </a:lnSpc>
              <a:spcBef>
                <a:spcPts val="0"/>
              </a:spcBef>
              <a:buSzPts val="1800"/>
              <a:buNone/>
            </a:pPr>
            <a:r>
              <a:rPr lang="en-US" sz="2400" b="1" dirty="0"/>
              <a:t>Who____________________________________________</a:t>
            </a:r>
            <a:endParaRPr sz="2400" b="1" dirty="0"/>
          </a:p>
          <a:p>
            <a:pPr marL="0" indent="0">
              <a:lnSpc>
                <a:spcPct val="115000"/>
              </a:lnSpc>
              <a:spcBef>
                <a:spcPts val="0"/>
              </a:spcBef>
              <a:buSzPts val="1800"/>
              <a:buNone/>
            </a:pPr>
            <a:r>
              <a:rPr lang="en-US" sz="2400" b="1" dirty="0"/>
              <a:t>How____________________________________________</a:t>
            </a:r>
            <a:endParaRPr sz="2400" b="1" dirty="0"/>
          </a:p>
          <a:p>
            <a:pPr marL="0" indent="0">
              <a:lnSpc>
                <a:spcPct val="115000"/>
              </a:lnSpc>
              <a:spcBef>
                <a:spcPts val="0"/>
              </a:spcBef>
              <a:buSzPts val="1800"/>
              <a:buNone/>
            </a:pPr>
            <a:r>
              <a:rPr lang="en-US" sz="2400" b="1" dirty="0"/>
              <a:t>Why____________________________________________</a:t>
            </a:r>
            <a:endParaRPr sz="2400" b="1" dirty="0"/>
          </a:p>
          <a:p>
            <a:pPr marL="0" indent="0">
              <a:lnSpc>
                <a:spcPct val="115000"/>
              </a:lnSpc>
              <a:spcBef>
                <a:spcPts val="0"/>
              </a:spcBef>
              <a:buSzPts val="1800"/>
              <a:buNone/>
            </a:pPr>
            <a:r>
              <a:rPr lang="en-US" sz="2400" b="1" dirty="0"/>
              <a:t>What if . . ._______________</a:t>
            </a:r>
            <a:endParaRPr sz="2400" b="1" dirty="0"/>
          </a:p>
          <a:p>
            <a:pPr marL="0" indent="0">
              <a:lnSpc>
                <a:spcPct val="115000"/>
              </a:lnSpc>
              <a:spcBef>
                <a:spcPts val="0"/>
              </a:spcBef>
              <a:buSzPts val="1800"/>
              <a:buNone/>
            </a:pPr>
            <a:r>
              <a:rPr lang="en-US" sz="2400" b="1" dirty="0"/>
              <a:t>________________________</a:t>
            </a:r>
            <a:endParaRPr sz="24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p34"/>
          <p:cNvSpPr txBox="1">
            <a:spLocks noGrp="1"/>
          </p:cNvSpPr>
          <p:nvPr>
            <p:ph type="body" idx="2"/>
          </p:nvPr>
        </p:nvSpPr>
        <p:spPr>
          <a:xfrm>
            <a:off x="1524001" y="4500739"/>
            <a:ext cx="3919105" cy="2156213"/>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Clr>
                <a:schemeClr val="dk1"/>
              </a:buClr>
              <a:buSzPts val="1100"/>
              <a:buNone/>
            </a:pPr>
            <a:r>
              <a:rPr lang="en-US" sz="1600" b="1" dirty="0"/>
              <a:t>What__________________________</a:t>
            </a:r>
            <a:endParaRPr sz="1600" b="1" dirty="0"/>
          </a:p>
          <a:p>
            <a:pPr marL="0" indent="0">
              <a:lnSpc>
                <a:spcPct val="115000"/>
              </a:lnSpc>
              <a:spcBef>
                <a:spcPts val="0"/>
              </a:spcBef>
              <a:buClr>
                <a:schemeClr val="dk1"/>
              </a:buClr>
              <a:buSzPts val="1100"/>
              <a:buNone/>
            </a:pPr>
            <a:r>
              <a:rPr lang="en-US" sz="1600" b="1" dirty="0"/>
              <a:t>When_________________________</a:t>
            </a:r>
            <a:endParaRPr sz="1600" b="1" dirty="0"/>
          </a:p>
          <a:p>
            <a:pPr marL="0" indent="0">
              <a:lnSpc>
                <a:spcPct val="115000"/>
              </a:lnSpc>
              <a:spcBef>
                <a:spcPts val="0"/>
              </a:spcBef>
              <a:buClr>
                <a:schemeClr val="dk1"/>
              </a:buClr>
              <a:buSzPts val="1100"/>
              <a:buNone/>
            </a:pPr>
            <a:r>
              <a:rPr lang="en-US" sz="1600" b="1" dirty="0"/>
              <a:t>Where________________________</a:t>
            </a:r>
            <a:endParaRPr sz="1600" b="1" dirty="0"/>
          </a:p>
          <a:p>
            <a:pPr marL="0" indent="0">
              <a:lnSpc>
                <a:spcPct val="115000"/>
              </a:lnSpc>
              <a:spcBef>
                <a:spcPts val="0"/>
              </a:spcBef>
              <a:buClr>
                <a:schemeClr val="dk1"/>
              </a:buClr>
              <a:buSzPts val="1100"/>
              <a:buNone/>
            </a:pPr>
            <a:r>
              <a:rPr lang="en-US" sz="1600" b="1" dirty="0"/>
              <a:t>Who__________________________</a:t>
            </a:r>
            <a:endParaRPr sz="1600" b="1" dirty="0"/>
          </a:p>
          <a:p>
            <a:pPr marL="0" indent="0">
              <a:lnSpc>
                <a:spcPct val="115000"/>
              </a:lnSpc>
              <a:spcBef>
                <a:spcPts val="0"/>
              </a:spcBef>
              <a:buClr>
                <a:schemeClr val="dk1"/>
              </a:buClr>
              <a:buSzPts val="1100"/>
              <a:buNone/>
            </a:pPr>
            <a:r>
              <a:rPr lang="en-US" sz="1600" b="1" dirty="0"/>
              <a:t>How__________________________</a:t>
            </a:r>
            <a:endParaRPr sz="1600" b="1" dirty="0"/>
          </a:p>
          <a:p>
            <a:pPr marL="0" indent="0">
              <a:lnSpc>
                <a:spcPct val="115000"/>
              </a:lnSpc>
              <a:spcBef>
                <a:spcPts val="0"/>
              </a:spcBef>
              <a:buClr>
                <a:schemeClr val="dk1"/>
              </a:buClr>
              <a:buSzPts val="1100"/>
              <a:buNone/>
            </a:pPr>
            <a:r>
              <a:rPr lang="en-US" sz="1600" b="1" dirty="0"/>
              <a:t>Why__________________________</a:t>
            </a:r>
            <a:endParaRPr sz="1600" b="1" dirty="0"/>
          </a:p>
          <a:p>
            <a:pPr marL="0" indent="0">
              <a:spcBef>
                <a:spcPts val="750"/>
              </a:spcBef>
              <a:buSzPts val="1800"/>
              <a:buNone/>
            </a:pPr>
            <a:endParaRPr dirty="0"/>
          </a:p>
        </p:txBody>
      </p:sp>
      <p:sp>
        <p:nvSpPr>
          <p:cNvPr id="2" name="TextBox 1">
            <a:extLst>
              <a:ext uri="{FF2B5EF4-FFF2-40B4-BE49-F238E27FC236}">
                <a16:creationId xmlns:a16="http://schemas.microsoft.com/office/drawing/2014/main" id="{EDBC007E-2E73-D20E-343F-848E3E8437F9}"/>
              </a:ext>
            </a:extLst>
          </p:cNvPr>
          <p:cNvSpPr txBox="1"/>
          <p:nvPr/>
        </p:nvSpPr>
        <p:spPr>
          <a:xfrm>
            <a:off x="3384331" y="0"/>
            <a:ext cx="5496910" cy="707886"/>
          </a:xfrm>
          <a:prstGeom prst="rect">
            <a:avLst/>
          </a:prstGeom>
          <a:noFill/>
        </p:spPr>
        <p:txBody>
          <a:bodyPr wrap="square" rtlCol="0">
            <a:spAutoFit/>
          </a:bodyPr>
          <a:lstStyle/>
          <a:p>
            <a:r>
              <a:rPr lang="en-US" sz="4000" dirty="0"/>
              <a:t>Poetry Frame</a:t>
            </a:r>
          </a:p>
        </p:txBody>
      </p:sp>
      <p:sp>
        <p:nvSpPr>
          <p:cNvPr id="4" name="TextBox 3">
            <a:extLst>
              <a:ext uri="{FF2B5EF4-FFF2-40B4-BE49-F238E27FC236}">
                <a16:creationId xmlns:a16="http://schemas.microsoft.com/office/drawing/2014/main" id="{9A19F55C-17B6-7A03-1EE2-77B7C5E8C5A5}"/>
              </a:ext>
            </a:extLst>
          </p:cNvPr>
          <p:cNvSpPr txBox="1"/>
          <p:nvPr/>
        </p:nvSpPr>
        <p:spPr>
          <a:xfrm>
            <a:off x="6302245" y="707886"/>
            <a:ext cx="4572000" cy="6108082"/>
          </a:xfrm>
          <a:prstGeom prst="rect">
            <a:avLst/>
          </a:prstGeom>
          <a:noFill/>
        </p:spPr>
        <p:txBody>
          <a:bodyPr wrap="square">
            <a:spAutoFit/>
          </a:bodyPr>
          <a:lstStyle/>
          <a:p>
            <a:pPr>
              <a:lnSpc>
                <a:spcPct val="107000"/>
              </a:lnSpc>
              <a:spcAft>
                <a:spcPts val="800"/>
              </a:spcAft>
            </a:pPr>
            <a:r>
              <a:rPr lang="en-US" sz="2000" b="1" u="sng" kern="100" dirty="0">
                <a:latin typeface="Calibri" panose="020F0502020204030204" pitchFamily="34" charset="0"/>
                <a:ea typeface="Calibri" panose="020F0502020204030204" pitchFamily="34" charset="0"/>
                <a:cs typeface="Times New Roman" panose="02020603050405020304" pitchFamily="18" charset="0"/>
              </a:rPr>
              <a:t>Nashua River Poem by Lexi</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A dirty stinky river</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In the 1960s</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Flowed through Massachusetts</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Nashua</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like nasty dirty mud</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Because of pollution</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What if no cared?</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A clean river</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Today</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Flows through Massachusetts</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Nashua</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Like a beautiful sparkling joy</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Because Marion Stoddard did something about it</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What if everyone cares about the environment?</a:t>
            </a:r>
          </a:p>
        </p:txBody>
      </p:sp>
      <p:pic>
        <p:nvPicPr>
          <p:cNvPr id="5" name="Google Shape;473;p54">
            <a:extLst>
              <a:ext uri="{FF2B5EF4-FFF2-40B4-BE49-F238E27FC236}">
                <a16:creationId xmlns:a16="http://schemas.microsoft.com/office/drawing/2014/main" id="{0EC0E8B0-6ADA-CCD8-B63F-657D5365EC70}"/>
              </a:ext>
            </a:extLst>
          </p:cNvPr>
          <p:cNvPicPr preferRelativeResize="0"/>
          <p:nvPr/>
        </p:nvPicPr>
        <p:blipFill rotWithShape="1">
          <a:blip r:embed="rId3">
            <a:alphaModFix/>
          </a:blip>
          <a:srcRect/>
          <a:stretch/>
        </p:blipFill>
        <p:spPr>
          <a:xfrm>
            <a:off x="1609651" y="619626"/>
            <a:ext cx="4198609" cy="3261486"/>
          </a:xfrm>
          <a:prstGeom prst="rect">
            <a:avLst/>
          </a:prstGeom>
          <a:noFill/>
          <a:ln>
            <a:noFill/>
          </a:ln>
        </p:spPr>
      </p:pic>
    </p:spTree>
    <p:extLst>
      <p:ext uri="{BB962C8B-B14F-4D97-AF65-F5344CB8AC3E}">
        <p14:creationId xmlns:p14="http://schemas.microsoft.com/office/powerpoint/2010/main" val="232262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p:nvPr/>
        </p:nvSpPr>
        <p:spPr>
          <a:xfrm>
            <a:off x="2767923" y="331122"/>
            <a:ext cx="7803300" cy="553957"/>
          </a:xfrm>
          <a:prstGeom prst="rect">
            <a:avLst/>
          </a:prstGeom>
          <a:noFill/>
          <a:ln>
            <a:noFill/>
          </a:ln>
        </p:spPr>
        <p:txBody>
          <a:bodyPr spcFirstLastPara="1" wrap="square" lIns="91425" tIns="45700" rIns="91425" bIns="45700" anchor="ctr" anchorCtr="0">
            <a:spAutoFit/>
          </a:bodyPr>
          <a:lstStyle/>
          <a:p>
            <a:pPr fontAlgn="auto">
              <a:spcBef>
                <a:spcPts val="0"/>
              </a:spcBef>
              <a:spcAft>
                <a:spcPts val="0"/>
              </a:spcAft>
              <a:buClr>
                <a:srgbClr val="000000"/>
              </a:buClr>
            </a:pPr>
            <a:r>
              <a:rPr lang="en-US" sz="3000" b="1" kern="0">
                <a:solidFill>
                  <a:srgbClr val="FFFFFF"/>
                </a:solidFill>
                <a:latin typeface="Calibri"/>
                <a:ea typeface="Calibri"/>
                <a:cs typeface="Calibri"/>
                <a:sym typeface="Calibri"/>
              </a:rPr>
              <a:t>Global Water Sources - How much is accessible?</a:t>
            </a:r>
            <a:endParaRPr sz="3000" kern="0">
              <a:solidFill>
                <a:srgbClr val="FFFFFF"/>
              </a:solidFill>
              <a:latin typeface="Arial"/>
              <a:cs typeface="Arial"/>
              <a:sym typeface="Arial"/>
            </a:endParaRPr>
          </a:p>
        </p:txBody>
      </p:sp>
      <p:pic>
        <p:nvPicPr>
          <p:cNvPr id="94" name="Google Shape;94;p3" descr="http://www.goodlifeconnoisseur.com/wp-content/uploads/2013/04/Classification-of-Earth%E2%80%99s-Water-Volumes.png"/>
          <p:cNvPicPr preferRelativeResize="0"/>
          <p:nvPr/>
        </p:nvPicPr>
        <p:blipFill rotWithShape="1">
          <a:blip r:embed="rId3">
            <a:alphaModFix/>
          </a:blip>
          <a:srcRect t="2230" b="-2230"/>
          <a:stretch/>
        </p:blipFill>
        <p:spPr>
          <a:xfrm>
            <a:off x="4038600" y="1053824"/>
            <a:ext cx="8056626" cy="4393000"/>
          </a:xfrm>
          <a:prstGeom prst="rect">
            <a:avLst/>
          </a:prstGeom>
          <a:noFill/>
          <a:ln>
            <a:noFill/>
          </a:ln>
        </p:spPr>
      </p:pic>
      <p:sp>
        <p:nvSpPr>
          <p:cNvPr id="4" name="TextBox 3">
            <a:extLst>
              <a:ext uri="{FF2B5EF4-FFF2-40B4-BE49-F238E27FC236}">
                <a16:creationId xmlns:a16="http://schemas.microsoft.com/office/drawing/2014/main" id="{D85EF11A-E29C-45BA-87C1-61FC8F97BB70}"/>
              </a:ext>
            </a:extLst>
          </p:cNvPr>
          <p:cNvSpPr txBox="1"/>
          <p:nvPr/>
        </p:nvSpPr>
        <p:spPr>
          <a:xfrm>
            <a:off x="6672201" y="5715000"/>
            <a:ext cx="5276878" cy="1015663"/>
          </a:xfrm>
          <a:prstGeom prst="rect">
            <a:avLst/>
          </a:prstGeom>
          <a:noFill/>
        </p:spPr>
        <p:txBody>
          <a:bodyPr wrap="square" rtlCol="0">
            <a:spAutoFit/>
          </a:bodyPr>
          <a:lstStyle/>
          <a:p>
            <a:r>
              <a:rPr lang="en-US" sz="2000" i="1" dirty="0">
                <a:solidFill>
                  <a:srgbClr val="FF6600"/>
                </a:solidFill>
              </a:rPr>
              <a:t>“All the water that will ever be is, right now.” – National Geographic, October 1993</a:t>
            </a:r>
            <a:endParaRPr lang="en-US" sz="2000" dirty="0">
              <a:solidFill>
                <a:srgbClr val="FF6600"/>
              </a:solidFill>
            </a:endParaRPr>
          </a:p>
          <a:p>
            <a:endParaRPr lang="en-US" sz="2000" dirty="0">
              <a:solidFill>
                <a:srgbClr val="FF6600"/>
              </a:solidFill>
            </a:endParaRPr>
          </a:p>
        </p:txBody>
      </p:sp>
      <p:sp>
        <p:nvSpPr>
          <p:cNvPr id="5" name="Rectangle 3"/>
          <p:cNvSpPr>
            <a:spLocks noChangeArrowheads="1"/>
          </p:cNvSpPr>
          <p:nvPr/>
        </p:nvSpPr>
        <p:spPr bwMode="auto">
          <a:xfrm>
            <a:off x="0" y="-27218"/>
            <a:ext cx="12192000" cy="823377"/>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algn="ctr" defTabSz="457200"/>
            <a:r>
              <a:rPr lang="en-GB" sz="3600" b="1" dirty="0">
                <a:solidFill>
                  <a:srgbClr val="FFFFFF"/>
                </a:solidFill>
                <a:latin typeface="Verdana" charset="0"/>
              </a:rPr>
              <a:t>Global Water Sources</a:t>
            </a:r>
          </a:p>
        </p:txBody>
      </p:sp>
      <p:sp>
        <p:nvSpPr>
          <p:cNvPr id="6" name="TextBox 5"/>
          <p:cNvSpPr txBox="1"/>
          <p:nvPr/>
        </p:nvSpPr>
        <p:spPr>
          <a:xfrm>
            <a:off x="152400" y="1752600"/>
            <a:ext cx="3886200" cy="3785652"/>
          </a:xfrm>
          <a:prstGeom prst="rect">
            <a:avLst/>
          </a:prstGeom>
          <a:noFill/>
        </p:spPr>
        <p:txBody>
          <a:bodyPr wrap="square" rtlCol="0">
            <a:spAutoFit/>
          </a:bodyPr>
          <a:lstStyle/>
          <a:p>
            <a:r>
              <a:rPr lang="en-US" b="1" dirty="0">
                <a:solidFill>
                  <a:srgbClr val="0000FF"/>
                </a:solidFill>
              </a:rPr>
              <a:t>How much of Earth’s water is freshwater?</a:t>
            </a:r>
          </a:p>
          <a:p>
            <a:endParaRPr lang="en-US" b="1" dirty="0">
              <a:solidFill>
                <a:srgbClr val="0000FF"/>
              </a:solidFill>
            </a:endParaRPr>
          </a:p>
          <a:p>
            <a:endParaRPr lang="en-US" b="1" dirty="0">
              <a:solidFill>
                <a:srgbClr val="0000FF"/>
              </a:solidFill>
            </a:endParaRPr>
          </a:p>
          <a:p>
            <a:r>
              <a:rPr lang="en-US" b="1" dirty="0">
                <a:solidFill>
                  <a:srgbClr val="0000FF"/>
                </a:solidFill>
              </a:rPr>
              <a:t>How much is accessible?</a:t>
            </a:r>
          </a:p>
          <a:p>
            <a:endParaRPr lang="en-US" b="1" dirty="0">
              <a:solidFill>
                <a:srgbClr val="0000FF"/>
              </a:solidFill>
            </a:endParaRPr>
          </a:p>
          <a:p>
            <a:endParaRPr lang="en-US" b="1" dirty="0">
              <a:solidFill>
                <a:srgbClr val="0000FF"/>
              </a:solidFill>
            </a:endParaRPr>
          </a:p>
          <a:p>
            <a:r>
              <a:rPr lang="en-US" b="1" dirty="0">
                <a:solidFill>
                  <a:srgbClr val="0000FF"/>
                </a:solidFill>
              </a:rPr>
              <a:t>Do we have enough water for now and the future?</a:t>
            </a:r>
          </a:p>
        </p:txBody>
      </p:sp>
      <p:pic>
        <p:nvPicPr>
          <p:cNvPr id="2" name="Picture 1">
            <a:extLst>
              <a:ext uri="{FF2B5EF4-FFF2-40B4-BE49-F238E27FC236}">
                <a16:creationId xmlns:a16="http://schemas.microsoft.com/office/drawing/2014/main" id="{28E04E7A-F370-CB9B-1858-096715B4F42D}"/>
              </a:ext>
            </a:extLst>
          </p:cNvPr>
          <p:cNvPicPr>
            <a:picLocks noChangeAspect="1"/>
          </p:cNvPicPr>
          <p:nvPr/>
        </p:nvPicPr>
        <p:blipFill>
          <a:blip r:embed="rId4"/>
          <a:stretch>
            <a:fillRect/>
          </a:stretch>
        </p:blipFill>
        <p:spPr>
          <a:xfrm>
            <a:off x="96774" y="4566947"/>
            <a:ext cx="4444693" cy="1942610"/>
          </a:xfrm>
          <a:prstGeom prst="rect">
            <a:avLst/>
          </a:prstGeom>
        </p:spPr>
      </p:pic>
      <p:sp>
        <p:nvSpPr>
          <p:cNvPr id="7" name="TextBox 6">
            <a:extLst>
              <a:ext uri="{FF2B5EF4-FFF2-40B4-BE49-F238E27FC236}">
                <a16:creationId xmlns:a16="http://schemas.microsoft.com/office/drawing/2014/main" id="{86C9411F-F0A3-FD0B-518A-747B1A969AE7}"/>
              </a:ext>
            </a:extLst>
          </p:cNvPr>
          <p:cNvSpPr txBox="1"/>
          <p:nvPr/>
        </p:nvSpPr>
        <p:spPr>
          <a:xfrm>
            <a:off x="96774" y="6427021"/>
            <a:ext cx="6096000" cy="369332"/>
          </a:xfrm>
          <a:prstGeom prst="rect">
            <a:avLst/>
          </a:prstGeom>
          <a:noFill/>
        </p:spPr>
        <p:txBody>
          <a:bodyPr wrap="square">
            <a:spAutoFit/>
          </a:bodyPr>
          <a:lstStyle/>
          <a:p>
            <a:r>
              <a:rPr lang="en-US" dirty="0">
                <a:hlinkClick r:id="rId5"/>
              </a:rPr>
              <a:t>Water, Water Everywhere (populationeducation.org)</a:t>
            </a:r>
            <a:endParaRPr lang="en-US" dirty="0"/>
          </a:p>
        </p:txBody>
      </p:sp>
    </p:spTree>
    <p:extLst>
      <p:ext uri="{BB962C8B-B14F-4D97-AF65-F5344CB8AC3E}">
        <p14:creationId xmlns:p14="http://schemas.microsoft.com/office/powerpoint/2010/main" val="356957908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3"/>
          <p:cNvSpPr/>
          <p:nvPr/>
        </p:nvSpPr>
        <p:spPr>
          <a:xfrm>
            <a:off x="2748643" y="5434020"/>
            <a:ext cx="6818811" cy="276969"/>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a:solidFill>
                  <a:schemeClr val="dk1"/>
                </a:solidFill>
                <a:latin typeface="Calibri"/>
                <a:ea typeface="Calibri"/>
                <a:cs typeface="Calibri"/>
                <a:sym typeface="Calibri"/>
                <a:hlinkClick r:id="rId3"/>
              </a:rPr>
              <a:t>https://interestingliterature.com/2018/01/31/10-of-the-best-poems-about-rivers-and-streams/</a:t>
            </a:r>
            <a:endParaRPr sz="1350">
              <a:solidFill>
                <a:schemeClr val="dk1"/>
              </a:solidFill>
              <a:latin typeface="Calibri"/>
              <a:ea typeface="Calibri"/>
              <a:cs typeface="Calibri"/>
              <a:sym typeface="Calibri"/>
            </a:endParaRPr>
          </a:p>
        </p:txBody>
      </p:sp>
      <p:sp>
        <p:nvSpPr>
          <p:cNvPr id="533" name="Google Shape;533;p63"/>
          <p:cNvSpPr/>
          <p:nvPr/>
        </p:nvSpPr>
        <p:spPr>
          <a:xfrm>
            <a:off x="2748643" y="6084932"/>
            <a:ext cx="3829051" cy="276969"/>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dirty="0">
                <a:solidFill>
                  <a:schemeClr val="dk1"/>
                </a:solidFill>
                <a:latin typeface="Calibri"/>
                <a:ea typeface="Calibri"/>
                <a:cs typeface="Calibri"/>
                <a:sym typeface="Calibri"/>
                <a:hlinkClick r:id="rId4"/>
              </a:rPr>
              <a:t>https://www.poemhunter.com/poems/river/</a:t>
            </a:r>
            <a:endParaRPr sz="1350" dirty="0">
              <a:solidFill>
                <a:schemeClr val="dk1"/>
              </a:solidFill>
              <a:latin typeface="Calibri"/>
              <a:ea typeface="Calibri"/>
              <a:cs typeface="Calibri"/>
              <a:sym typeface="Calibri"/>
            </a:endParaRPr>
          </a:p>
        </p:txBody>
      </p:sp>
      <p:pic>
        <p:nvPicPr>
          <p:cNvPr id="535" name="Google Shape;535;p63" descr="amapo Lookout: Geography Professor Paints Landscapes in Poetry River Poem, Writing"/>
          <p:cNvPicPr preferRelativeResize="0"/>
          <p:nvPr/>
        </p:nvPicPr>
        <p:blipFill rotWithShape="1">
          <a:blip r:embed="rId5">
            <a:alphaModFix/>
          </a:blip>
          <a:srcRect/>
          <a:stretch/>
        </p:blipFill>
        <p:spPr>
          <a:xfrm>
            <a:off x="2748643" y="980819"/>
            <a:ext cx="2755447" cy="3989119"/>
          </a:xfrm>
          <a:prstGeom prst="rect">
            <a:avLst/>
          </a:prstGeom>
          <a:noFill/>
          <a:ln>
            <a:noFill/>
          </a:ln>
        </p:spPr>
      </p:pic>
      <p:sp>
        <p:nvSpPr>
          <p:cNvPr id="536" name="Google Shape;536;p63"/>
          <p:cNvSpPr txBox="1"/>
          <p:nvPr/>
        </p:nvSpPr>
        <p:spPr>
          <a:xfrm>
            <a:off x="5845546" y="496100"/>
            <a:ext cx="4340516" cy="484718"/>
          </a:xfrm>
          <a:prstGeom prst="rect">
            <a:avLst/>
          </a:prstGeom>
          <a:noFill/>
          <a:ln>
            <a:noFill/>
          </a:ln>
        </p:spPr>
        <p:txBody>
          <a:bodyPr spcFirstLastPara="1" wrap="square" lIns="68550" tIns="34275" rIns="68550" bIns="34275" anchor="t" anchorCtr="0">
            <a:spAutoFit/>
          </a:bodyPr>
          <a:lstStyle/>
          <a:p>
            <a:pPr>
              <a:buClr>
                <a:srgbClr val="000000"/>
              </a:buClr>
              <a:buSzPts val="2700"/>
            </a:pPr>
            <a:r>
              <a:rPr lang="en-US" sz="2700" dirty="0">
                <a:solidFill>
                  <a:schemeClr val="dk1"/>
                </a:solidFill>
                <a:latin typeface="Calibri"/>
                <a:ea typeface="Calibri"/>
                <a:cs typeface="Calibri"/>
                <a:sym typeface="Calibri"/>
              </a:rPr>
              <a:t>Using Rivers to Explore Poetry</a:t>
            </a:r>
            <a:endParaRPr sz="105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67BC4B8-BDD4-08D2-9F31-793DC760AD3F}"/>
              </a:ext>
            </a:extLst>
          </p:cNvPr>
          <p:cNvSpPr txBox="1"/>
          <p:nvPr/>
        </p:nvSpPr>
        <p:spPr>
          <a:xfrm>
            <a:off x="5991003" y="1181623"/>
            <a:ext cx="4572000" cy="646331"/>
          </a:xfrm>
          <a:prstGeom prst="rect">
            <a:avLst/>
          </a:prstGeom>
          <a:noFill/>
        </p:spPr>
        <p:txBody>
          <a:bodyPr wrap="square">
            <a:spAutoFit/>
          </a:bodyPr>
          <a:lstStyle/>
          <a:p>
            <a:r>
              <a:rPr lang="en-US" dirty="0">
                <a:hlinkClick r:id="rId6"/>
              </a:rPr>
              <a:t>The Brook by Alfred Lord Tennyson (poetry.com)</a:t>
            </a:r>
            <a:endParaRPr lang="en-US" dirty="0"/>
          </a:p>
        </p:txBody>
      </p:sp>
      <p:sp>
        <p:nvSpPr>
          <p:cNvPr id="5" name="TextBox 4">
            <a:extLst>
              <a:ext uri="{FF2B5EF4-FFF2-40B4-BE49-F238E27FC236}">
                <a16:creationId xmlns:a16="http://schemas.microsoft.com/office/drawing/2014/main" id="{EB263A8B-96F4-1D64-C4D0-004646EC1542}"/>
              </a:ext>
            </a:extLst>
          </p:cNvPr>
          <p:cNvSpPr txBox="1"/>
          <p:nvPr/>
        </p:nvSpPr>
        <p:spPr>
          <a:xfrm>
            <a:off x="6096000" y="1842310"/>
            <a:ext cx="4572000" cy="1200329"/>
          </a:xfrm>
          <a:prstGeom prst="rect">
            <a:avLst/>
          </a:prstGeom>
          <a:noFill/>
        </p:spPr>
        <p:txBody>
          <a:bodyPr wrap="square">
            <a:spAutoFit/>
          </a:bodyPr>
          <a:lstStyle/>
          <a:p>
            <a:r>
              <a:rPr lang="en-US" dirty="0">
                <a:solidFill>
                  <a:srgbClr val="333333"/>
                </a:solidFill>
                <a:latin typeface="EB Garamond" panose="020B0604020202020204" pitchFamily="2" charset="0"/>
              </a:rPr>
              <a:t>I chatter, chatter, as I flow</a:t>
            </a:r>
            <a:br>
              <a:rPr lang="en-US" dirty="0"/>
            </a:br>
            <a:r>
              <a:rPr lang="en-US" dirty="0">
                <a:solidFill>
                  <a:srgbClr val="333333"/>
                </a:solidFill>
                <a:latin typeface="EB Garamond" panose="020B0604020202020204" pitchFamily="2" charset="0"/>
              </a:rPr>
              <a:t>To join the </a:t>
            </a:r>
            <a:r>
              <a:rPr lang="en-US" dirty="0">
                <a:solidFill>
                  <a:srgbClr val="333333"/>
                </a:solidFill>
                <a:latin typeface="EB Garamond" panose="020B0604020202020204" pitchFamily="2" charset="0"/>
                <a:hlinkClick r:id="rId7"/>
              </a:rPr>
              <a:t>brimming</a:t>
            </a:r>
            <a:r>
              <a:rPr lang="en-US" dirty="0">
                <a:solidFill>
                  <a:srgbClr val="333333"/>
                </a:solidFill>
                <a:latin typeface="EB Garamond" panose="020B0604020202020204" pitchFamily="2" charset="0"/>
              </a:rPr>
              <a:t> river,</a:t>
            </a:r>
            <a:br>
              <a:rPr lang="en-US" dirty="0"/>
            </a:br>
            <a:r>
              <a:rPr lang="en-US" dirty="0">
                <a:solidFill>
                  <a:srgbClr val="333333"/>
                </a:solidFill>
                <a:latin typeface="EB Garamond" panose="020B0604020202020204" pitchFamily="2" charset="0"/>
              </a:rPr>
              <a:t>For men may come and men may go,</a:t>
            </a:r>
            <a:br>
              <a:rPr lang="en-US" dirty="0"/>
            </a:br>
            <a:r>
              <a:rPr lang="en-US" dirty="0">
                <a:solidFill>
                  <a:srgbClr val="333333"/>
                </a:solidFill>
                <a:latin typeface="EB Garamond" panose="020B0604020202020204" pitchFamily="2" charset="0"/>
              </a:rPr>
              <a:t>But I go on for ever.</a:t>
            </a:r>
            <a:endParaRPr lang="en-US" dirty="0"/>
          </a:p>
        </p:txBody>
      </p:sp>
      <p:sp>
        <p:nvSpPr>
          <p:cNvPr id="6" name="Rectangle 5">
            <a:extLst>
              <a:ext uri="{FF2B5EF4-FFF2-40B4-BE49-F238E27FC236}">
                <a16:creationId xmlns:a16="http://schemas.microsoft.com/office/drawing/2014/main" id="{22F1177C-9C95-B01E-03EC-67BCAB21816B}"/>
              </a:ext>
            </a:extLst>
          </p:cNvPr>
          <p:cNvSpPr/>
          <p:nvPr/>
        </p:nvSpPr>
        <p:spPr>
          <a:xfrm>
            <a:off x="6553789" y="2996432"/>
            <a:ext cx="2709139" cy="1938992"/>
          </a:xfrm>
          <a:prstGeom prst="rect">
            <a:avLst/>
          </a:prstGeom>
          <a:noFill/>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Alliteration</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Simile</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Metaphor</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Anthropomorphism</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Vocabulary…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80D21-5B49-9D35-CE5E-00E323E678AB}"/>
              </a:ext>
            </a:extLst>
          </p:cNvPr>
          <p:cNvSpPr/>
          <p:nvPr/>
        </p:nvSpPr>
        <p:spPr>
          <a:xfrm>
            <a:off x="3111916" y="2967335"/>
            <a:ext cx="596817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Waterville Mystery  </a:t>
            </a:r>
          </a:p>
        </p:txBody>
      </p:sp>
    </p:spTree>
    <p:extLst>
      <p:ext uri="{BB962C8B-B14F-4D97-AF65-F5344CB8AC3E}">
        <p14:creationId xmlns:p14="http://schemas.microsoft.com/office/powerpoint/2010/main" val="11749168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BB08FF-D5D8-1E38-B649-2A6FE7C8AE4B}"/>
              </a:ext>
            </a:extLst>
          </p:cNvPr>
          <p:cNvSpPr txBox="1"/>
          <p:nvPr/>
        </p:nvSpPr>
        <p:spPr>
          <a:xfrm>
            <a:off x="115614" y="151326"/>
            <a:ext cx="11981793" cy="769441"/>
          </a:xfrm>
          <a:prstGeom prst="rect">
            <a:avLst/>
          </a:prstGeom>
          <a:noFill/>
        </p:spPr>
        <p:txBody>
          <a:bodyPr wrap="square">
            <a:spAutoFit/>
          </a:bodyPr>
          <a:lstStyle/>
          <a:p>
            <a:pPr algn="ctr"/>
            <a:r>
              <a:rPr lang="en-US" sz="2200" dirty="0"/>
              <a:t>The citizens in Waterville have been complaining that their drinking water tastes bad! The town is very small so most people have their own private wells. This includes businesses and schools too!</a:t>
            </a:r>
          </a:p>
        </p:txBody>
      </p:sp>
      <p:pic>
        <p:nvPicPr>
          <p:cNvPr id="5" name="Picture 4">
            <a:extLst>
              <a:ext uri="{FF2B5EF4-FFF2-40B4-BE49-F238E27FC236}">
                <a16:creationId xmlns:a16="http://schemas.microsoft.com/office/drawing/2014/main" id="{27E717F8-881F-8E19-5BF6-A0080F3D4E6A}"/>
              </a:ext>
            </a:extLst>
          </p:cNvPr>
          <p:cNvPicPr>
            <a:picLocks noChangeAspect="1"/>
          </p:cNvPicPr>
          <p:nvPr/>
        </p:nvPicPr>
        <p:blipFill>
          <a:blip r:embed="rId2"/>
          <a:stretch>
            <a:fillRect/>
          </a:stretch>
        </p:blipFill>
        <p:spPr>
          <a:xfrm>
            <a:off x="1566585" y="981699"/>
            <a:ext cx="9497750" cy="1505160"/>
          </a:xfrm>
          <a:prstGeom prst="rect">
            <a:avLst/>
          </a:prstGeom>
        </p:spPr>
      </p:pic>
      <p:pic>
        <p:nvPicPr>
          <p:cNvPr id="7" name="Picture 6">
            <a:extLst>
              <a:ext uri="{FF2B5EF4-FFF2-40B4-BE49-F238E27FC236}">
                <a16:creationId xmlns:a16="http://schemas.microsoft.com/office/drawing/2014/main" id="{B7B53300-BF02-E1B3-3F20-C7A8E9AB27EF}"/>
              </a:ext>
            </a:extLst>
          </p:cNvPr>
          <p:cNvPicPr>
            <a:picLocks noChangeAspect="1"/>
          </p:cNvPicPr>
          <p:nvPr/>
        </p:nvPicPr>
        <p:blipFill>
          <a:blip r:embed="rId3"/>
          <a:stretch>
            <a:fillRect/>
          </a:stretch>
        </p:blipFill>
        <p:spPr>
          <a:xfrm>
            <a:off x="6242945" y="2594518"/>
            <a:ext cx="5381495" cy="2696509"/>
          </a:xfrm>
          <a:prstGeom prst="rect">
            <a:avLst/>
          </a:prstGeom>
        </p:spPr>
      </p:pic>
      <p:pic>
        <p:nvPicPr>
          <p:cNvPr id="9" name="Picture 8">
            <a:extLst>
              <a:ext uri="{FF2B5EF4-FFF2-40B4-BE49-F238E27FC236}">
                <a16:creationId xmlns:a16="http://schemas.microsoft.com/office/drawing/2014/main" id="{5F570A7C-E605-EB89-691D-8D43F9241983}"/>
              </a:ext>
            </a:extLst>
          </p:cNvPr>
          <p:cNvPicPr>
            <a:picLocks noChangeAspect="1"/>
          </p:cNvPicPr>
          <p:nvPr/>
        </p:nvPicPr>
        <p:blipFill>
          <a:blip r:embed="rId4"/>
          <a:stretch>
            <a:fillRect/>
          </a:stretch>
        </p:blipFill>
        <p:spPr>
          <a:xfrm>
            <a:off x="228307" y="2594518"/>
            <a:ext cx="5978387" cy="2761204"/>
          </a:xfrm>
          <a:prstGeom prst="rect">
            <a:avLst/>
          </a:prstGeom>
        </p:spPr>
      </p:pic>
      <p:sp>
        <p:nvSpPr>
          <p:cNvPr id="11" name="TextBox 10">
            <a:extLst>
              <a:ext uri="{FF2B5EF4-FFF2-40B4-BE49-F238E27FC236}">
                <a16:creationId xmlns:a16="http://schemas.microsoft.com/office/drawing/2014/main" id="{FCAD8F91-4558-9BAA-5ADA-30C0099B9FCF}"/>
              </a:ext>
            </a:extLst>
          </p:cNvPr>
          <p:cNvSpPr txBox="1"/>
          <p:nvPr/>
        </p:nvSpPr>
        <p:spPr>
          <a:xfrm>
            <a:off x="228307" y="5774586"/>
            <a:ext cx="12161929" cy="923330"/>
          </a:xfrm>
          <a:prstGeom prst="rect">
            <a:avLst/>
          </a:prstGeom>
          <a:noFill/>
        </p:spPr>
        <p:txBody>
          <a:bodyPr wrap="square">
            <a:spAutoFit/>
          </a:bodyPr>
          <a:lstStyle/>
          <a:p>
            <a:r>
              <a:rPr lang="en-US" dirty="0"/>
              <a:t>STUDENT QUESTION: How many contaminated wells are there? </a:t>
            </a:r>
          </a:p>
          <a:p>
            <a:r>
              <a:rPr lang="en-US" dirty="0"/>
              <a:t>STUDENT QUESTION: How did the fuel leak?</a:t>
            </a:r>
          </a:p>
          <a:p>
            <a:r>
              <a:rPr lang="en-US" dirty="0"/>
              <a:t>Teacher questions: What fraction of all the wells are contaminated?   What percentage of wells in the town are contaminated? </a:t>
            </a:r>
          </a:p>
        </p:txBody>
      </p:sp>
      <p:sp>
        <p:nvSpPr>
          <p:cNvPr id="4" name="TextBox 3">
            <a:extLst>
              <a:ext uri="{FF2B5EF4-FFF2-40B4-BE49-F238E27FC236}">
                <a16:creationId xmlns:a16="http://schemas.microsoft.com/office/drawing/2014/main" id="{DFC06E5E-CEF4-4D4D-2469-BEBB78F16FBB}"/>
              </a:ext>
            </a:extLst>
          </p:cNvPr>
          <p:cNvSpPr txBox="1"/>
          <p:nvPr/>
        </p:nvSpPr>
        <p:spPr>
          <a:xfrm>
            <a:off x="47296" y="5209641"/>
            <a:ext cx="12097407" cy="646331"/>
          </a:xfrm>
          <a:prstGeom prst="rect">
            <a:avLst/>
          </a:prstGeom>
          <a:noFill/>
        </p:spPr>
        <p:txBody>
          <a:bodyPr wrap="square">
            <a:spAutoFit/>
          </a:bodyPr>
          <a:lstStyle/>
          <a:p>
            <a:r>
              <a:rPr lang="en-US" dirty="0"/>
              <a:t>Good work, Detective. Now we know how the fuel might have leaked into the water supply. Let’s assess the damage. What questions can you ask?</a:t>
            </a:r>
          </a:p>
        </p:txBody>
      </p:sp>
    </p:spTree>
    <p:extLst>
      <p:ext uri="{BB962C8B-B14F-4D97-AF65-F5344CB8AC3E}">
        <p14:creationId xmlns:p14="http://schemas.microsoft.com/office/powerpoint/2010/main" val="326040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D85DB-0EF6-B8D8-031D-075070130C64}"/>
              </a:ext>
            </a:extLst>
          </p:cNvPr>
          <p:cNvPicPr>
            <a:picLocks noChangeAspect="1"/>
          </p:cNvPicPr>
          <p:nvPr/>
        </p:nvPicPr>
        <p:blipFill>
          <a:blip r:embed="rId2"/>
          <a:stretch>
            <a:fillRect/>
          </a:stretch>
        </p:blipFill>
        <p:spPr>
          <a:xfrm>
            <a:off x="1361414" y="105103"/>
            <a:ext cx="9469171" cy="1333686"/>
          </a:xfrm>
          <a:prstGeom prst="rect">
            <a:avLst/>
          </a:prstGeom>
        </p:spPr>
      </p:pic>
      <p:sp>
        <p:nvSpPr>
          <p:cNvPr id="5" name="TextBox 4">
            <a:extLst>
              <a:ext uri="{FF2B5EF4-FFF2-40B4-BE49-F238E27FC236}">
                <a16:creationId xmlns:a16="http://schemas.microsoft.com/office/drawing/2014/main" id="{33AF2D44-2DF1-C5C3-1CD7-FB10CA8ECD3A}"/>
              </a:ext>
            </a:extLst>
          </p:cNvPr>
          <p:cNvSpPr txBox="1"/>
          <p:nvPr/>
        </p:nvSpPr>
        <p:spPr>
          <a:xfrm>
            <a:off x="345471" y="1438789"/>
            <a:ext cx="6300822" cy="2677656"/>
          </a:xfrm>
          <a:prstGeom prst="rect">
            <a:avLst/>
          </a:prstGeom>
          <a:noFill/>
        </p:spPr>
        <p:txBody>
          <a:bodyPr wrap="square">
            <a:spAutoFit/>
          </a:bodyPr>
          <a:lstStyle/>
          <a:p>
            <a:endParaRPr lang="en-US" sz="2400" dirty="0"/>
          </a:p>
          <a:p>
            <a:r>
              <a:rPr lang="en-US" sz="2400" dirty="0"/>
              <a:t>The map that they mayor gave you is a called a topographic map with contour lines. </a:t>
            </a:r>
          </a:p>
          <a:p>
            <a:endParaRPr lang="en-US" sz="2400" dirty="0"/>
          </a:p>
          <a:p>
            <a:r>
              <a:rPr lang="en-US" sz="2400" dirty="0"/>
              <a:t>What do you see (observe)?</a:t>
            </a:r>
          </a:p>
          <a:p>
            <a:r>
              <a:rPr lang="en-US" sz="2400" dirty="0"/>
              <a:t>What questions do you have?</a:t>
            </a:r>
          </a:p>
          <a:p>
            <a:endParaRPr lang="en-US" sz="2400" dirty="0"/>
          </a:p>
        </p:txBody>
      </p:sp>
      <p:pic>
        <p:nvPicPr>
          <p:cNvPr id="4" name="Picture 3">
            <a:extLst>
              <a:ext uri="{FF2B5EF4-FFF2-40B4-BE49-F238E27FC236}">
                <a16:creationId xmlns:a16="http://schemas.microsoft.com/office/drawing/2014/main" id="{F3077BB9-6643-F664-EDFB-2B3A62B7DE74}"/>
              </a:ext>
            </a:extLst>
          </p:cNvPr>
          <p:cNvPicPr>
            <a:picLocks noChangeAspect="1"/>
          </p:cNvPicPr>
          <p:nvPr/>
        </p:nvPicPr>
        <p:blipFill>
          <a:blip r:embed="rId3"/>
          <a:stretch>
            <a:fillRect/>
          </a:stretch>
        </p:blipFill>
        <p:spPr>
          <a:xfrm>
            <a:off x="6646293" y="1571795"/>
            <a:ext cx="4184292" cy="5286205"/>
          </a:xfrm>
          <a:prstGeom prst="rect">
            <a:avLst/>
          </a:prstGeom>
        </p:spPr>
      </p:pic>
      <p:sp>
        <p:nvSpPr>
          <p:cNvPr id="7" name="TextBox 6">
            <a:extLst>
              <a:ext uri="{FF2B5EF4-FFF2-40B4-BE49-F238E27FC236}">
                <a16:creationId xmlns:a16="http://schemas.microsoft.com/office/drawing/2014/main" id="{32A60C73-F8C3-B523-B9FC-2A9F267F68B9}"/>
              </a:ext>
            </a:extLst>
          </p:cNvPr>
          <p:cNvSpPr txBox="1"/>
          <p:nvPr/>
        </p:nvSpPr>
        <p:spPr>
          <a:xfrm>
            <a:off x="268357" y="3855044"/>
            <a:ext cx="6549886" cy="2308324"/>
          </a:xfrm>
          <a:prstGeom prst="rect">
            <a:avLst/>
          </a:prstGeom>
          <a:noFill/>
        </p:spPr>
        <p:txBody>
          <a:bodyPr wrap="square">
            <a:spAutoFit/>
          </a:bodyPr>
          <a:lstStyle/>
          <a:p>
            <a:r>
              <a:rPr lang="en-US" dirty="0"/>
              <a:t>STUDENT QUESTION</a:t>
            </a:r>
            <a:r>
              <a:rPr lang="en-US" sz="1800" dirty="0"/>
              <a:t>: What does “topographic” mean?</a:t>
            </a:r>
          </a:p>
          <a:p>
            <a:r>
              <a:rPr lang="en-US" dirty="0"/>
              <a:t>STUDENT QUESTION</a:t>
            </a:r>
            <a:r>
              <a:rPr lang="en-US" sz="1800" dirty="0"/>
              <a:t>: What do ‘contour lines” represent?</a:t>
            </a:r>
          </a:p>
          <a:p>
            <a:r>
              <a:rPr lang="en-US" dirty="0"/>
              <a:t>STUDENT QUESTION</a:t>
            </a:r>
            <a:r>
              <a:rPr lang="en-US" sz="1800" dirty="0"/>
              <a:t>: In which direction does ground water flow on </a:t>
            </a:r>
            <a:r>
              <a:rPr lang="en-US" dirty="0"/>
              <a:t>the</a:t>
            </a:r>
            <a:r>
              <a:rPr lang="en-US" sz="1800" dirty="0"/>
              <a:t> map?</a:t>
            </a:r>
          </a:p>
          <a:p>
            <a:r>
              <a:rPr lang="en-US" sz="1800" dirty="0"/>
              <a:t>Teacher direction: With your pencil, try and draw ONE loop around all the contaminated wells. </a:t>
            </a:r>
          </a:p>
          <a:p>
            <a:r>
              <a:rPr lang="en-US" dirty="0"/>
              <a:t>STUDENT QUESTION</a:t>
            </a:r>
            <a:r>
              <a:rPr lang="en-US" sz="1800" dirty="0"/>
              <a:t>: What do you think the area inside the loop represents? </a:t>
            </a:r>
          </a:p>
        </p:txBody>
      </p:sp>
    </p:spTree>
    <p:extLst>
      <p:ext uri="{BB962C8B-B14F-4D97-AF65-F5344CB8AC3E}">
        <p14:creationId xmlns:p14="http://schemas.microsoft.com/office/powerpoint/2010/main" val="16687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774D2-A46A-27E2-00F2-2A305DAC73E7}"/>
              </a:ext>
            </a:extLst>
          </p:cNvPr>
          <p:cNvSpPr txBox="1"/>
          <p:nvPr/>
        </p:nvSpPr>
        <p:spPr>
          <a:xfrm>
            <a:off x="715616" y="284419"/>
            <a:ext cx="11300791" cy="3970318"/>
          </a:xfrm>
          <a:prstGeom prst="rect">
            <a:avLst/>
          </a:prstGeom>
          <a:noFill/>
        </p:spPr>
        <p:txBody>
          <a:bodyPr wrap="square">
            <a:spAutoFit/>
          </a:bodyPr>
          <a:lstStyle/>
          <a:p>
            <a:r>
              <a:rPr lang="en-US" sz="3600" dirty="0"/>
              <a:t>We have spoken to all three fuel companies.... And all three fuel companies say they have checked their underground storage tanks and are not responsible for any leaks. WE NEED YOU TO HELP US FIND WHO REALLY DID IT!</a:t>
            </a:r>
          </a:p>
          <a:p>
            <a:endParaRPr lang="en-US" sz="3600" dirty="0"/>
          </a:p>
          <a:p>
            <a:r>
              <a:rPr lang="en-US" sz="3600" dirty="0"/>
              <a:t>As detectives, create a list of questions that you can use to solve this mystery. </a:t>
            </a:r>
          </a:p>
        </p:txBody>
      </p:sp>
    </p:spTree>
    <p:extLst>
      <p:ext uri="{BB962C8B-B14F-4D97-AF65-F5344CB8AC3E}">
        <p14:creationId xmlns:p14="http://schemas.microsoft.com/office/powerpoint/2010/main" val="12265627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28264-0C99-007D-428C-5CBEC93F2567}"/>
              </a:ext>
            </a:extLst>
          </p:cNvPr>
          <p:cNvSpPr txBox="1"/>
          <p:nvPr/>
        </p:nvSpPr>
        <p:spPr>
          <a:xfrm>
            <a:off x="315310" y="92499"/>
            <a:ext cx="11876690" cy="2031325"/>
          </a:xfrm>
          <a:prstGeom prst="rect">
            <a:avLst/>
          </a:prstGeom>
          <a:noFill/>
        </p:spPr>
        <p:txBody>
          <a:bodyPr wrap="square">
            <a:spAutoFit/>
          </a:bodyPr>
          <a:lstStyle/>
          <a:p>
            <a:r>
              <a:rPr lang="en-US" dirty="0"/>
              <a:t>QUESTON:  Which company is the source of pollution?</a:t>
            </a:r>
          </a:p>
          <a:p>
            <a:endParaRPr lang="en-US" dirty="0"/>
          </a:p>
          <a:p>
            <a:r>
              <a:rPr lang="en-US" dirty="0"/>
              <a:t> Teacher : The contamination plume (or the loop you have drawn), will continue to spread slowly through the ground…</a:t>
            </a:r>
          </a:p>
          <a:p>
            <a:r>
              <a:rPr lang="en-US" dirty="0"/>
              <a:t> </a:t>
            </a:r>
          </a:p>
          <a:p>
            <a:r>
              <a:rPr lang="en-US" dirty="0"/>
              <a:t>QUESTION: Where on the map will the pollution will move to?</a:t>
            </a:r>
          </a:p>
          <a:p>
            <a:endParaRPr lang="en-US" dirty="0"/>
          </a:p>
          <a:p>
            <a:r>
              <a:rPr lang="en-US" dirty="0"/>
              <a:t>QUESTION: Is there a natural area that may be negatively impacted? What is this ecosystem called?</a:t>
            </a:r>
          </a:p>
        </p:txBody>
      </p:sp>
      <p:pic>
        <p:nvPicPr>
          <p:cNvPr id="5" name="Picture 4">
            <a:extLst>
              <a:ext uri="{FF2B5EF4-FFF2-40B4-BE49-F238E27FC236}">
                <a16:creationId xmlns:a16="http://schemas.microsoft.com/office/drawing/2014/main" id="{24A0D0B4-A4B0-176E-F3C5-CDD9D70F7F73}"/>
              </a:ext>
            </a:extLst>
          </p:cNvPr>
          <p:cNvPicPr>
            <a:picLocks noChangeAspect="1"/>
          </p:cNvPicPr>
          <p:nvPr/>
        </p:nvPicPr>
        <p:blipFill>
          <a:blip r:embed="rId2"/>
          <a:stretch>
            <a:fillRect/>
          </a:stretch>
        </p:blipFill>
        <p:spPr>
          <a:xfrm>
            <a:off x="527832" y="3597937"/>
            <a:ext cx="9202434" cy="3067478"/>
          </a:xfrm>
          <a:prstGeom prst="rect">
            <a:avLst/>
          </a:prstGeom>
        </p:spPr>
      </p:pic>
      <p:sp>
        <p:nvSpPr>
          <p:cNvPr id="7" name="TextBox 6">
            <a:extLst>
              <a:ext uri="{FF2B5EF4-FFF2-40B4-BE49-F238E27FC236}">
                <a16:creationId xmlns:a16="http://schemas.microsoft.com/office/drawing/2014/main" id="{8CE25FA8-72EA-6085-0AEB-91519FF98FB0}"/>
              </a:ext>
            </a:extLst>
          </p:cNvPr>
          <p:cNvSpPr txBox="1"/>
          <p:nvPr/>
        </p:nvSpPr>
        <p:spPr>
          <a:xfrm>
            <a:off x="315310" y="2076049"/>
            <a:ext cx="8723586" cy="1200329"/>
          </a:xfrm>
          <a:prstGeom prst="rect">
            <a:avLst/>
          </a:prstGeom>
          <a:noFill/>
        </p:spPr>
        <p:txBody>
          <a:bodyPr wrap="square">
            <a:spAutoFit/>
          </a:bodyPr>
          <a:lstStyle/>
          <a:p>
            <a:pPr algn="r"/>
            <a:r>
              <a:rPr lang="en-US" dirty="0"/>
              <a:t>QUESTION: What types of animals may be found close to the contamination ?</a:t>
            </a:r>
          </a:p>
          <a:p>
            <a:pPr algn="r"/>
            <a:endParaRPr lang="en-US" dirty="0"/>
          </a:p>
          <a:p>
            <a:pPr algn="r"/>
            <a:r>
              <a:rPr lang="en-US" dirty="0"/>
              <a:t>(Hint: look at the picture below for a clue!)</a:t>
            </a:r>
          </a:p>
          <a:p>
            <a:r>
              <a:rPr lang="en-US" dirty="0"/>
              <a:t>Are these animals are in danger?</a:t>
            </a:r>
          </a:p>
        </p:txBody>
      </p:sp>
    </p:spTree>
    <p:extLst>
      <p:ext uri="{BB962C8B-B14F-4D97-AF65-F5344CB8AC3E}">
        <p14:creationId xmlns:p14="http://schemas.microsoft.com/office/powerpoint/2010/main" val="149179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B8377-8BCD-8D46-1170-90D0F78DCF07}"/>
              </a:ext>
            </a:extLst>
          </p:cNvPr>
          <p:cNvSpPr txBox="1"/>
          <p:nvPr/>
        </p:nvSpPr>
        <p:spPr>
          <a:xfrm>
            <a:off x="0" y="4164568"/>
            <a:ext cx="7562850" cy="1477328"/>
          </a:xfrm>
          <a:prstGeom prst="rect">
            <a:avLst/>
          </a:prstGeom>
          <a:noFill/>
        </p:spPr>
        <p:txBody>
          <a:bodyPr wrap="square">
            <a:spAutoFit/>
          </a:bodyPr>
          <a:lstStyle/>
          <a:p>
            <a:r>
              <a:rPr lang="en-US" dirty="0">
                <a:hlinkClick r:id="rId3"/>
              </a:rPr>
              <a:t>Thomas &amp; Friends on Clean Water &amp; Sanitation - Goal #6 – YouTube</a:t>
            </a:r>
            <a:endParaRPr lang="en-US" dirty="0"/>
          </a:p>
          <a:p>
            <a:endParaRPr lang="en-US" dirty="0"/>
          </a:p>
          <a:p>
            <a:r>
              <a:rPr lang="en-US" dirty="0">
                <a:hlinkClick r:id="rId4"/>
              </a:rPr>
              <a:t>All Aboard for Global Goals | Sustainability Classroom Resources at Resources for Rethinking (resources4rethinking.ca)</a:t>
            </a:r>
            <a:endParaRPr lang="en-US" dirty="0"/>
          </a:p>
          <a:p>
            <a:endParaRPr lang="en-US" dirty="0"/>
          </a:p>
        </p:txBody>
      </p:sp>
      <p:pic>
        <p:nvPicPr>
          <p:cNvPr id="5" name="Online Media 4" title="Thomas &amp; Friends on Clean Water &amp; Sanitation - Goal #6">
            <a:hlinkClick r:id="" action="ppaction://media"/>
            <a:extLst>
              <a:ext uri="{FF2B5EF4-FFF2-40B4-BE49-F238E27FC236}">
                <a16:creationId xmlns:a16="http://schemas.microsoft.com/office/drawing/2014/main" id="{3E7CF710-4D97-F1CE-2ED7-3966ED6DE91E}"/>
              </a:ext>
            </a:extLst>
          </p:cNvPr>
          <p:cNvPicPr>
            <a:picLocks noRot="1" noChangeAspect="1"/>
          </p:cNvPicPr>
          <p:nvPr>
            <a:videoFile r:link="rId1"/>
          </p:nvPr>
        </p:nvPicPr>
        <p:blipFill>
          <a:blip r:embed="rId5"/>
          <a:stretch>
            <a:fillRect/>
          </a:stretch>
        </p:blipFill>
        <p:spPr>
          <a:xfrm>
            <a:off x="213427" y="304800"/>
            <a:ext cx="6102744" cy="3448050"/>
          </a:xfrm>
          <a:prstGeom prst="rect">
            <a:avLst/>
          </a:prstGeom>
        </p:spPr>
      </p:pic>
      <p:pic>
        <p:nvPicPr>
          <p:cNvPr id="3" name="Picture 2">
            <a:extLst>
              <a:ext uri="{FF2B5EF4-FFF2-40B4-BE49-F238E27FC236}">
                <a16:creationId xmlns:a16="http://schemas.microsoft.com/office/drawing/2014/main" id="{413B36B5-E463-54D5-E16E-C3B0326C2563}"/>
              </a:ext>
            </a:extLst>
          </p:cNvPr>
          <p:cNvPicPr>
            <a:picLocks noChangeAspect="1"/>
          </p:cNvPicPr>
          <p:nvPr/>
        </p:nvPicPr>
        <p:blipFill>
          <a:blip r:embed="rId6"/>
          <a:stretch>
            <a:fillRect/>
          </a:stretch>
        </p:blipFill>
        <p:spPr>
          <a:xfrm>
            <a:off x="6687412" y="0"/>
            <a:ext cx="5123382" cy="6858000"/>
          </a:xfrm>
          <a:prstGeom prst="rect">
            <a:avLst/>
          </a:prstGeom>
        </p:spPr>
      </p:pic>
    </p:spTree>
    <p:extLst>
      <p:ext uri="{BB962C8B-B14F-4D97-AF65-F5344CB8AC3E}">
        <p14:creationId xmlns:p14="http://schemas.microsoft.com/office/powerpoint/2010/main" val="39011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AADAB-2E08-51CE-A163-E66E23494995}"/>
              </a:ext>
            </a:extLst>
          </p:cNvPr>
          <p:cNvPicPr>
            <a:picLocks noChangeAspect="1"/>
          </p:cNvPicPr>
          <p:nvPr/>
        </p:nvPicPr>
        <p:blipFill>
          <a:blip r:embed="rId2"/>
          <a:stretch>
            <a:fillRect/>
          </a:stretch>
        </p:blipFill>
        <p:spPr>
          <a:xfrm>
            <a:off x="236707" y="1548690"/>
            <a:ext cx="5937893" cy="2823613"/>
          </a:xfrm>
          <a:prstGeom prst="rect">
            <a:avLst/>
          </a:prstGeom>
        </p:spPr>
      </p:pic>
      <p:sp>
        <p:nvSpPr>
          <p:cNvPr id="5" name="TextBox 4">
            <a:extLst>
              <a:ext uri="{FF2B5EF4-FFF2-40B4-BE49-F238E27FC236}">
                <a16:creationId xmlns:a16="http://schemas.microsoft.com/office/drawing/2014/main" id="{490D75E3-FE0D-2209-FFCA-CB01FCCBE915}"/>
              </a:ext>
            </a:extLst>
          </p:cNvPr>
          <p:cNvSpPr txBox="1"/>
          <p:nvPr/>
        </p:nvSpPr>
        <p:spPr>
          <a:xfrm>
            <a:off x="378372" y="5108143"/>
            <a:ext cx="6096000" cy="369332"/>
          </a:xfrm>
          <a:prstGeom prst="rect">
            <a:avLst/>
          </a:prstGeom>
          <a:noFill/>
        </p:spPr>
        <p:txBody>
          <a:bodyPr wrap="square">
            <a:spAutoFit/>
          </a:bodyPr>
          <a:lstStyle/>
          <a:p>
            <a:r>
              <a:rPr lang="en-US" dirty="0">
                <a:hlinkClick r:id="rId3"/>
              </a:rPr>
              <a:t>Why Plumbers Adviser Against Drano (jiffyondemand.com)</a:t>
            </a:r>
            <a:endParaRPr lang="en-US" dirty="0"/>
          </a:p>
        </p:txBody>
      </p:sp>
      <p:sp>
        <p:nvSpPr>
          <p:cNvPr id="7" name="TextBox 6">
            <a:extLst>
              <a:ext uri="{FF2B5EF4-FFF2-40B4-BE49-F238E27FC236}">
                <a16:creationId xmlns:a16="http://schemas.microsoft.com/office/drawing/2014/main" id="{E47BBF2E-8A4A-1E94-5D12-ACCAB3DD1508}"/>
              </a:ext>
            </a:extLst>
          </p:cNvPr>
          <p:cNvSpPr txBox="1"/>
          <p:nvPr/>
        </p:nvSpPr>
        <p:spPr>
          <a:xfrm>
            <a:off x="6474372" y="1380525"/>
            <a:ext cx="6096000" cy="4431983"/>
          </a:xfrm>
          <a:prstGeom prst="rect">
            <a:avLst/>
          </a:prstGeom>
          <a:noFill/>
        </p:spPr>
        <p:txBody>
          <a:bodyPr wrap="square">
            <a:spAutoFit/>
          </a:bodyPr>
          <a:lstStyle/>
          <a:p>
            <a:pPr algn="l"/>
            <a:r>
              <a:rPr lang="en-US" sz="2400" b="1" i="0" dirty="0">
                <a:solidFill>
                  <a:srgbClr val="111111"/>
                </a:solidFill>
                <a:effectLst/>
                <a:latin typeface="Roboto" panose="02000000000000000000" pitchFamily="2" charset="0"/>
              </a:rPr>
              <a:t>Ten of the Most Toxic Cleaning Supplies</a:t>
            </a:r>
            <a:endParaRPr lang="en-US" sz="2400"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0" i="0" dirty="0">
                <a:solidFill>
                  <a:srgbClr val="111111"/>
                </a:solidFill>
                <a:effectLst/>
                <a:latin typeface="Roboto" panose="02000000000000000000" pitchFamily="2" charset="0"/>
              </a:rPr>
              <a:t>1. Chlorine Discs for Toilet Bowls</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2. Air-Freshening Room Sprays </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3. Scrubbing Bubbles </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4. Drain Cleaners </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5. Toilet Bowl Cleaners </a:t>
            </a:r>
          </a:p>
          <a:p>
            <a:pPr algn="l">
              <a:buFont typeface="Arial" panose="020B0604020202020204" pitchFamily="34" charset="0"/>
              <a:buChar char="•"/>
            </a:pPr>
            <a:r>
              <a:rPr lang="en-US" sz="2400" dirty="0">
                <a:solidFill>
                  <a:srgbClr val="111111"/>
                </a:solidFill>
                <a:latin typeface="Roboto" panose="02000000000000000000" pitchFamily="2" charset="0"/>
              </a:rPr>
              <a:t>6. Comet</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7. Oven Cleaners</a:t>
            </a:r>
          </a:p>
          <a:p>
            <a:pPr algn="l">
              <a:buFont typeface="Arial" panose="020B0604020202020204" pitchFamily="34" charset="0"/>
              <a:buChar char="•"/>
            </a:pPr>
            <a:r>
              <a:rPr lang="en-US" sz="2400" dirty="0">
                <a:solidFill>
                  <a:srgbClr val="111111"/>
                </a:solidFill>
                <a:latin typeface="Roboto" panose="02000000000000000000" pitchFamily="2" charset="0"/>
              </a:rPr>
              <a:t>8. Dishwasher Detergents</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9. Bleach</a:t>
            </a:r>
          </a:p>
          <a:p>
            <a:pPr algn="l">
              <a:buFont typeface="Arial" panose="020B0604020202020204" pitchFamily="34" charset="0"/>
              <a:buChar char="•"/>
            </a:pPr>
            <a:r>
              <a:rPr lang="en-US" sz="2400" dirty="0">
                <a:solidFill>
                  <a:srgbClr val="111111"/>
                </a:solidFill>
                <a:latin typeface="Roboto" panose="02000000000000000000" pitchFamily="2" charset="0"/>
              </a:rPr>
              <a:t>10. Ammonia</a:t>
            </a:r>
          </a:p>
          <a:p>
            <a:pPr algn="l"/>
            <a:r>
              <a:rPr lang="en-US" dirty="0">
                <a:hlinkClick r:id="rId4"/>
              </a:rPr>
              <a:t>10 of the Most Toxic Cleaning Supplies - The Restful Home</a:t>
            </a:r>
            <a:endParaRPr lang="en-US" b="0" i="0" dirty="0">
              <a:solidFill>
                <a:srgbClr val="111111"/>
              </a:solidFill>
              <a:effectLst/>
              <a:latin typeface="Roboto" panose="02000000000000000000" pitchFamily="2" charset="0"/>
            </a:endParaRPr>
          </a:p>
        </p:txBody>
      </p:sp>
      <p:sp>
        <p:nvSpPr>
          <p:cNvPr id="8" name="Rectangle 7">
            <a:extLst>
              <a:ext uri="{FF2B5EF4-FFF2-40B4-BE49-F238E27FC236}">
                <a16:creationId xmlns:a16="http://schemas.microsoft.com/office/drawing/2014/main" id="{6CB522E2-A6FD-AF86-8852-F1F8ECCEEBF2}"/>
              </a:ext>
            </a:extLst>
          </p:cNvPr>
          <p:cNvSpPr/>
          <p:nvPr/>
        </p:nvSpPr>
        <p:spPr>
          <a:xfrm>
            <a:off x="373306" y="290327"/>
            <a:ext cx="10877850"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U.S. Has pollution problems due to household cleaning products</a:t>
            </a:r>
          </a:p>
        </p:txBody>
      </p:sp>
    </p:spTree>
    <p:extLst>
      <p:ext uri="{BB962C8B-B14F-4D97-AF65-F5344CB8AC3E}">
        <p14:creationId xmlns:p14="http://schemas.microsoft.com/office/powerpoint/2010/main" val="4271131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29234-3EB6-FDCB-1439-5799CA01213F}"/>
              </a:ext>
            </a:extLst>
          </p:cNvPr>
          <p:cNvSpPr txBox="1"/>
          <p:nvPr/>
        </p:nvSpPr>
        <p:spPr>
          <a:xfrm>
            <a:off x="219075" y="170587"/>
            <a:ext cx="11753850" cy="923330"/>
          </a:xfrm>
          <a:prstGeom prst="rect">
            <a:avLst/>
          </a:prstGeom>
          <a:noFill/>
        </p:spPr>
        <p:txBody>
          <a:bodyPr wrap="square">
            <a:spAutoFit/>
          </a:bodyPr>
          <a:lstStyle/>
          <a:p>
            <a:pPr algn="l"/>
            <a:r>
              <a:rPr lang="en-US" b="0" i="0" dirty="0">
                <a:solidFill>
                  <a:srgbClr val="666666"/>
                </a:solidFill>
                <a:effectLst/>
                <a:latin typeface="Helveticaneueltstd roman"/>
              </a:rPr>
              <a:t>Water pollution occurs when harmful substances—often chemicals or microorganisms—contaminate a stream, river, lake, ocean, aquifer, or other body of water, degrading water quality and rendering it toxic to humans or the environment.</a:t>
            </a:r>
          </a:p>
        </p:txBody>
      </p:sp>
      <p:pic>
        <p:nvPicPr>
          <p:cNvPr id="5" name="Picture 4">
            <a:extLst>
              <a:ext uri="{FF2B5EF4-FFF2-40B4-BE49-F238E27FC236}">
                <a16:creationId xmlns:a16="http://schemas.microsoft.com/office/drawing/2014/main" id="{DBEEE907-FF7A-8F2D-80B6-A5A5FC85CF09}"/>
              </a:ext>
            </a:extLst>
          </p:cNvPr>
          <p:cNvPicPr>
            <a:picLocks noChangeAspect="1"/>
          </p:cNvPicPr>
          <p:nvPr/>
        </p:nvPicPr>
        <p:blipFill>
          <a:blip r:embed="rId2"/>
          <a:stretch>
            <a:fillRect/>
          </a:stretch>
        </p:blipFill>
        <p:spPr>
          <a:xfrm>
            <a:off x="7725103" y="1211206"/>
            <a:ext cx="4267745" cy="3122740"/>
          </a:xfrm>
          <a:prstGeom prst="rect">
            <a:avLst/>
          </a:prstGeom>
        </p:spPr>
      </p:pic>
      <p:sp>
        <p:nvSpPr>
          <p:cNvPr id="8" name="TextBox 7">
            <a:extLst>
              <a:ext uri="{FF2B5EF4-FFF2-40B4-BE49-F238E27FC236}">
                <a16:creationId xmlns:a16="http://schemas.microsoft.com/office/drawing/2014/main" id="{D42E92A5-4207-826C-F7D3-CEC7022AF9F0}"/>
              </a:ext>
            </a:extLst>
          </p:cNvPr>
          <p:cNvSpPr txBox="1"/>
          <p:nvPr/>
        </p:nvSpPr>
        <p:spPr>
          <a:xfrm>
            <a:off x="7616714" y="4333946"/>
            <a:ext cx="4923770" cy="1785104"/>
          </a:xfrm>
          <a:prstGeom prst="rect">
            <a:avLst/>
          </a:prstGeom>
          <a:noFill/>
        </p:spPr>
        <p:txBody>
          <a:bodyPr wrap="square">
            <a:spAutoFit/>
          </a:bodyPr>
          <a:lstStyle/>
          <a:p>
            <a:r>
              <a:rPr lang="en-US" sz="2200" b="0" i="0" dirty="0">
                <a:solidFill>
                  <a:srgbClr val="666666"/>
                </a:solidFill>
                <a:effectLst/>
                <a:latin typeface="Helveticaneueltstd roman"/>
              </a:rPr>
              <a:t>Approximately </a:t>
            </a:r>
            <a:r>
              <a:rPr lang="en-US" sz="2200" b="0" i="0" u="none" strike="noStrike" dirty="0">
                <a:solidFill>
                  <a:srgbClr val="00B6F0"/>
                </a:solidFill>
                <a:effectLst/>
                <a:latin typeface="Helveticaneueltstd roman"/>
                <a:hlinkClick r:id="rId3"/>
              </a:rPr>
              <a:t>27 billion gallons</a:t>
            </a:r>
            <a:r>
              <a:rPr lang="en-US" sz="2200" b="0" i="0" dirty="0">
                <a:solidFill>
                  <a:srgbClr val="666666"/>
                </a:solidFill>
                <a:effectLst/>
                <a:latin typeface="Helveticaneueltstd roman"/>
              </a:rPr>
              <a:t> of sewage and runoff make it into New York City waterways every year.</a:t>
            </a:r>
          </a:p>
          <a:p>
            <a:r>
              <a:rPr lang="en-US" sz="2200" dirty="0">
                <a:hlinkClick r:id="rId4"/>
              </a:rPr>
              <a:t>When It Rains, It Pours Raw Sewage into New York City’s Waterways | NRDC</a:t>
            </a:r>
            <a:r>
              <a:rPr lang="en-US" sz="2200" dirty="0">
                <a:solidFill>
                  <a:srgbClr val="666666"/>
                </a:solidFill>
                <a:latin typeface="Helveticaneueltstd roman"/>
              </a:rPr>
              <a:t> </a:t>
            </a:r>
            <a:endParaRPr lang="en-US" sz="2200" dirty="0"/>
          </a:p>
        </p:txBody>
      </p:sp>
      <p:pic>
        <p:nvPicPr>
          <p:cNvPr id="4" name="Picture 3">
            <a:extLst>
              <a:ext uri="{FF2B5EF4-FFF2-40B4-BE49-F238E27FC236}">
                <a16:creationId xmlns:a16="http://schemas.microsoft.com/office/drawing/2014/main" id="{EC9434A2-C8B8-807B-EA7C-338B7AEB8657}"/>
              </a:ext>
            </a:extLst>
          </p:cNvPr>
          <p:cNvPicPr>
            <a:picLocks noChangeAspect="1"/>
          </p:cNvPicPr>
          <p:nvPr/>
        </p:nvPicPr>
        <p:blipFill>
          <a:blip r:embed="rId5"/>
          <a:stretch>
            <a:fillRect/>
          </a:stretch>
        </p:blipFill>
        <p:spPr>
          <a:xfrm>
            <a:off x="3861721" y="1586836"/>
            <a:ext cx="3648584" cy="3639058"/>
          </a:xfrm>
          <a:prstGeom prst="rect">
            <a:avLst/>
          </a:prstGeom>
        </p:spPr>
      </p:pic>
      <p:sp>
        <p:nvSpPr>
          <p:cNvPr id="11" name="TextBox 10">
            <a:extLst>
              <a:ext uri="{FF2B5EF4-FFF2-40B4-BE49-F238E27FC236}">
                <a16:creationId xmlns:a16="http://schemas.microsoft.com/office/drawing/2014/main" id="{CA78C48B-8383-B6AA-C867-C476D6092021}"/>
              </a:ext>
            </a:extLst>
          </p:cNvPr>
          <p:cNvSpPr txBox="1"/>
          <p:nvPr/>
        </p:nvSpPr>
        <p:spPr>
          <a:xfrm>
            <a:off x="106999" y="1632106"/>
            <a:ext cx="3756701" cy="5219955"/>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EWG estimates tap water supplies for 110 million Americans are contaminated with PFAS chemicals, according it its own analysis…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Associations between PFAS exposure and several ailments in humans: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Pregnancy-induced hypertension/pre-eclampsia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Liver damage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Increases in total and LDL cholesterol</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Increased risk of thyroid disease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Decreased antibody response to vaccines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Increased risk of asthma diagnosis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Increased risk of decreased fertility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Small decreases in birth weight</a:t>
            </a:r>
          </a:p>
        </p:txBody>
      </p:sp>
      <p:sp>
        <p:nvSpPr>
          <p:cNvPr id="13" name="TextBox 12">
            <a:extLst>
              <a:ext uri="{FF2B5EF4-FFF2-40B4-BE49-F238E27FC236}">
                <a16:creationId xmlns:a16="http://schemas.microsoft.com/office/drawing/2014/main" id="{ECBA6D4A-5C4E-0863-0145-84FF1B57B20B}"/>
              </a:ext>
            </a:extLst>
          </p:cNvPr>
          <p:cNvSpPr txBox="1"/>
          <p:nvPr/>
        </p:nvSpPr>
        <p:spPr>
          <a:xfrm>
            <a:off x="3970109" y="6119050"/>
            <a:ext cx="6269420" cy="646331"/>
          </a:xfrm>
          <a:prstGeom prst="rect">
            <a:avLst/>
          </a:prstGeom>
          <a:noFill/>
        </p:spPr>
        <p:txBody>
          <a:bodyPr wrap="square">
            <a:spAutoFit/>
          </a:bodyPr>
          <a:lstStyle/>
          <a:p>
            <a:r>
              <a:rPr lang="en-US" dirty="0">
                <a:hlinkClick r:id="rId6"/>
              </a:rPr>
              <a:t>Toxic invasion in one of America’s most beautiful beach destinations (nbcnews.com)</a:t>
            </a:r>
            <a:endParaRPr lang="en-US" dirty="0"/>
          </a:p>
        </p:txBody>
      </p:sp>
    </p:spTree>
    <p:extLst>
      <p:ext uri="{BB962C8B-B14F-4D97-AF65-F5344CB8AC3E}">
        <p14:creationId xmlns:p14="http://schemas.microsoft.com/office/powerpoint/2010/main" val="34069062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15190-C7A8-A854-44A8-3A788A33EA42}"/>
              </a:ext>
            </a:extLst>
          </p:cNvPr>
          <p:cNvPicPr>
            <a:picLocks noChangeAspect="1"/>
          </p:cNvPicPr>
          <p:nvPr/>
        </p:nvPicPr>
        <p:blipFill>
          <a:blip r:embed="rId2"/>
          <a:stretch>
            <a:fillRect/>
          </a:stretch>
        </p:blipFill>
        <p:spPr>
          <a:xfrm>
            <a:off x="349067" y="498483"/>
            <a:ext cx="3400900" cy="3801005"/>
          </a:xfrm>
          <a:prstGeom prst="rect">
            <a:avLst/>
          </a:prstGeom>
        </p:spPr>
      </p:pic>
      <p:sp>
        <p:nvSpPr>
          <p:cNvPr id="5" name="TextBox 4">
            <a:extLst>
              <a:ext uri="{FF2B5EF4-FFF2-40B4-BE49-F238E27FC236}">
                <a16:creationId xmlns:a16="http://schemas.microsoft.com/office/drawing/2014/main" id="{141D0412-8BB9-24A9-8D5F-777F92E5CAFD}"/>
              </a:ext>
            </a:extLst>
          </p:cNvPr>
          <p:cNvSpPr txBox="1"/>
          <p:nvPr/>
        </p:nvSpPr>
        <p:spPr>
          <a:xfrm>
            <a:off x="3331780" y="0"/>
            <a:ext cx="6096000" cy="369332"/>
          </a:xfrm>
          <a:prstGeom prst="rect">
            <a:avLst/>
          </a:prstGeom>
          <a:noFill/>
        </p:spPr>
        <p:txBody>
          <a:bodyPr wrap="square">
            <a:spAutoFit/>
          </a:bodyPr>
          <a:lstStyle/>
          <a:p>
            <a:r>
              <a:rPr lang="en-US" dirty="0">
                <a:hlinkClick r:id="rId3"/>
              </a:rPr>
              <a:t>EWG Tap Water Database | City of Fort Lauderdale</a:t>
            </a:r>
            <a:endParaRPr lang="en-US" dirty="0"/>
          </a:p>
        </p:txBody>
      </p:sp>
      <p:pic>
        <p:nvPicPr>
          <p:cNvPr id="7" name="Picture 6">
            <a:extLst>
              <a:ext uri="{FF2B5EF4-FFF2-40B4-BE49-F238E27FC236}">
                <a16:creationId xmlns:a16="http://schemas.microsoft.com/office/drawing/2014/main" id="{26F3B0DC-5B9B-14AE-53C9-A46DD2914174}"/>
              </a:ext>
            </a:extLst>
          </p:cNvPr>
          <p:cNvPicPr>
            <a:picLocks noChangeAspect="1"/>
          </p:cNvPicPr>
          <p:nvPr/>
        </p:nvPicPr>
        <p:blipFill>
          <a:blip r:embed="rId4"/>
          <a:stretch>
            <a:fillRect/>
          </a:stretch>
        </p:blipFill>
        <p:spPr>
          <a:xfrm>
            <a:off x="3997394" y="1585908"/>
            <a:ext cx="4458612" cy="1626156"/>
          </a:xfrm>
          <a:prstGeom prst="rect">
            <a:avLst/>
          </a:prstGeom>
        </p:spPr>
      </p:pic>
      <p:pic>
        <p:nvPicPr>
          <p:cNvPr id="9" name="Picture 8">
            <a:extLst>
              <a:ext uri="{FF2B5EF4-FFF2-40B4-BE49-F238E27FC236}">
                <a16:creationId xmlns:a16="http://schemas.microsoft.com/office/drawing/2014/main" id="{33C71852-F249-FC9B-6FE1-D08EF93A1C6F}"/>
              </a:ext>
            </a:extLst>
          </p:cNvPr>
          <p:cNvPicPr>
            <a:picLocks noChangeAspect="1"/>
          </p:cNvPicPr>
          <p:nvPr/>
        </p:nvPicPr>
        <p:blipFill>
          <a:blip r:embed="rId5"/>
          <a:stretch>
            <a:fillRect/>
          </a:stretch>
        </p:blipFill>
        <p:spPr>
          <a:xfrm>
            <a:off x="163736" y="4299488"/>
            <a:ext cx="6216044" cy="2420720"/>
          </a:xfrm>
          <a:prstGeom prst="rect">
            <a:avLst/>
          </a:prstGeom>
        </p:spPr>
      </p:pic>
      <p:pic>
        <p:nvPicPr>
          <p:cNvPr id="11" name="Picture 10">
            <a:extLst>
              <a:ext uri="{FF2B5EF4-FFF2-40B4-BE49-F238E27FC236}">
                <a16:creationId xmlns:a16="http://schemas.microsoft.com/office/drawing/2014/main" id="{B6F22C38-063E-605B-71E6-B0B1400F9A6C}"/>
              </a:ext>
            </a:extLst>
          </p:cNvPr>
          <p:cNvPicPr>
            <a:picLocks noChangeAspect="1"/>
          </p:cNvPicPr>
          <p:nvPr/>
        </p:nvPicPr>
        <p:blipFill>
          <a:blip r:embed="rId6"/>
          <a:stretch>
            <a:fillRect/>
          </a:stretch>
        </p:blipFill>
        <p:spPr>
          <a:xfrm>
            <a:off x="6379780" y="4299488"/>
            <a:ext cx="4152453" cy="2501725"/>
          </a:xfrm>
          <a:prstGeom prst="rect">
            <a:avLst/>
          </a:prstGeom>
        </p:spPr>
      </p:pic>
      <p:pic>
        <p:nvPicPr>
          <p:cNvPr id="15" name="Picture 14">
            <a:extLst>
              <a:ext uri="{FF2B5EF4-FFF2-40B4-BE49-F238E27FC236}">
                <a16:creationId xmlns:a16="http://schemas.microsoft.com/office/drawing/2014/main" id="{32C9FBFA-7713-6D71-D1EF-36222705096D}"/>
              </a:ext>
            </a:extLst>
          </p:cNvPr>
          <p:cNvPicPr>
            <a:picLocks noChangeAspect="1"/>
          </p:cNvPicPr>
          <p:nvPr/>
        </p:nvPicPr>
        <p:blipFill>
          <a:blip r:embed="rId7"/>
          <a:stretch>
            <a:fillRect/>
          </a:stretch>
        </p:blipFill>
        <p:spPr>
          <a:xfrm>
            <a:off x="8644805" y="727060"/>
            <a:ext cx="3547195" cy="2877169"/>
          </a:xfrm>
          <a:prstGeom prst="rect">
            <a:avLst/>
          </a:prstGeom>
        </p:spPr>
      </p:pic>
    </p:spTree>
    <p:extLst>
      <p:ext uri="{BB962C8B-B14F-4D97-AF65-F5344CB8AC3E}">
        <p14:creationId xmlns:p14="http://schemas.microsoft.com/office/powerpoint/2010/main" val="808580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5E0E526-CE43-4A6C-A08D-356F61D61905}"/>
              </a:ext>
            </a:extLst>
          </p:cNvPr>
          <p:cNvPicPr>
            <a:picLocks noChangeAspect="1"/>
          </p:cNvPicPr>
          <p:nvPr/>
        </p:nvPicPr>
        <p:blipFill>
          <a:blip r:embed="rId3"/>
          <a:stretch>
            <a:fillRect/>
          </a:stretch>
        </p:blipFill>
        <p:spPr>
          <a:xfrm>
            <a:off x="5305769" y="413449"/>
            <a:ext cx="6700336" cy="2694213"/>
          </a:xfrm>
          <a:prstGeom prst="rect">
            <a:avLst/>
          </a:prstGeom>
        </p:spPr>
      </p:pic>
      <p:pic>
        <p:nvPicPr>
          <p:cNvPr id="2" name="Picture 6" descr="Diagram&#10;&#10;Description automatically generated">
            <a:extLst>
              <a:ext uri="{FF2B5EF4-FFF2-40B4-BE49-F238E27FC236}">
                <a16:creationId xmlns:a16="http://schemas.microsoft.com/office/drawing/2014/main" id="{A12334A2-21C9-4623-63D3-D0FDEB09143C}"/>
              </a:ext>
            </a:extLst>
          </p:cNvPr>
          <p:cNvPicPr>
            <a:picLocks noChangeAspect="1"/>
          </p:cNvPicPr>
          <p:nvPr/>
        </p:nvPicPr>
        <p:blipFill>
          <a:blip r:embed="rId4"/>
          <a:stretch>
            <a:fillRect/>
          </a:stretch>
        </p:blipFill>
        <p:spPr>
          <a:xfrm>
            <a:off x="111131" y="808833"/>
            <a:ext cx="4920342" cy="4947260"/>
          </a:xfrm>
          <a:prstGeom prst="rect">
            <a:avLst/>
          </a:prstGeom>
        </p:spPr>
      </p:pic>
      <p:sp>
        <p:nvSpPr>
          <p:cNvPr id="3" name="TextBox 2">
            <a:extLst>
              <a:ext uri="{FF2B5EF4-FFF2-40B4-BE49-F238E27FC236}">
                <a16:creationId xmlns:a16="http://schemas.microsoft.com/office/drawing/2014/main" id="{ED706785-494B-1F46-6092-01731F92DE7B}"/>
              </a:ext>
            </a:extLst>
          </p:cNvPr>
          <p:cNvSpPr txBox="1"/>
          <p:nvPr/>
        </p:nvSpPr>
        <p:spPr>
          <a:xfrm>
            <a:off x="5347189" y="3361592"/>
            <a:ext cx="6450621" cy="304698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4472C4"/>
                </a:solidFill>
                <a:latin typeface="Century Gothic"/>
              </a:rPr>
              <a:t>Let's discuss...</a:t>
            </a:r>
          </a:p>
          <a:p>
            <a:r>
              <a:rPr lang="en-US" sz="3200">
                <a:solidFill>
                  <a:srgbClr val="4472C4"/>
                </a:solidFill>
                <a:latin typeface="Century Gothic"/>
              </a:rPr>
              <a:t>Why is water so important on Earth?  </a:t>
            </a:r>
            <a:endParaRPr lang="en-US" sz="3200">
              <a:solidFill>
                <a:srgbClr val="000000"/>
              </a:solidFill>
              <a:latin typeface="Calibri" panose="020F0502020204030204"/>
              <a:cs typeface="Calibri" panose="020F0502020204030204"/>
            </a:endParaRPr>
          </a:p>
          <a:p>
            <a:endParaRPr lang="en-US" sz="3200">
              <a:solidFill>
                <a:srgbClr val="4472C4"/>
              </a:solidFill>
              <a:latin typeface="Century Gothic"/>
            </a:endParaRPr>
          </a:p>
          <a:p>
            <a:r>
              <a:rPr lang="en-US" sz="3200">
                <a:solidFill>
                  <a:srgbClr val="4472C4"/>
                </a:solidFill>
                <a:latin typeface="Century Gothic"/>
              </a:rPr>
              <a:t>What roles does water in the water cycle? </a:t>
            </a:r>
            <a:endParaRPr lang="en-US" sz="3200">
              <a:cs typeface="Calibri" panose="020F0502020204030204"/>
            </a:endParaRPr>
          </a:p>
        </p:txBody>
      </p:sp>
    </p:spTree>
    <p:extLst>
      <p:ext uri="{BB962C8B-B14F-4D97-AF65-F5344CB8AC3E}">
        <p14:creationId xmlns:p14="http://schemas.microsoft.com/office/powerpoint/2010/main" val="2538100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C37A05-04F2-1F51-9715-ED0946BADF91}"/>
              </a:ext>
            </a:extLst>
          </p:cNvPr>
          <p:cNvSpPr txBox="1"/>
          <p:nvPr/>
        </p:nvSpPr>
        <p:spPr>
          <a:xfrm>
            <a:off x="1545021" y="5231551"/>
            <a:ext cx="8965323" cy="923330"/>
          </a:xfrm>
          <a:prstGeom prst="rect">
            <a:avLst/>
          </a:prstGeom>
          <a:noFill/>
        </p:spPr>
        <p:txBody>
          <a:bodyPr wrap="square">
            <a:spAutoFit/>
          </a:bodyPr>
          <a:lstStyle/>
          <a:p>
            <a:r>
              <a:rPr lang="en-US" dirty="0">
                <a:hlinkClick r:id="rId2"/>
              </a:rPr>
              <a:t>Toxic invasion in one of America’s most beautiful beach destinations (nbcnews.com)</a:t>
            </a:r>
            <a:endParaRPr lang="en-US" dirty="0"/>
          </a:p>
          <a:p>
            <a:endParaRPr lang="en-US" dirty="0"/>
          </a:p>
          <a:p>
            <a:r>
              <a:rPr lang="en-US" dirty="0">
                <a:hlinkClick r:id="rId3"/>
              </a:rPr>
              <a:t>Sea Rise Is Making Fort Lauderdale's Sewage Leaks Worse | WUSF Public Media</a:t>
            </a:r>
            <a:r>
              <a:rPr lang="en-US" dirty="0"/>
              <a:t> </a:t>
            </a:r>
          </a:p>
        </p:txBody>
      </p:sp>
      <p:pic>
        <p:nvPicPr>
          <p:cNvPr id="5" name="Picture 4">
            <a:extLst>
              <a:ext uri="{FF2B5EF4-FFF2-40B4-BE49-F238E27FC236}">
                <a16:creationId xmlns:a16="http://schemas.microsoft.com/office/drawing/2014/main" id="{1DD9635C-0B33-9670-4391-2FBB1F4173EC}"/>
              </a:ext>
            </a:extLst>
          </p:cNvPr>
          <p:cNvPicPr>
            <a:picLocks noChangeAspect="1"/>
          </p:cNvPicPr>
          <p:nvPr/>
        </p:nvPicPr>
        <p:blipFill>
          <a:blip r:embed="rId4"/>
          <a:stretch>
            <a:fillRect/>
          </a:stretch>
        </p:blipFill>
        <p:spPr>
          <a:xfrm>
            <a:off x="1705545" y="375739"/>
            <a:ext cx="8297433" cy="4782217"/>
          </a:xfrm>
          <a:prstGeom prst="rect">
            <a:avLst/>
          </a:prstGeom>
        </p:spPr>
      </p:pic>
    </p:spTree>
    <p:extLst>
      <p:ext uri="{BB962C8B-B14F-4D97-AF65-F5344CB8AC3E}">
        <p14:creationId xmlns:p14="http://schemas.microsoft.com/office/powerpoint/2010/main" val="38576740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30D027-604C-E939-02C2-4709AF9CE5F2}"/>
              </a:ext>
            </a:extLst>
          </p:cNvPr>
          <p:cNvSpPr txBox="1"/>
          <p:nvPr/>
        </p:nvSpPr>
        <p:spPr>
          <a:xfrm>
            <a:off x="2480441" y="6219524"/>
            <a:ext cx="7231117" cy="369332"/>
          </a:xfrm>
          <a:prstGeom prst="rect">
            <a:avLst/>
          </a:prstGeom>
          <a:noFill/>
        </p:spPr>
        <p:txBody>
          <a:bodyPr wrap="square">
            <a:spAutoFit/>
          </a:bodyPr>
          <a:lstStyle/>
          <a:p>
            <a:r>
              <a:rPr lang="en-US" dirty="0">
                <a:hlinkClick r:id="rId2"/>
              </a:rPr>
              <a:t>EWG's Guide to Healthy Cleaning | Top Green Cleaning Products</a:t>
            </a:r>
            <a:endParaRPr lang="en-US" dirty="0"/>
          </a:p>
        </p:txBody>
      </p:sp>
      <p:pic>
        <p:nvPicPr>
          <p:cNvPr id="5" name="Picture 4">
            <a:extLst>
              <a:ext uri="{FF2B5EF4-FFF2-40B4-BE49-F238E27FC236}">
                <a16:creationId xmlns:a16="http://schemas.microsoft.com/office/drawing/2014/main" id="{7555F0EC-234D-4928-566C-B2A5601ECF98}"/>
              </a:ext>
            </a:extLst>
          </p:cNvPr>
          <p:cNvPicPr>
            <a:picLocks noChangeAspect="1"/>
          </p:cNvPicPr>
          <p:nvPr/>
        </p:nvPicPr>
        <p:blipFill>
          <a:blip r:embed="rId3"/>
          <a:stretch>
            <a:fillRect/>
          </a:stretch>
        </p:blipFill>
        <p:spPr>
          <a:xfrm>
            <a:off x="819806" y="0"/>
            <a:ext cx="9284977" cy="6292357"/>
          </a:xfrm>
          <a:prstGeom prst="rect">
            <a:avLst/>
          </a:prstGeom>
        </p:spPr>
      </p:pic>
    </p:spTree>
    <p:extLst>
      <p:ext uri="{BB962C8B-B14F-4D97-AF65-F5344CB8AC3E}">
        <p14:creationId xmlns:p14="http://schemas.microsoft.com/office/powerpoint/2010/main" val="1915202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Power of Water">
            <a:hlinkClick r:id="" action="ppaction://media"/>
            <a:extLst>
              <a:ext uri="{FF2B5EF4-FFF2-40B4-BE49-F238E27FC236}">
                <a16:creationId xmlns:a16="http://schemas.microsoft.com/office/drawing/2014/main" id="{8AFB70F3-33D5-DD6B-CD00-2B0146DC699A}"/>
              </a:ext>
            </a:extLst>
          </p:cNvPr>
          <p:cNvPicPr>
            <a:picLocks noRot="1" noChangeAspect="1"/>
          </p:cNvPicPr>
          <p:nvPr>
            <a:videoFile r:link="rId1"/>
          </p:nvPr>
        </p:nvPicPr>
        <p:blipFill>
          <a:blip r:embed="rId3"/>
          <a:stretch>
            <a:fillRect/>
          </a:stretch>
        </p:blipFill>
        <p:spPr>
          <a:xfrm>
            <a:off x="1885950" y="646386"/>
            <a:ext cx="8930404" cy="5045678"/>
          </a:xfrm>
          <a:prstGeom prst="rect">
            <a:avLst/>
          </a:prstGeom>
        </p:spPr>
      </p:pic>
      <p:sp>
        <p:nvSpPr>
          <p:cNvPr id="3" name="Rectangle 2">
            <a:extLst>
              <a:ext uri="{FF2B5EF4-FFF2-40B4-BE49-F238E27FC236}">
                <a16:creationId xmlns:a16="http://schemas.microsoft.com/office/drawing/2014/main" id="{D672B8C5-DE41-7D5A-2EB0-C05164D0797B}"/>
              </a:ext>
            </a:extLst>
          </p:cNvPr>
          <p:cNvSpPr/>
          <p:nvPr/>
        </p:nvSpPr>
        <p:spPr>
          <a:xfrm>
            <a:off x="4880204" y="5692064"/>
            <a:ext cx="294189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Water.org</a:t>
            </a:r>
          </a:p>
        </p:txBody>
      </p:sp>
    </p:spTree>
    <p:extLst>
      <p:ext uri="{BB962C8B-B14F-4D97-AF65-F5344CB8AC3E}">
        <p14:creationId xmlns:p14="http://schemas.microsoft.com/office/powerpoint/2010/main" val="32808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A5512-034D-E253-4DED-A568D0B03CCC}"/>
              </a:ext>
            </a:extLst>
          </p:cNvPr>
          <p:cNvSpPr txBox="1"/>
          <p:nvPr/>
        </p:nvSpPr>
        <p:spPr>
          <a:xfrm>
            <a:off x="6457950" y="6360735"/>
            <a:ext cx="6096000" cy="369332"/>
          </a:xfrm>
          <a:prstGeom prst="rect">
            <a:avLst/>
          </a:prstGeom>
          <a:noFill/>
        </p:spPr>
        <p:txBody>
          <a:bodyPr wrap="square">
            <a:spAutoFit/>
          </a:bodyPr>
          <a:lstStyle/>
          <a:p>
            <a:r>
              <a:rPr lang="en-US" dirty="0">
                <a:hlinkClick r:id="rId2"/>
              </a:rPr>
              <a:t>25 Amazing Ways to Prevent Water Pollution | Earth Eclipse</a:t>
            </a:r>
            <a:endParaRPr lang="en-US" dirty="0"/>
          </a:p>
        </p:txBody>
      </p:sp>
      <p:sp>
        <p:nvSpPr>
          <p:cNvPr id="5" name="TextBox 4">
            <a:extLst>
              <a:ext uri="{FF2B5EF4-FFF2-40B4-BE49-F238E27FC236}">
                <a16:creationId xmlns:a16="http://schemas.microsoft.com/office/drawing/2014/main" id="{1FEBF62B-6E7B-32BA-2413-B66B57007305}"/>
              </a:ext>
            </a:extLst>
          </p:cNvPr>
          <p:cNvSpPr txBox="1"/>
          <p:nvPr/>
        </p:nvSpPr>
        <p:spPr>
          <a:xfrm>
            <a:off x="190500" y="127933"/>
            <a:ext cx="12182475" cy="6801862"/>
          </a:xfrm>
          <a:prstGeom prst="rect">
            <a:avLst/>
          </a:prstGeom>
          <a:noFill/>
        </p:spPr>
        <p:txBody>
          <a:bodyPr wrap="square">
            <a:spAutoFit/>
          </a:bodyPr>
          <a:lstStyle/>
          <a:p>
            <a:pPr algn="ctr"/>
            <a:r>
              <a:rPr lang="en-US" sz="4000" b="1" i="0" dirty="0">
                <a:solidFill>
                  <a:srgbClr val="000000"/>
                </a:solidFill>
                <a:effectLst/>
                <a:latin typeface="system"/>
              </a:rPr>
              <a:t>Easy Ways to Prevent Water Pollution</a:t>
            </a:r>
          </a:p>
          <a:p>
            <a:pPr marL="571500" indent="-571500">
              <a:buFont typeface="Arial" panose="020B0604020202020204" pitchFamily="34" charset="0"/>
              <a:buChar char="•"/>
            </a:pPr>
            <a:r>
              <a:rPr lang="en-US" sz="3600" b="1" i="0" dirty="0">
                <a:solidFill>
                  <a:srgbClr val="000000"/>
                </a:solidFill>
                <a:effectLst/>
                <a:latin typeface="system"/>
              </a:rPr>
              <a:t>Ensure minimal use of bleach or detergents.</a:t>
            </a:r>
          </a:p>
          <a:p>
            <a:pPr marL="571500" indent="-571500">
              <a:buFont typeface="Arial" panose="020B0604020202020204" pitchFamily="34" charset="0"/>
              <a:buChar char="•"/>
            </a:pPr>
            <a:r>
              <a:rPr lang="en-US" sz="3600" b="1" i="0" dirty="0">
                <a:solidFill>
                  <a:srgbClr val="000000"/>
                </a:solidFill>
                <a:effectLst/>
                <a:latin typeface="system"/>
              </a:rPr>
              <a:t>Reduce the use of herbicides, pesticides, and fertilizers.</a:t>
            </a:r>
            <a:endParaRPr lang="en-US" sz="3600" b="1" dirty="0">
              <a:solidFill>
                <a:srgbClr val="000000"/>
              </a:solidFill>
              <a:latin typeface="system"/>
            </a:endParaRPr>
          </a:p>
          <a:p>
            <a:pPr marL="571500" indent="-571500">
              <a:buFont typeface="Arial" panose="020B0604020202020204" pitchFamily="34" charset="0"/>
              <a:buChar char="•"/>
            </a:pPr>
            <a:r>
              <a:rPr lang="en-US" sz="3600" b="1" i="0" dirty="0">
                <a:solidFill>
                  <a:srgbClr val="000000"/>
                </a:solidFill>
                <a:effectLst/>
                <a:latin typeface="system"/>
              </a:rPr>
              <a:t>Dispose trash properly.</a:t>
            </a:r>
          </a:p>
          <a:p>
            <a:pPr marL="571500" indent="-571500">
              <a:buFont typeface="Arial" panose="020B0604020202020204" pitchFamily="34" charset="0"/>
              <a:buChar char="•"/>
            </a:pPr>
            <a:r>
              <a:rPr lang="en-US" sz="3600" b="1" i="0" dirty="0">
                <a:solidFill>
                  <a:srgbClr val="000000"/>
                </a:solidFill>
                <a:effectLst/>
                <a:latin typeface="system"/>
              </a:rPr>
              <a:t> Avoid direct dumping into water systems.</a:t>
            </a:r>
            <a:endParaRPr lang="en-US" sz="3600" b="1" dirty="0">
              <a:solidFill>
                <a:srgbClr val="000000"/>
              </a:solidFill>
              <a:latin typeface="system"/>
            </a:endParaRPr>
          </a:p>
          <a:p>
            <a:pPr marL="571500" indent="-571500">
              <a:buFont typeface="Arial" panose="020B0604020202020204" pitchFamily="34" charset="0"/>
              <a:buChar char="•"/>
            </a:pPr>
            <a:r>
              <a:rPr lang="en-US" sz="3600" b="1" i="0" dirty="0">
                <a:solidFill>
                  <a:srgbClr val="000000"/>
                </a:solidFill>
                <a:effectLst/>
                <a:latin typeface="system"/>
              </a:rPr>
              <a:t>Insist on using environmentally safe products. </a:t>
            </a:r>
          </a:p>
          <a:p>
            <a:pPr marL="571500" indent="-571500">
              <a:buFont typeface="Arial" panose="020B0604020202020204" pitchFamily="34" charset="0"/>
              <a:buChar char="•"/>
            </a:pPr>
            <a:r>
              <a:rPr lang="en-US" sz="3600" b="1" dirty="0">
                <a:solidFill>
                  <a:srgbClr val="000000"/>
                </a:solidFill>
                <a:latin typeface="system"/>
              </a:rPr>
              <a:t>Plant trees and plants, not grass.</a:t>
            </a:r>
          </a:p>
          <a:p>
            <a:pPr marL="571500" indent="-571500">
              <a:buFont typeface="Arial" panose="020B0604020202020204" pitchFamily="34" charset="0"/>
              <a:buChar char="•"/>
            </a:pPr>
            <a:r>
              <a:rPr lang="en-US" sz="3600" b="1" i="0" dirty="0">
                <a:solidFill>
                  <a:srgbClr val="000000"/>
                </a:solidFill>
                <a:effectLst/>
                <a:latin typeface="system"/>
              </a:rPr>
              <a:t>Support green-oriented companies.</a:t>
            </a:r>
          </a:p>
          <a:p>
            <a:pPr marL="571500" indent="-571500">
              <a:buFont typeface="Arial" panose="020B0604020202020204" pitchFamily="34" charset="0"/>
              <a:buChar char="•"/>
            </a:pPr>
            <a:r>
              <a:rPr lang="en-US" sz="3600" b="1" i="0" dirty="0">
                <a:solidFill>
                  <a:srgbClr val="000000"/>
                </a:solidFill>
                <a:effectLst/>
                <a:latin typeface="system"/>
              </a:rPr>
              <a:t>Dispose motor oil, batteries or antifreeze at specially assigned collection points.</a:t>
            </a:r>
            <a:endParaRPr lang="en-US" sz="3600" b="1" dirty="0">
              <a:solidFill>
                <a:srgbClr val="000000"/>
              </a:solidFill>
              <a:latin typeface="system"/>
            </a:endParaRPr>
          </a:p>
          <a:p>
            <a:pPr marL="571500" indent="-571500">
              <a:buFont typeface="Arial" panose="020B0604020202020204" pitchFamily="34" charset="0"/>
              <a:buChar char="•"/>
            </a:pPr>
            <a:r>
              <a:rPr lang="en-US" sz="3600" b="1" i="0" dirty="0">
                <a:solidFill>
                  <a:srgbClr val="000000"/>
                </a:solidFill>
                <a:effectLst/>
                <a:latin typeface="system"/>
              </a:rPr>
              <a:t>Practice organic farming.</a:t>
            </a:r>
          </a:p>
          <a:p>
            <a:pPr marL="571500" indent="-571500">
              <a:buFont typeface="Arial" panose="020B0604020202020204" pitchFamily="34" charset="0"/>
              <a:buChar char="•"/>
            </a:pPr>
            <a:r>
              <a:rPr lang="en-US" sz="3600" b="1" dirty="0">
                <a:solidFill>
                  <a:srgbClr val="000000"/>
                </a:solidFill>
                <a:latin typeface="system"/>
              </a:rPr>
              <a:t>Buy less new stuff.</a:t>
            </a:r>
            <a:endParaRPr lang="en-US" sz="3600" dirty="0"/>
          </a:p>
        </p:txBody>
      </p:sp>
    </p:spTree>
    <p:extLst>
      <p:ext uri="{BB962C8B-B14F-4D97-AF65-F5344CB8AC3E}">
        <p14:creationId xmlns:p14="http://schemas.microsoft.com/office/powerpoint/2010/main" val="33502760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A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0A03BA-F7FB-508A-9023-962519C205E4}"/>
              </a:ext>
            </a:extLst>
          </p:cNvPr>
          <p:cNvSpPr txBox="1"/>
          <p:nvPr/>
        </p:nvSpPr>
        <p:spPr>
          <a:xfrm>
            <a:off x="152400" y="0"/>
            <a:ext cx="11887200" cy="523220"/>
          </a:xfrm>
          <a:prstGeom prst="rect">
            <a:avLst/>
          </a:prstGeom>
          <a:noFill/>
        </p:spPr>
        <p:txBody>
          <a:bodyPr wrap="square">
            <a:spAutoFit/>
          </a:bodyPr>
          <a:lstStyle/>
          <a:p>
            <a:pPr algn="ctr"/>
            <a:r>
              <a:rPr lang="en-US" sz="2800" dirty="0">
                <a:solidFill>
                  <a:srgbClr val="FFFF00"/>
                </a:solidFill>
                <a:latin typeface="Source Sans Pro Web"/>
              </a:rPr>
              <a:t>G</a:t>
            </a:r>
            <a:r>
              <a:rPr lang="en-US" sz="2800" b="0" i="0" dirty="0">
                <a:solidFill>
                  <a:srgbClr val="FFFF00"/>
                </a:solidFill>
                <a:effectLst/>
                <a:latin typeface="Source Sans Pro Web"/>
              </a:rPr>
              <a:t>reen infrastructure filters and absorbs stormwater where it falls. </a:t>
            </a:r>
            <a:endParaRPr lang="en-US" sz="2800" dirty="0">
              <a:solidFill>
                <a:srgbClr val="FFFF00"/>
              </a:solidFill>
            </a:endParaRPr>
          </a:p>
        </p:txBody>
      </p:sp>
      <p:pic>
        <p:nvPicPr>
          <p:cNvPr id="7" name="Picture 6">
            <a:extLst>
              <a:ext uri="{FF2B5EF4-FFF2-40B4-BE49-F238E27FC236}">
                <a16:creationId xmlns:a16="http://schemas.microsoft.com/office/drawing/2014/main" id="{E67BFBDE-988C-198B-EC6E-169DF7F86957}"/>
              </a:ext>
            </a:extLst>
          </p:cNvPr>
          <p:cNvPicPr>
            <a:picLocks noChangeAspect="1"/>
          </p:cNvPicPr>
          <p:nvPr/>
        </p:nvPicPr>
        <p:blipFill>
          <a:blip r:embed="rId2"/>
          <a:stretch>
            <a:fillRect/>
          </a:stretch>
        </p:blipFill>
        <p:spPr>
          <a:xfrm>
            <a:off x="477012" y="1147465"/>
            <a:ext cx="2114845" cy="4258269"/>
          </a:xfrm>
          <a:prstGeom prst="rect">
            <a:avLst/>
          </a:prstGeom>
        </p:spPr>
      </p:pic>
      <p:pic>
        <p:nvPicPr>
          <p:cNvPr id="11" name="Picture 10">
            <a:extLst>
              <a:ext uri="{FF2B5EF4-FFF2-40B4-BE49-F238E27FC236}">
                <a16:creationId xmlns:a16="http://schemas.microsoft.com/office/drawing/2014/main" id="{C858D5A5-D10D-DE30-CB55-A42B3E7EADFD}"/>
              </a:ext>
            </a:extLst>
          </p:cNvPr>
          <p:cNvPicPr>
            <a:picLocks noChangeAspect="1"/>
          </p:cNvPicPr>
          <p:nvPr/>
        </p:nvPicPr>
        <p:blipFill>
          <a:blip r:embed="rId3"/>
          <a:stretch>
            <a:fillRect/>
          </a:stretch>
        </p:blipFill>
        <p:spPr>
          <a:xfrm>
            <a:off x="7162949" y="799535"/>
            <a:ext cx="2095792" cy="4620270"/>
          </a:xfrm>
          <a:prstGeom prst="rect">
            <a:avLst/>
          </a:prstGeom>
        </p:spPr>
      </p:pic>
      <p:pic>
        <p:nvPicPr>
          <p:cNvPr id="13" name="Picture 12">
            <a:extLst>
              <a:ext uri="{FF2B5EF4-FFF2-40B4-BE49-F238E27FC236}">
                <a16:creationId xmlns:a16="http://schemas.microsoft.com/office/drawing/2014/main" id="{7711ECBB-CB37-1E96-536F-D114D4BFFF00}"/>
              </a:ext>
            </a:extLst>
          </p:cNvPr>
          <p:cNvPicPr>
            <a:picLocks noChangeAspect="1"/>
          </p:cNvPicPr>
          <p:nvPr/>
        </p:nvPicPr>
        <p:blipFill>
          <a:blip r:embed="rId4"/>
          <a:stretch>
            <a:fillRect/>
          </a:stretch>
        </p:blipFill>
        <p:spPr>
          <a:xfrm>
            <a:off x="2787493" y="480060"/>
            <a:ext cx="2162477" cy="2524477"/>
          </a:xfrm>
          <a:prstGeom prst="rect">
            <a:avLst/>
          </a:prstGeom>
        </p:spPr>
      </p:pic>
      <p:pic>
        <p:nvPicPr>
          <p:cNvPr id="15" name="Picture 14">
            <a:extLst>
              <a:ext uri="{FF2B5EF4-FFF2-40B4-BE49-F238E27FC236}">
                <a16:creationId xmlns:a16="http://schemas.microsoft.com/office/drawing/2014/main" id="{922360AC-2F98-1EBE-7561-C7792F42249C}"/>
              </a:ext>
            </a:extLst>
          </p:cNvPr>
          <p:cNvPicPr>
            <a:picLocks noChangeAspect="1"/>
          </p:cNvPicPr>
          <p:nvPr/>
        </p:nvPicPr>
        <p:blipFill>
          <a:blip r:embed="rId5"/>
          <a:stretch>
            <a:fillRect/>
          </a:stretch>
        </p:blipFill>
        <p:spPr>
          <a:xfrm>
            <a:off x="5071919" y="1880971"/>
            <a:ext cx="2048161" cy="3096057"/>
          </a:xfrm>
          <a:prstGeom prst="rect">
            <a:avLst/>
          </a:prstGeom>
        </p:spPr>
      </p:pic>
      <p:pic>
        <p:nvPicPr>
          <p:cNvPr id="17" name="Picture 16">
            <a:extLst>
              <a:ext uri="{FF2B5EF4-FFF2-40B4-BE49-F238E27FC236}">
                <a16:creationId xmlns:a16="http://schemas.microsoft.com/office/drawing/2014/main" id="{D2B2F50C-59E6-A964-DF21-8AD7FDA4F1ED}"/>
              </a:ext>
            </a:extLst>
          </p:cNvPr>
          <p:cNvPicPr>
            <a:picLocks noChangeAspect="1"/>
          </p:cNvPicPr>
          <p:nvPr/>
        </p:nvPicPr>
        <p:blipFill>
          <a:blip r:embed="rId6"/>
          <a:stretch>
            <a:fillRect/>
          </a:stretch>
        </p:blipFill>
        <p:spPr>
          <a:xfrm>
            <a:off x="2700162" y="3257526"/>
            <a:ext cx="2162477" cy="2867425"/>
          </a:xfrm>
          <a:prstGeom prst="rect">
            <a:avLst/>
          </a:prstGeom>
        </p:spPr>
      </p:pic>
      <p:pic>
        <p:nvPicPr>
          <p:cNvPr id="19" name="Picture 18">
            <a:extLst>
              <a:ext uri="{FF2B5EF4-FFF2-40B4-BE49-F238E27FC236}">
                <a16:creationId xmlns:a16="http://schemas.microsoft.com/office/drawing/2014/main" id="{EC752454-BBE6-B421-3C58-4D661B698DB3}"/>
              </a:ext>
            </a:extLst>
          </p:cNvPr>
          <p:cNvPicPr>
            <a:picLocks noChangeAspect="1"/>
          </p:cNvPicPr>
          <p:nvPr/>
        </p:nvPicPr>
        <p:blipFill>
          <a:blip r:embed="rId7"/>
          <a:stretch>
            <a:fillRect/>
          </a:stretch>
        </p:blipFill>
        <p:spPr>
          <a:xfrm>
            <a:off x="9161237" y="3407420"/>
            <a:ext cx="2181529" cy="2772162"/>
          </a:xfrm>
          <a:prstGeom prst="rect">
            <a:avLst/>
          </a:prstGeom>
        </p:spPr>
      </p:pic>
      <p:pic>
        <p:nvPicPr>
          <p:cNvPr id="21" name="Picture 20">
            <a:extLst>
              <a:ext uri="{FF2B5EF4-FFF2-40B4-BE49-F238E27FC236}">
                <a16:creationId xmlns:a16="http://schemas.microsoft.com/office/drawing/2014/main" id="{8FA96231-27D6-BAB5-2541-5264C7D84D1F}"/>
              </a:ext>
            </a:extLst>
          </p:cNvPr>
          <p:cNvPicPr>
            <a:picLocks noChangeAspect="1"/>
          </p:cNvPicPr>
          <p:nvPr/>
        </p:nvPicPr>
        <p:blipFill>
          <a:blip r:embed="rId8"/>
          <a:stretch>
            <a:fillRect/>
          </a:stretch>
        </p:blipFill>
        <p:spPr>
          <a:xfrm>
            <a:off x="9380690" y="678418"/>
            <a:ext cx="2114845" cy="2772162"/>
          </a:xfrm>
          <a:prstGeom prst="rect">
            <a:avLst/>
          </a:prstGeom>
        </p:spPr>
      </p:pic>
      <p:sp>
        <p:nvSpPr>
          <p:cNvPr id="23" name="TextBox 22">
            <a:extLst>
              <a:ext uri="{FF2B5EF4-FFF2-40B4-BE49-F238E27FC236}">
                <a16:creationId xmlns:a16="http://schemas.microsoft.com/office/drawing/2014/main" id="{61F056A5-01A5-5A35-3D88-22863F9D8048}"/>
              </a:ext>
            </a:extLst>
          </p:cNvPr>
          <p:cNvSpPr txBox="1"/>
          <p:nvPr/>
        </p:nvSpPr>
        <p:spPr>
          <a:xfrm>
            <a:off x="4743573" y="5719009"/>
            <a:ext cx="6096000" cy="369332"/>
          </a:xfrm>
          <a:prstGeom prst="rect">
            <a:avLst/>
          </a:prstGeom>
          <a:noFill/>
        </p:spPr>
        <p:txBody>
          <a:bodyPr wrap="square">
            <a:spAutoFit/>
          </a:bodyPr>
          <a:lstStyle/>
          <a:p>
            <a:r>
              <a:rPr lang="en-US" dirty="0">
                <a:hlinkClick r:id="rId9"/>
              </a:rPr>
              <a:t>What is Green Infrastructure? | US EPA</a:t>
            </a:r>
            <a:endParaRPr lang="en-US" dirty="0"/>
          </a:p>
        </p:txBody>
      </p:sp>
    </p:spTree>
    <p:extLst>
      <p:ext uri="{BB962C8B-B14F-4D97-AF65-F5344CB8AC3E}">
        <p14:creationId xmlns:p14="http://schemas.microsoft.com/office/powerpoint/2010/main" val="14341193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85BF6-E360-9BEF-F051-1B786C962257}"/>
              </a:ext>
            </a:extLst>
          </p:cNvPr>
          <p:cNvPicPr>
            <a:picLocks noChangeAspect="1"/>
          </p:cNvPicPr>
          <p:nvPr/>
        </p:nvPicPr>
        <p:blipFill>
          <a:blip r:embed="rId2"/>
          <a:stretch>
            <a:fillRect/>
          </a:stretch>
        </p:blipFill>
        <p:spPr>
          <a:xfrm>
            <a:off x="2190750" y="420131"/>
            <a:ext cx="9791700" cy="4691225"/>
          </a:xfrm>
          <a:prstGeom prst="rect">
            <a:avLst/>
          </a:prstGeom>
        </p:spPr>
      </p:pic>
      <p:pic>
        <p:nvPicPr>
          <p:cNvPr id="7" name="Picture 6">
            <a:extLst>
              <a:ext uri="{FF2B5EF4-FFF2-40B4-BE49-F238E27FC236}">
                <a16:creationId xmlns:a16="http://schemas.microsoft.com/office/drawing/2014/main" id="{2C1F6703-6267-1929-6B1C-EA1572D82451}"/>
              </a:ext>
            </a:extLst>
          </p:cNvPr>
          <p:cNvPicPr>
            <a:picLocks noChangeAspect="1"/>
          </p:cNvPicPr>
          <p:nvPr/>
        </p:nvPicPr>
        <p:blipFill>
          <a:blip r:embed="rId3"/>
          <a:stretch>
            <a:fillRect/>
          </a:stretch>
        </p:blipFill>
        <p:spPr>
          <a:xfrm>
            <a:off x="552450" y="3429000"/>
            <a:ext cx="2743498" cy="2553657"/>
          </a:xfrm>
          <a:prstGeom prst="rect">
            <a:avLst/>
          </a:prstGeom>
        </p:spPr>
      </p:pic>
      <p:sp>
        <p:nvSpPr>
          <p:cNvPr id="9" name="TextBox 8">
            <a:extLst>
              <a:ext uri="{FF2B5EF4-FFF2-40B4-BE49-F238E27FC236}">
                <a16:creationId xmlns:a16="http://schemas.microsoft.com/office/drawing/2014/main" id="{2EDD491F-54EE-05EB-7DE6-9EC6D8EDF92F}"/>
              </a:ext>
            </a:extLst>
          </p:cNvPr>
          <p:cNvSpPr txBox="1"/>
          <p:nvPr/>
        </p:nvSpPr>
        <p:spPr>
          <a:xfrm>
            <a:off x="7524750" y="4926690"/>
            <a:ext cx="6096000" cy="369332"/>
          </a:xfrm>
          <a:prstGeom prst="rect">
            <a:avLst/>
          </a:prstGeom>
          <a:noFill/>
        </p:spPr>
        <p:txBody>
          <a:bodyPr wrap="square">
            <a:spAutoFit/>
          </a:bodyPr>
          <a:lstStyle/>
          <a:p>
            <a:r>
              <a:rPr lang="en-US" dirty="0">
                <a:hlinkClick r:id="rId4"/>
              </a:rPr>
              <a:t>About Us | Who Gives A Crap USA</a:t>
            </a:r>
            <a:endParaRPr lang="en-US" dirty="0"/>
          </a:p>
        </p:txBody>
      </p:sp>
      <p:sp>
        <p:nvSpPr>
          <p:cNvPr id="10" name="TextBox 9">
            <a:extLst>
              <a:ext uri="{FF2B5EF4-FFF2-40B4-BE49-F238E27FC236}">
                <a16:creationId xmlns:a16="http://schemas.microsoft.com/office/drawing/2014/main" id="{4C0965F7-9E4B-2A1F-6FDD-BC6C12E57A1C}"/>
              </a:ext>
            </a:extLst>
          </p:cNvPr>
          <p:cNvSpPr txBox="1"/>
          <p:nvPr/>
        </p:nvSpPr>
        <p:spPr>
          <a:xfrm>
            <a:off x="1981200" y="5842337"/>
            <a:ext cx="11639550" cy="1015663"/>
          </a:xfrm>
          <a:prstGeom prst="rect">
            <a:avLst/>
          </a:prstGeom>
          <a:noFill/>
        </p:spPr>
        <p:txBody>
          <a:bodyPr wrap="square" rtlCol="0">
            <a:spAutoFit/>
          </a:bodyPr>
          <a:lstStyle/>
          <a:p>
            <a:r>
              <a:rPr lang="en-US" sz="6000" dirty="0"/>
              <a:t>Buy the change you want to see.</a:t>
            </a:r>
          </a:p>
        </p:txBody>
      </p:sp>
    </p:spTree>
    <p:extLst>
      <p:ext uri="{BB962C8B-B14F-4D97-AF65-F5344CB8AC3E}">
        <p14:creationId xmlns:p14="http://schemas.microsoft.com/office/powerpoint/2010/main" val="9191301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7645E7-518E-B648-3F67-358A2440EB49}"/>
              </a:ext>
            </a:extLst>
          </p:cNvPr>
          <p:cNvPicPr>
            <a:picLocks noChangeAspect="1"/>
          </p:cNvPicPr>
          <p:nvPr/>
        </p:nvPicPr>
        <p:blipFill>
          <a:blip r:embed="rId2"/>
          <a:stretch>
            <a:fillRect/>
          </a:stretch>
        </p:blipFill>
        <p:spPr>
          <a:xfrm>
            <a:off x="3300248" y="189186"/>
            <a:ext cx="5599960" cy="6469857"/>
          </a:xfrm>
          <a:prstGeom prst="rect">
            <a:avLst/>
          </a:prstGeom>
        </p:spPr>
      </p:pic>
    </p:spTree>
    <p:extLst>
      <p:ext uri="{BB962C8B-B14F-4D97-AF65-F5344CB8AC3E}">
        <p14:creationId xmlns:p14="http://schemas.microsoft.com/office/powerpoint/2010/main" val="40554682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A52EE-0F81-1BC5-FB65-AEBEB08081E1}"/>
              </a:ext>
            </a:extLst>
          </p:cNvPr>
          <p:cNvSpPr txBox="1"/>
          <p:nvPr/>
        </p:nvSpPr>
        <p:spPr>
          <a:xfrm>
            <a:off x="-672663" y="5753371"/>
            <a:ext cx="11225049" cy="830997"/>
          </a:xfrm>
          <a:prstGeom prst="rect">
            <a:avLst/>
          </a:prstGeom>
          <a:noFill/>
        </p:spPr>
        <p:txBody>
          <a:bodyPr wrap="square">
            <a:spAutoFit/>
          </a:bodyPr>
          <a:lstStyle/>
          <a:p>
            <a:pPr algn="ctr"/>
            <a:r>
              <a:rPr lang="en-US" sz="4800" dirty="0">
                <a:hlinkClick r:id="rId2"/>
              </a:rPr>
              <a:t>Atmospheric rivers, explained | CNN</a:t>
            </a:r>
            <a:endParaRPr lang="en-US" sz="4800" dirty="0"/>
          </a:p>
        </p:txBody>
      </p:sp>
      <p:pic>
        <p:nvPicPr>
          <p:cNvPr id="5" name="Picture 4">
            <a:extLst>
              <a:ext uri="{FF2B5EF4-FFF2-40B4-BE49-F238E27FC236}">
                <a16:creationId xmlns:a16="http://schemas.microsoft.com/office/drawing/2014/main" id="{AFF566F4-A11E-ECC6-41EF-819D496EA8DE}"/>
              </a:ext>
            </a:extLst>
          </p:cNvPr>
          <p:cNvPicPr>
            <a:picLocks noChangeAspect="1"/>
          </p:cNvPicPr>
          <p:nvPr/>
        </p:nvPicPr>
        <p:blipFill>
          <a:blip r:embed="rId3"/>
          <a:stretch>
            <a:fillRect/>
          </a:stretch>
        </p:blipFill>
        <p:spPr>
          <a:xfrm>
            <a:off x="475299" y="2917459"/>
            <a:ext cx="3817771" cy="2573992"/>
          </a:xfrm>
          <a:prstGeom prst="rect">
            <a:avLst/>
          </a:prstGeom>
        </p:spPr>
      </p:pic>
      <p:sp>
        <p:nvSpPr>
          <p:cNvPr id="9" name="TextBox 8">
            <a:extLst>
              <a:ext uri="{FF2B5EF4-FFF2-40B4-BE49-F238E27FC236}">
                <a16:creationId xmlns:a16="http://schemas.microsoft.com/office/drawing/2014/main" id="{E0293BA0-9625-6ACA-6190-8F434EEDB1F8}"/>
              </a:ext>
            </a:extLst>
          </p:cNvPr>
          <p:cNvSpPr txBox="1"/>
          <p:nvPr/>
        </p:nvSpPr>
        <p:spPr>
          <a:xfrm>
            <a:off x="6248330" y="0"/>
            <a:ext cx="6096000" cy="923330"/>
          </a:xfrm>
          <a:prstGeom prst="rect">
            <a:avLst/>
          </a:prstGeom>
          <a:noFill/>
        </p:spPr>
        <p:txBody>
          <a:bodyPr wrap="square">
            <a:spAutoFit/>
          </a:bodyPr>
          <a:lstStyle/>
          <a:p>
            <a:r>
              <a:rPr lang="en-US" dirty="0"/>
              <a:t>https://www.msn.com/en-us/weather/topstories/snow-and-rain-set-to-hit-california-as-state-braces-for-possible-flooding/vi-AA18phfS</a:t>
            </a:r>
          </a:p>
        </p:txBody>
      </p:sp>
      <p:pic>
        <p:nvPicPr>
          <p:cNvPr id="11" name="Picture 10">
            <a:extLst>
              <a:ext uri="{FF2B5EF4-FFF2-40B4-BE49-F238E27FC236}">
                <a16:creationId xmlns:a16="http://schemas.microsoft.com/office/drawing/2014/main" id="{CBB03B83-BEEE-BCA3-F459-0FE0BE604E34}"/>
              </a:ext>
            </a:extLst>
          </p:cNvPr>
          <p:cNvPicPr>
            <a:picLocks noChangeAspect="1"/>
          </p:cNvPicPr>
          <p:nvPr/>
        </p:nvPicPr>
        <p:blipFill>
          <a:blip r:embed="rId4"/>
          <a:stretch>
            <a:fillRect/>
          </a:stretch>
        </p:blipFill>
        <p:spPr>
          <a:xfrm>
            <a:off x="4700565" y="1104629"/>
            <a:ext cx="7373379" cy="4124901"/>
          </a:xfrm>
          <a:prstGeom prst="rect">
            <a:avLst/>
          </a:prstGeom>
        </p:spPr>
      </p:pic>
      <p:pic>
        <p:nvPicPr>
          <p:cNvPr id="13" name="Picture 12">
            <a:extLst>
              <a:ext uri="{FF2B5EF4-FFF2-40B4-BE49-F238E27FC236}">
                <a16:creationId xmlns:a16="http://schemas.microsoft.com/office/drawing/2014/main" id="{0CAACAA3-782C-30D3-F844-79E9DD0F7CBA}"/>
              </a:ext>
            </a:extLst>
          </p:cNvPr>
          <p:cNvPicPr>
            <a:picLocks noChangeAspect="1"/>
          </p:cNvPicPr>
          <p:nvPr/>
        </p:nvPicPr>
        <p:blipFill>
          <a:blip r:embed="rId5"/>
          <a:stretch>
            <a:fillRect/>
          </a:stretch>
        </p:blipFill>
        <p:spPr>
          <a:xfrm>
            <a:off x="555608" y="273632"/>
            <a:ext cx="3737462" cy="2497436"/>
          </a:xfrm>
          <a:prstGeom prst="rect">
            <a:avLst/>
          </a:prstGeom>
        </p:spPr>
      </p:pic>
    </p:spTree>
    <p:extLst>
      <p:ext uri="{BB962C8B-B14F-4D97-AF65-F5344CB8AC3E}">
        <p14:creationId xmlns:p14="http://schemas.microsoft.com/office/powerpoint/2010/main" val="3676826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4C43C-CEDC-B10C-D651-EF08830A80BC}"/>
              </a:ext>
            </a:extLst>
          </p:cNvPr>
          <p:cNvPicPr>
            <a:picLocks noChangeAspect="1"/>
          </p:cNvPicPr>
          <p:nvPr/>
        </p:nvPicPr>
        <p:blipFill>
          <a:blip r:embed="rId2"/>
          <a:stretch>
            <a:fillRect/>
          </a:stretch>
        </p:blipFill>
        <p:spPr>
          <a:xfrm>
            <a:off x="1" y="240261"/>
            <a:ext cx="6096000" cy="3188739"/>
          </a:xfrm>
          <a:prstGeom prst="rect">
            <a:avLst/>
          </a:prstGeom>
        </p:spPr>
      </p:pic>
      <p:pic>
        <p:nvPicPr>
          <p:cNvPr id="5" name="Picture 4">
            <a:extLst>
              <a:ext uri="{FF2B5EF4-FFF2-40B4-BE49-F238E27FC236}">
                <a16:creationId xmlns:a16="http://schemas.microsoft.com/office/drawing/2014/main" id="{DD2FD368-66AB-6F7A-D9C0-195025B81673}"/>
              </a:ext>
            </a:extLst>
          </p:cNvPr>
          <p:cNvPicPr>
            <a:picLocks noChangeAspect="1"/>
          </p:cNvPicPr>
          <p:nvPr/>
        </p:nvPicPr>
        <p:blipFill>
          <a:blip r:embed="rId3"/>
          <a:stretch>
            <a:fillRect/>
          </a:stretch>
        </p:blipFill>
        <p:spPr>
          <a:xfrm>
            <a:off x="5925065" y="85233"/>
            <a:ext cx="6266934" cy="3343767"/>
          </a:xfrm>
          <a:prstGeom prst="rect">
            <a:avLst/>
          </a:prstGeom>
        </p:spPr>
      </p:pic>
      <p:pic>
        <p:nvPicPr>
          <p:cNvPr id="7" name="Picture 6">
            <a:extLst>
              <a:ext uri="{FF2B5EF4-FFF2-40B4-BE49-F238E27FC236}">
                <a16:creationId xmlns:a16="http://schemas.microsoft.com/office/drawing/2014/main" id="{F487A1A5-6881-DCAC-1D91-AA5DD5CD3275}"/>
              </a:ext>
            </a:extLst>
          </p:cNvPr>
          <p:cNvPicPr>
            <a:picLocks noChangeAspect="1"/>
          </p:cNvPicPr>
          <p:nvPr/>
        </p:nvPicPr>
        <p:blipFill>
          <a:blip r:embed="rId4"/>
          <a:stretch>
            <a:fillRect/>
          </a:stretch>
        </p:blipFill>
        <p:spPr>
          <a:xfrm>
            <a:off x="4054243" y="3494881"/>
            <a:ext cx="8059275" cy="2638793"/>
          </a:xfrm>
          <a:prstGeom prst="rect">
            <a:avLst/>
          </a:prstGeom>
        </p:spPr>
      </p:pic>
      <p:sp>
        <p:nvSpPr>
          <p:cNvPr id="18" name="TextBox 17">
            <a:extLst>
              <a:ext uri="{FF2B5EF4-FFF2-40B4-BE49-F238E27FC236}">
                <a16:creationId xmlns:a16="http://schemas.microsoft.com/office/drawing/2014/main" id="{BA44912D-3AD6-DE6C-FB12-54E127621984}"/>
              </a:ext>
            </a:extLst>
          </p:cNvPr>
          <p:cNvSpPr txBox="1"/>
          <p:nvPr/>
        </p:nvSpPr>
        <p:spPr>
          <a:xfrm>
            <a:off x="4456386" y="6164110"/>
            <a:ext cx="8059275" cy="646331"/>
          </a:xfrm>
          <a:prstGeom prst="rect">
            <a:avLst/>
          </a:prstGeom>
          <a:noFill/>
        </p:spPr>
        <p:txBody>
          <a:bodyPr wrap="square">
            <a:spAutoFit/>
          </a:bodyPr>
          <a:lstStyle/>
          <a:p>
            <a:r>
              <a:rPr lang="en-US" dirty="0">
                <a:hlinkClick r:id="rId5"/>
              </a:rPr>
              <a:t>Climate change: More accurate future global sea level rise projections | Nature Communications | Nature Portfolio (natureasia.com)</a:t>
            </a:r>
            <a:endParaRPr lang="en-US" dirty="0"/>
          </a:p>
        </p:txBody>
      </p:sp>
      <p:sp>
        <p:nvSpPr>
          <p:cNvPr id="20" name="TextBox 19">
            <a:extLst>
              <a:ext uri="{FF2B5EF4-FFF2-40B4-BE49-F238E27FC236}">
                <a16:creationId xmlns:a16="http://schemas.microsoft.com/office/drawing/2014/main" id="{529B4991-B8EE-9372-E232-FD0973B264D3}"/>
              </a:ext>
            </a:extLst>
          </p:cNvPr>
          <p:cNvSpPr txBox="1"/>
          <p:nvPr/>
        </p:nvSpPr>
        <p:spPr>
          <a:xfrm>
            <a:off x="55008" y="3494881"/>
            <a:ext cx="3676164" cy="923330"/>
          </a:xfrm>
          <a:prstGeom prst="rect">
            <a:avLst/>
          </a:prstGeom>
          <a:noFill/>
        </p:spPr>
        <p:txBody>
          <a:bodyPr wrap="square">
            <a:spAutoFit/>
          </a:bodyPr>
          <a:lstStyle/>
          <a:p>
            <a:r>
              <a:rPr lang="en-US" dirty="0">
                <a:hlinkClick r:id="rId6"/>
              </a:rPr>
              <a:t>Sea level rise and coastal flood risk maps -- a global screening tool by Climate Central</a:t>
            </a:r>
            <a:endParaRPr lang="en-US" dirty="0"/>
          </a:p>
        </p:txBody>
      </p:sp>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8612BF6B-6C97-BD63-5158-6A4EAD82CD20}"/>
                  </a:ext>
                </a:extLst>
              </p14:cNvPr>
              <p14:cNvContentPartPr/>
              <p14:nvPr/>
            </p14:nvContentPartPr>
            <p14:xfrm>
              <a:off x="6967961" y="5265745"/>
              <a:ext cx="4708080" cy="96120"/>
            </p14:xfrm>
          </p:contentPart>
        </mc:Choice>
        <mc:Fallback xmlns="">
          <p:pic>
            <p:nvPicPr>
              <p:cNvPr id="22" name="Ink 21">
                <a:extLst>
                  <a:ext uri="{FF2B5EF4-FFF2-40B4-BE49-F238E27FC236}">
                    <a16:creationId xmlns:a16="http://schemas.microsoft.com/office/drawing/2014/main" id="{8612BF6B-6C97-BD63-5158-6A4EAD82CD20}"/>
                  </a:ext>
                </a:extLst>
              </p:cNvPr>
              <p:cNvPicPr/>
              <p:nvPr/>
            </p:nvPicPr>
            <p:blipFill>
              <a:blip r:embed="rId8"/>
              <a:stretch>
                <a:fillRect/>
              </a:stretch>
            </p:blipFill>
            <p:spPr>
              <a:xfrm>
                <a:off x="6913961" y="5157745"/>
                <a:ext cx="481572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F66810D9-0821-658E-928F-AB6912D80B96}"/>
                  </a:ext>
                </a:extLst>
              </p14:cNvPr>
              <p14:cNvContentPartPr/>
              <p14:nvPr/>
            </p14:nvContentPartPr>
            <p14:xfrm>
              <a:off x="4119641" y="5611705"/>
              <a:ext cx="1789560" cy="85680"/>
            </p14:xfrm>
          </p:contentPart>
        </mc:Choice>
        <mc:Fallback xmlns="">
          <p:pic>
            <p:nvPicPr>
              <p:cNvPr id="23" name="Ink 22">
                <a:extLst>
                  <a:ext uri="{FF2B5EF4-FFF2-40B4-BE49-F238E27FC236}">
                    <a16:creationId xmlns:a16="http://schemas.microsoft.com/office/drawing/2014/main" id="{F66810D9-0821-658E-928F-AB6912D80B96}"/>
                  </a:ext>
                </a:extLst>
              </p:cNvPr>
              <p:cNvPicPr/>
              <p:nvPr/>
            </p:nvPicPr>
            <p:blipFill>
              <a:blip r:embed="rId10"/>
              <a:stretch>
                <a:fillRect/>
              </a:stretch>
            </p:blipFill>
            <p:spPr>
              <a:xfrm>
                <a:off x="4066001" y="5504065"/>
                <a:ext cx="1897200" cy="301320"/>
              </a:xfrm>
              <a:prstGeom prst="rect">
                <a:avLst/>
              </a:prstGeom>
            </p:spPr>
          </p:pic>
        </mc:Fallback>
      </mc:AlternateContent>
      <p:pic>
        <p:nvPicPr>
          <p:cNvPr id="25" name="Picture 24">
            <a:extLst>
              <a:ext uri="{FF2B5EF4-FFF2-40B4-BE49-F238E27FC236}">
                <a16:creationId xmlns:a16="http://schemas.microsoft.com/office/drawing/2014/main" id="{9999E82D-7361-B626-D19E-FA8B7FB7273E}"/>
              </a:ext>
            </a:extLst>
          </p:cNvPr>
          <p:cNvPicPr>
            <a:picLocks noChangeAspect="1"/>
          </p:cNvPicPr>
          <p:nvPr/>
        </p:nvPicPr>
        <p:blipFill>
          <a:blip r:embed="rId11"/>
          <a:stretch>
            <a:fillRect/>
          </a:stretch>
        </p:blipFill>
        <p:spPr>
          <a:xfrm>
            <a:off x="326215" y="4775439"/>
            <a:ext cx="3538005" cy="1236478"/>
          </a:xfrm>
          <a:prstGeom prst="rect">
            <a:avLst/>
          </a:prstGeom>
        </p:spPr>
      </p:pic>
    </p:spTree>
    <p:extLst>
      <p:ext uri="{BB962C8B-B14F-4D97-AF65-F5344CB8AC3E}">
        <p14:creationId xmlns:p14="http://schemas.microsoft.com/office/powerpoint/2010/main" val="3208497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F5D11-70F9-580B-334B-284E165BA947}"/>
              </a:ext>
            </a:extLst>
          </p:cNvPr>
          <p:cNvSpPr txBox="1"/>
          <p:nvPr/>
        </p:nvSpPr>
        <p:spPr>
          <a:xfrm>
            <a:off x="676499" y="5486587"/>
            <a:ext cx="3626069" cy="369332"/>
          </a:xfrm>
          <a:prstGeom prst="rect">
            <a:avLst/>
          </a:prstGeom>
          <a:noFill/>
        </p:spPr>
        <p:txBody>
          <a:bodyPr wrap="square">
            <a:spAutoFit/>
          </a:bodyPr>
          <a:lstStyle/>
          <a:p>
            <a:r>
              <a:rPr lang="en-US" dirty="0">
                <a:hlinkClick r:id="rId2"/>
              </a:rPr>
              <a:t>Flood (nationalgeographic.org)</a:t>
            </a:r>
            <a:endParaRPr lang="en-US" dirty="0"/>
          </a:p>
        </p:txBody>
      </p:sp>
      <p:pic>
        <p:nvPicPr>
          <p:cNvPr id="5" name="Picture 4">
            <a:extLst>
              <a:ext uri="{FF2B5EF4-FFF2-40B4-BE49-F238E27FC236}">
                <a16:creationId xmlns:a16="http://schemas.microsoft.com/office/drawing/2014/main" id="{487ED9E0-B129-B81D-3AED-71756B47E709}"/>
              </a:ext>
            </a:extLst>
          </p:cNvPr>
          <p:cNvPicPr>
            <a:picLocks noChangeAspect="1"/>
          </p:cNvPicPr>
          <p:nvPr/>
        </p:nvPicPr>
        <p:blipFill>
          <a:blip r:embed="rId3"/>
          <a:stretch>
            <a:fillRect/>
          </a:stretch>
        </p:blipFill>
        <p:spPr>
          <a:xfrm>
            <a:off x="463457" y="2683736"/>
            <a:ext cx="3839111" cy="2562583"/>
          </a:xfrm>
          <a:prstGeom prst="rect">
            <a:avLst/>
          </a:prstGeom>
        </p:spPr>
      </p:pic>
      <p:pic>
        <p:nvPicPr>
          <p:cNvPr id="7" name="Picture 6">
            <a:extLst>
              <a:ext uri="{FF2B5EF4-FFF2-40B4-BE49-F238E27FC236}">
                <a16:creationId xmlns:a16="http://schemas.microsoft.com/office/drawing/2014/main" id="{6651E67A-9A35-3175-0A0E-33EAB82C3A03}"/>
              </a:ext>
            </a:extLst>
          </p:cNvPr>
          <p:cNvPicPr>
            <a:picLocks noChangeAspect="1"/>
          </p:cNvPicPr>
          <p:nvPr/>
        </p:nvPicPr>
        <p:blipFill>
          <a:blip r:embed="rId4"/>
          <a:stretch>
            <a:fillRect/>
          </a:stretch>
        </p:blipFill>
        <p:spPr>
          <a:xfrm>
            <a:off x="7140675" y="242443"/>
            <a:ext cx="4048690" cy="6373114"/>
          </a:xfrm>
          <a:prstGeom prst="rect">
            <a:avLst/>
          </a:prstGeom>
        </p:spPr>
      </p:pic>
      <p:sp>
        <p:nvSpPr>
          <p:cNvPr id="8" name="Rectangle 7">
            <a:extLst>
              <a:ext uri="{FF2B5EF4-FFF2-40B4-BE49-F238E27FC236}">
                <a16:creationId xmlns:a16="http://schemas.microsoft.com/office/drawing/2014/main" id="{0A255DA3-3328-32A4-6952-7FFDEA7BE6CE}"/>
              </a:ext>
            </a:extLst>
          </p:cNvPr>
          <p:cNvSpPr/>
          <p:nvPr/>
        </p:nvSpPr>
        <p:spPr>
          <a:xfrm>
            <a:off x="257059" y="232638"/>
            <a:ext cx="6883616"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Fiction and Non-Fiction </a:t>
            </a:r>
          </a:p>
          <a:p>
            <a:pPr algn="ctr"/>
            <a:r>
              <a:rPr lang="en-US" sz="5400" b="0" cap="none" spc="0" dirty="0">
                <a:ln w="0"/>
                <a:solidFill>
                  <a:schemeClr val="accent1"/>
                </a:solidFill>
                <a:effectLst>
                  <a:outerShdw blurRad="38100" dist="25400" dir="5400000" algn="ctr" rotWithShape="0">
                    <a:srgbClr val="6E747A">
                      <a:alpha val="43000"/>
                    </a:srgbClr>
                  </a:outerShdw>
                </a:effectLst>
              </a:rPr>
              <a:t>Pairing</a:t>
            </a:r>
          </a:p>
        </p:txBody>
      </p:sp>
    </p:spTree>
    <p:extLst>
      <p:ext uri="{BB962C8B-B14F-4D97-AF65-F5344CB8AC3E}">
        <p14:creationId xmlns:p14="http://schemas.microsoft.com/office/powerpoint/2010/main" val="3482166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10856</TotalTime>
  <Words>4206</Words>
  <Application>Microsoft Office PowerPoint</Application>
  <PresentationFormat>Widescreen</PresentationFormat>
  <Paragraphs>384</Paragraphs>
  <Slides>102</Slides>
  <Notes>39</Notes>
  <HiddenSlides>1</HiddenSlides>
  <MMClips>10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102</vt:i4>
      </vt:variant>
    </vt:vector>
  </HeadingPairs>
  <TitlesOfParts>
    <vt:vector size="125" baseType="lpstr">
      <vt:lpstr>Meiryo</vt:lpstr>
      <vt:lpstr>Arial</vt:lpstr>
      <vt:lpstr>Asap</vt:lpstr>
      <vt:lpstr>Calibri</vt:lpstr>
      <vt:lpstr>Calibri Light</vt:lpstr>
      <vt:lpstr>Century Gothic</vt:lpstr>
      <vt:lpstr>EB Garamond</vt:lpstr>
      <vt:lpstr>Helvetica Neue</vt:lpstr>
      <vt:lpstr>Helveticaneueltstd roman</vt:lpstr>
      <vt:lpstr>inherit</vt:lpstr>
      <vt:lpstr>Linux Libertine</vt:lpstr>
      <vt:lpstr>Merriweather Web</vt:lpstr>
      <vt:lpstr>Poppins</vt:lpstr>
      <vt:lpstr>PT Sans</vt:lpstr>
      <vt:lpstr>Public Sans Web</vt:lpstr>
      <vt:lpstr>Roboto</vt:lpstr>
      <vt:lpstr>Source Sans Pro Web</vt:lpstr>
      <vt:lpstr>system</vt:lpstr>
      <vt:lpstr>Tahoma</vt:lpstr>
      <vt:lpstr>Times New Roman</vt:lpstr>
      <vt:lpstr>Verdana</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makes water unsafe?</vt:lpstr>
      <vt:lpstr>How do you tell if water is not clean?</vt:lpstr>
      <vt:lpstr>Common contaminants in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CSI to ESI: Who killed the river?</vt:lpstr>
      <vt:lpstr>Step 1  Becoming a Detective</vt:lpstr>
      <vt:lpstr>PowerPoint Presentation</vt:lpstr>
      <vt:lpstr>PowerPoint Presentation</vt:lpstr>
      <vt:lpstr>PowerPoint Presentation</vt:lpstr>
      <vt:lpstr>PowerPoint Presentation</vt:lpstr>
      <vt:lpstr>From CSI to ESI: Who killed the river?</vt:lpstr>
      <vt:lpstr>PowerPoint Presentation</vt:lpstr>
      <vt:lpstr>Extra Activity: Investigate Early Colonial Trade</vt:lpstr>
      <vt:lpstr>Extra Activity: Investigate Early Colonial Trade</vt:lpstr>
      <vt:lpstr>Extra Activity: Investigate Early Trade</vt:lpstr>
      <vt:lpstr>PowerPoint Presentation</vt:lpstr>
      <vt:lpstr>PowerPoint Presentation</vt:lpstr>
      <vt:lpstr>From CSI to ESI: Who killed the river?</vt:lpstr>
      <vt:lpstr>Extra Activity: Technology and Development of the Market Economy</vt:lpstr>
      <vt:lpstr>Extra Activity: Technology and Development of the Market Economy</vt:lpstr>
      <vt:lpstr>PowerPoint Presentation</vt:lpstr>
      <vt:lpstr>PowerPoint Presentation</vt:lpstr>
      <vt:lpstr>PowerPoint Presentation</vt:lpstr>
      <vt:lpstr>PowerPoint Presentation</vt:lpstr>
      <vt:lpstr>From CSI to ESI: Who killed the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Cracking The Case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Poetry as a Summative Assessment</vt:lpstr>
      <vt:lpstr>PowerPoint Presentation</vt:lpstr>
      <vt:lpstr>PowerPoint Presentation</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Danger</dc:creator>
  <cp:lastModifiedBy>Christine Danger</cp:lastModifiedBy>
  <cp:revision>14</cp:revision>
  <cp:lastPrinted>2022-09-15T14:52:24Z</cp:lastPrinted>
  <dcterms:created xsi:type="dcterms:W3CDTF">2022-07-28T17:57:39Z</dcterms:created>
  <dcterms:modified xsi:type="dcterms:W3CDTF">2023-03-11T20:45:54Z</dcterms:modified>
</cp:coreProperties>
</file>