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3.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 id="2147483760" r:id="rId2"/>
    <p:sldMasterId id="2147484155" r:id="rId3"/>
    <p:sldMasterId id="2147487575" r:id="rId4"/>
    <p:sldMasterId id="2147487722" r:id="rId5"/>
    <p:sldMasterId id="2147487759" r:id="rId6"/>
    <p:sldMasterId id="2147487763" r:id="rId7"/>
    <p:sldMasterId id="2147487780" r:id="rId8"/>
  </p:sldMasterIdLst>
  <p:notesMasterIdLst>
    <p:notesMasterId r:id="rId58"/>
  </p:notesMasterIdLst>
  <p:handoutMasterIdLst>
    <p:handoutMasterId r:id="rId59"/>
  </p:handoutMasterIdLst>
  <p:sldIdLst>
    <p:sldId id="1176" r:id="rId9"/>
    <p:sldId id="1128" r:id="rId10"/>
    <p:sldId id="1195" r:id="rId11"/>
    <p:sldId id="1135" r:id="rId12"/>
    <p:sldId id="1138" r:id="rId13"/>
    <p:sldId id="1222" r:id="rId14"/>
    <p:sldId id="1223" r:id="rId15"/>
    <p:sldId id="1071" r:id="rId16"/>
    <p:sldId id="1143" r:id="rId17"/>
    <p:sldId id="1199" r:id="rId18"/>
    <p:sldId id="1200" r:id="rId19"/>
    <p:sldId id="1201" r:id="rId20"/>
    <p:sldId id="1220" r:id="rId21"/>
    <p:sldId id="1192" r:id="rId22"/>
    <p:sldId id="1219" r:id="rId23"/>
    <p:sldId id="1221" r:id="rId24"/>
    <p:sldId id="1218" r:id="rId25"/>
    <p:sldId id="1188" r:id="rId26"/>
    <p:sldId id="1204" r:id="rId27"/>
    <p:sldId id="1205" r:id="rId28"/>
    <p:sldId id="1208" r:id="rId29"/>
    <p:sldId id="1209" r:id="rId30"/>
    <p:sldId id="1210" r:id="rId31"/>
    <p:sldId id="1149" r:id="rId32"/>
    <p:sldId id="1211" r:id="rId33"/>
    <p:sldId id="1237" r:id="rId34"/>
    <p:sldId id="1225" r:id="rId35"/>
    <p:sldId id="1226" r:id="rId36"/>
    <p:sldId id="1239" r:id="rId37"/>
    <p:sldId id="1238" r:id="rId38"/>
    <p:sldId id="1227" r:id="rId39"/>
    <p:sldId id="1228" r:id="rId40"/>
    <p:sldId id="1229" r:id="rId41"/>
    <p:sldId id="1230" r:id="rId42"/>
    <p:sldId id="1231" r:id="rId43"/>
    <p:sldId id="1232" r:id="rId44"/>
    <p:sldId id="1233" r:id="rId45"/>
    <p:sldId id="1234" r:id="rId46"/>
    <p:sldId id="1245" r:id="rId47"/>
    <p:sldId id="1247" r:id="rId48"/>
    <p:sldId id="1235" r:id="rId49"/>
    <p:sldId id="1241" r:id="rId50"/>
    <p:sldId id="1243" r:id="rId51"/>
    <p:sldId id="1242" r:id="rId52"/>
    <p:sldId id="1246" r:id="rId53"/>
    <p:sldId id="1244" r:id="rId54"/>
    <p:sldId id="1240" r:id="rId55"/>
    <p:sldId id="1248" r:id="rId56"/>
    <p:sldId id="1249" r:id="rId57"/>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0033CC"/>
    <a:srgbClr val="FFFF99"/>
    <a:srgbClr val="FF6600"/>
    <a:srgbClr val="993300"/>
    <a:srgbClr val="CC9900"/>
    <a:srgbClr val="339933"/>
    <a:srgbClr val="707B05"/>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670" autoAdjust="0"/>
  </p:normalViewPr>
  <p:slideViewPr>
    <p:cSldViewPr>
      <p:cViewPr varScale="1">
        <p:scale>
          <a:sx n="83" d="100"/>
          <a:sy n="83" d="100"/>
        </p:scale>
        <p:origin x="-176" y="-10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93" d="100"/>
        <a:sy n="93" d="100"/>
      </p:scale>
      <p:origin x="0" y="0"/>
    </p:cViewPr>
  </p:sorterViewPr>
  <p:notesViewPr>
    <p:cSldViewPr>
      <p:cViewPr>
        <p:scale>
          <a:sx n="134" d="100"/>
          <a:sy n="134" d="100"/>
        </p:scale>
        <p:origin x="1704" y="-151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ea typeface="+mn-ea"/>
                <a:cs typeface="Arial" charset="0"/>
              </a:defRPr>
            </a:lvl1pPr>
          </a:lstStyle>
          <a:p>
            <a:pPr>
              <a:defRPr/>
            </a:pP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ea typeface="+mn-ea"/>
                <a:cs typeface="Arial" charset="0"/>
              </a:defRPr>
            </a:lvl1pPr>
          </a:lstStyle>
          <a:p>
            <a:pPr>
              <a:defRPr/>
            </a:pPr>
            <a:fld id="{21370D82-9DFC-2241-8E73-67A36C5B111C}" type="datetimeFigureOut">
              <a:rPr lang="en-US"/>
              <a:pPr>
                <a:defRPr/>
              </a:pPr>
              <a:t>10/28/19</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ea typeface="+mn-ea"/>
                <a:cs typeface="Arial" charset="0"/>
              </a:defRPr>
            </a:lvl1pPr>
          </a:lstStyle>
          <a:p>
            <a:pPr>
              <a:defRPr/>
            </a:pP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ea typeface="+mn-ea"/>
                <a:cs typeface="Arial" charset="0"/>
              </a:defRPr>
            </a:lvl1pPr>
          </a:lstStyle>
          <a:p>
            <a:pPr>
              <a:defRPr/>
            </a:pPr>
            <a:fld id="{12F1D4A0-8536-0542-A49D-1A0C96356270}" type="slidenum">
              <a:rPr lang="en-US"/>
              <a:pPr>
                <a:defRPr/>
              </a:pPr>
              <a:t>‹#›</a:t>
            </a:fld>
            <a:endParaRPr lang="en-US"/>
          </a:p>
        </p:txBody>
      </p:sp>
    </p:spTree>
    <p:extLst>
      <p:ext uri="{BB962C8B-B14F-4D97-AF65-F5344CB8AC3E}">
        <p14:creationId xmlns:p14="http://schemas.microsoft.com/office/powerpoint/2010/main" val="18530169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a:latin typeface="+mn-lt"/>
                <a:ea typeface="+mn-ea"/>
                <a:cs typeface="+mn-cs"/>
              </a:defRPr>
            </a:lvl1pPr>
          </a:lstStyle>
          <a:p>
            <a:pPr>
              <a:defRPr/>
            </a:pPr>
            <a:fld id="{EC6585EB-697A-E84F-9FF0-CE16F5D70A41}" type="datetimeFigureOut">
              <a:rPr lang="en-US"/>
              <a:pPr>
                <a:defRPr/>
              </a:pPr>
              <a:t>10/28/19</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a:latin typeface="+mn-lt"/>
                <a:ea typeface="+mn-ea"/>
                <a:cs typeface="+mn-cs"/>
              </a:defRPr>
            </a:lvl1pPr>
          </a:lstStyle>
          <a:p>
            <a:pPr>
              <a:defRPr/>
            </a:pPr>
            <a:fld id="{339F5C92-F895-4F4F-BF30-F0CAA0BD5005}" type="slidenum">
              <a:rPr lang="en-US"/>
              <a:pPr>
                <a:defRPr/>
              </a:pPr>
              <a:t>‹#›</a:t>
            </a:fld>
            <a:endParaRPr lang="en-US"/>
          </a:p>
        </p:txBody>
      </p:sp>
    </p:spTree>
    <p:extLst>
      <p:ext uri="{BB962C8B-B14F-4D97-AF65-F5344CB8AC3E}">
        <p14:creationId xmlns:p14="http://schemas.microsoft.com/office/powerpoint/2010/main" val="33781907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www.youtube.com/watch?v=yPxMOzN0Uq4"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lexiconoffood.com/seeds-and-grains/annual" TargetMode="External"/><Relationship Id="rId4" Type="http://schemas.openxmlformats.org/officeDocument/2006/relationships/hyperlink" Target="https://www.lexiconoffood.com/resource-management/water-mining" TargetMode="External"/><Relationship Id="rId5" Type="http://schemas.openxmlformats.org/officeDocument/2006/relationships/hyperlink" Target="https://www.lexiconoffood.com/resource-management/wetlands"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716">
              <a:defRPr>
                <a:solidFill>
                  <a:schemeClr val="tx1"/>
                </a:solidFill>
                <a:latin typeface="Calibri" charset="0"/>
                <a:ea typeface="ＭＳ Ｐゴシック" charset="0"/>
              </a:defRPr>
            </a:lvl1pPr>
            <a:lvl2pPr marL="785372" indent="-302066" defTabSz="981716">
              <a:defRPr>
                <a:solidFill>
                  <a:schemeClr val="tx1"/>
                </a:solidFill>
                <a:latin typeface="Calibri" charset="0"/>
                <a:ea typeface="ＭＳ Ｐゴシック" charset="0"/>
              </a:defRPr>
            </a:lvl2pPr>
            <a:lvl3pPr marL="1208265" indent="-241653" defTabSz="981716">
              <a:defRPr>
                <a:solidFill>
                  <a:schemeClr val="tx1"/>
                </a:solidFill>
                <a:latin typeface="Calibri" charset="0"/>
                <a:ea typeface="ＭＳ Ｐゴシック" charset="0"/>
              </a:defRPr>
            </a:lvl3pPr>
            <a:lvl4pPr marL="1691571" indent="-241653" defTabSz="981716">
              <a:defRPr>
                <a:solidFill>
                  <a:schemeClr val="tx1"/>
                </a:solidFill>
                <a:latin typeface="Calibri" charset="0"/>
                <a:ea typeface="ＭＳ Ｐゴシック" charset="0"/>
              </a:defRPr>
            </a:lvl4pPr>
            <a:lvl5pPr marL="2174878" indent="-241653" defTabSz="981716">
              <a:defRPr>
                <a:solidFill>
                  <a:schemeClr val="tx1"/>
                </a:solidFill>
                <a:latin typeface="Calibri" charset="0"/>
                <a:ea typeface="ＭＳ Ｐゴシック" charset="0"/>
              </a:defRPr>
            </a:lvl5pPr>
            <a:lvl6pPr marL="2658184" indent="-241653" defTabSz="981716" fontAlgn="base">
              <a:spcBef>
                <a:spcPct val="0"/>
              </a:spcBef>
              <a:spcAft>
                <a:spcPct val="0"/>
              </a:spcAft>
              <a:defRPr>
                <a:solidFill>
                  <a:schemeClr val="tx1"/>
                </a:solidFill>
                <a:latin typeface="Calibri" charset="0"/>
                <a:ea typeface="ＭＳ Ｐゴシック" charset="0"/>
              </a:defRPr>
            </a:lvl6pPr>
            <a:lvl7pPr marL="3141490" indent="-241653" defTabSz="981716" fontAlgn="base">
              <a:spcBef>
                <a:spcPct val="0"/>
              </a:spcBef>
              <a:spcAft>
                <a:spcPct val="0"/>
              </a:spcAft>
              <a:defRPr>
                <a:solidFill>
                  <a:schemeClr val="tx1"/>
                </a:solidFill>
                <a:latin typeface="Calibri" charset="0"/>
                <a:ea typeface="ＭＳ Ｐゴシック" charset="0"/>
              </a:defRPr>
            </a:lvl7pPr>
            <a:lvl8pPr marL="3624796" indent="-241653" defTabSz="981716" fontAlgn="base">
              <a:spcBef>
                <a:spcPct val="0"/>
              </a:spcBef>
              <a:spcAft>
                <a:spcPct val="0"/>
              </a:spcAft>
              <a:defRPr>
                <a:solidFill>
                  <a:schemeClr val="tx1"/>
                </a:solidFill>
                <a:latin typeface="Calibri" charset="0"/>
                <a:ea typeface="ＭＳ Ｐゴシック" charset="0"/>
              </a:defRPr>
            </a:lvl8pPr>
            <a:lvl9pPr marL="4108102" indent="-241653" defTabSz="981716" fontAlgn="base">
              <a:spcBef>
                <a:spcPct val="0"/>
              </a:spcBef>
              <a:spcAft>
                <a:spcPct val="0"/>
              </a:spcAft>
              <a:defRPr>
                <a:solidFill>
                  <a:schemeClr val="tx1"/>
                </a:solidFill>
                <a:latin typeface="Calibri" charset="0"/>
                <a:ea typeface="ＭＳ Ｐゴシック" charset="0"/>
              </a:defRPr>
            </a:lvl9pPr>
          </a:lstStyle>
          <a:p>
            <a:fld id="{899BAB88-AFFE-8342-B530-F851F59E9253}" type="datetime4">
              <a:rPr lang="en-GB">
                <a:solidFill>
                  <a:srgbClr val="000000"/>
                </a:solidFill>
                <a:latin typeface="Arial" charset="0"/>
              </a:rPr>
              <a:pPr/>
              <a:t>October 28, 2019</a:t>
            </a:fld>
            <a:endParaRPr lang="en-US">
              <a:solidFill>
                <a:srgbClr val="000000"/>
              </a:solidFill>
              <a:latin typeface="Arial" charset="0"/>
            </a:endParaRPr>
          </a:p>
        </p:txBody>
      </p:sp>
      <p:sp>
        <p:nvSpPr>
          <p:cNvPr id="512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716">
              <a:defRPr>
                <a:solidFill>
                  <a:schemeClr val="tx1"/>
                </a:solidFill>
                <a:latin typeface="Calibri" charset="0"/>
                <a:ea typeface="ＭＳ Ｐゴシック" charset="0"/>
              </a:defRPr>
            </a:lvl1pPr>
            <a:lvl2pPr marL="785372" indent="-302066" defTabSz="981716">
              <a:defRPr>
                <a:solidFill>
                  <a:schemeClr val="tx1"/>
                </a:solidFill>
                <a:latin typeface="Calibri" charset="0"/>
                <a:ea typeface="ＭＳ Ｐゴシック" charset="0"/>
              </a:defRPr>
            </a:lvl2pPr>
            <a:lvl3pPr marL="1208265" indent="-241653" defTabSz="981716">
              <a:defRPr>
                <a:solidFill>
                  <a:schemeClr val="tx1"/>
                </a:solidFill>
                <a:latin typeface="Calibri" charset="0"/>
                <a:ea typeface="ＭＳ Ｐゴシック" charset="0"/>
              </a:defRPr>
            </a:lvl3pPr>
            <a:lvl4pPr marL="1691571" indent="-241653" defTabSz="981716">
              <a:defRPr>
                <a:solidFill>
                  <a:schemeClr val="tx1"/>
                </a:solidFill>
                <a:latin typeface="Calibri" charset="0"/>
                <a:ea typeface="ＭＳ Ｐゴシック" charset="0"/>
              </a:defRPr>
            </a:lvl4pPr>
            <a:lvl5pPr marL="2174878" indent="-241653" defTabSz="981716">
              <a:defRPr>
                <a:solidFill>
                  <a:schemeClr val="tx1"/>
                </a:solidFill>
                <a:latin typeface="Calibri" charset="0"/>
                <a:ea typeface="ＭＳ Ｐゴシック" charset="0"/>
              </a:defRPr>
            </a:lvl5pPr>
            <a:lvl6pPr marL="2658184" indent="-241653" defTabSz="981716" fontAlgn="base">
              <a:spcBef>
                <a:spcPct val="0"/>
              </a:spcBef>
              <a:spcAft>
                <a:spcPct val="0"/>
              </a:spcAft>
              <a:defRPr>
                <a:solidFill>
                  <a:schemeClr val="tx1"/>
                </a:solidFill>
                <a:latin typeface="Calibri" charset="0"/>
                <a:ea typeface="ＭＳ Ｐゴシック" charset="0"/>
              </a:defRPr>
            </a:lvl6pPr>
            <a:lvl7pPr marL="3141490" indent="-241653" defTabSz="981716" fontAlgn="base">
              <a:spcBef>
                <a:spcPct val="0"/>
              </a:spcBef>
              <a:spcAft>
                <a:spcPct val="0"/>
              </a:spcAft>
              <a:defRPr>
                <a:solidFill>
                  <a:schemeClr val="tx1"/>
                </a:solidFill>
                <a:latin typeface="Calibri" charset="0"/>
                <a:ea typeface="ＭＳ Ｐゴシック" charset="0"/>
              </a:defRPr>
            </a:lvl7pPr>
            <a:lvl8pPr marL="3624796" indent="-241653" defTabSz="981716" fontAlgn="base">
              <a:spcBef>
                <a:spcPct val="0"/>
              </a:spcBef>
              <a:spcAft>
                <a:spcPct val="0"/>
              </a:spcAft>
              <a:defRPr>
                <a:solidFill>
                  <a:schemeClr val="tx1"/>
                </a:solidFill>
                <a:latin typeface="Calibri" charset="0"/>
                <a:ea typeface="ＭＳ Ｐゴシック" charset="0"/>
              </a:defRPr>
            </a:lvl8pPr>
            <a:lvl9pPr marL="4108102" indent="-241653" defTabSz="981716" fontAlgn="base">
              <a:spcBef>
                <a:spcPct val="0"/>
              </a:spcBef>
              <a:spcAft>
                <a:spcPct val="0"/>
              </a:spcAft>
              <a:defRPr>
                <a:solidFill>
                  <a:schemeClr val="tx1"/>
                </a:solidFill>
                <a:latin typeface="Calibri" charset="0"/>
                <a:ea typeface="ＭＳ Ｐゴシック" charset="0"/>
              </a:defRPr>
            </a:lvl9pPr>
          </a:lstStyle>
          <a:p>
            <a:fld id="{12E64A89-8D42-DF4F-BFAA-A740F55FA30A}" type="slidenum">
              <a:rPr lang="en-US">
                <a:solidFill>
                  <a:srgbClr val="000000"/>
                </a:solidFill>
                <a:latin typeface="Arial" charset="0"/>
              </a:rPr>
              <a:pPr/>
              <a:t>1</a:t>
            </a:fld>
            <a:endParaRPr lang="en-US">
              <a:solidFill>
                <a:srgbClr val="000000"/>
              </a:solidFill>
              <a:latin typeface="Arial" charset="0"/>
            </a:endParaRPr>
          </a:p>
        </p:txBody>
      </p:sp>
      <p:sp>
        <p:nvSpPr>
          <p:cNvPr id="5124" name="Rectangle 2"/>
          <p:cNvSpPr>
            <a:spLocks noGrp="1" noRot="1" noChangeAspect="1" noChangeArrowheads="1" noTextEdit="1"/>
          </p:cNvSpPr>
          <p:nvPr>
            <p:ph type="sldImg"/>
          </p:nvPr>
        </p:nvSpPr>
        <p:spPr bwMode="auto">
          <a:xfrm>
            <a:off x="669925" y="836613"/>
            <a:ext cx="5981700" cy="3365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5" name="Rectangle 3"/>
          <p:cNvSpPr>
            <a:spLocks noGrp="1" noChangeArrowheads="1"/>
          </p:cNvSpPr>
          <p:nvPr>
            <p:ph type="body" idx="1"/>
          </p:nvPr>
        </p:nvSpPr>
        <p:spPr bwMode="auto">
          <a:xfrm>
            <a:off x="975360" y="4563904"/>
            <a:ext cx="5364480" cy="40421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GB" dirty="0">
              <a:latin typeface="Calibri" charset="0"/>
              <a:cs typeface="ＭＳ Ｐゴシック" charset="0"/>
            </a:endParaRPr>
          </a:p>
        </p:txBody>
      </p:sp>
    </p:spTree>
    <p:extLst>
      <p:ext uri="{BB962C8B-B14F-4D97-AF65-F5344CB8AC3E}">
        <p14:creationId xmlns:p14="http://schemas.microsoft.com/office/powerpoint/2010/main" val="4263171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9" name="Google Shape;11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0865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7" name="Google Shape;12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3575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dirty="0">
                <a:latin typeface="Arial" panose="020B0604020202020204" pitchFamily="34" charset="0"/>
                <a:hlinkClick r:id="rId3"/>
              </a:rPr>
              <a:t>https://www.youtube.com/watch?v</a:t>
            </a:r>
            <a:r>
              <a:rPr lang="en-US" sz="1200">
                <a:latin typeface="Arial" panose="020B0604020202020204" pitchFamily="34" charset="0"/>
                <a:hlinkClick r:id="rId3"/>
              </a:rPr>
              <a:t>=yPxMOzN0Uq4</a:t>
            </a:r>
            <a:endParaRPr lang="en-US" sz="1200">
              <a:latin typeface="Arial" panose="020B0604020202020204" pitchFamily="34" charset="0"/>
            </a:endParaRP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Verdana"/>
                <a:ea typeface="Verdana"/>
                <a:cs typeface="Verdana"/>
                <a:sym typeface="Verdana"/>
              </a:rPr>
              <a:t>12</a:t>
            </a:fld>
            <a:endParaRPr lang="en-US"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3480284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F5C92-F895-4F4F-BF30-F0CAA0BD500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8477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pPr>
              <a:defRPr/>
            </a:pPr>
            <a:fld id="{339F5C92-F895-4F4F-BF30-F0CAA0BD5005}"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301271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F5C92-F895-4F4F-BF30-F0CAA0BD500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124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F5C92-F895-4F4F-BF30-F0CAA0BD500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047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3"/>
          <p:cNvSpPr>
            <a:spLocks noGrp="1" noChangeArrowheads="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5AFBF-9E41-4970-ABBF-A4A2BB2625A2}" type="datetime4">
              <a:rPr kumimoji="0" lang="en-GB"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October 28, 2019</a:t>
            </a:fld>
            <a:endParaRPr kumimoji="0" lang="en-US" sz="1300" b="0" i="0" u="none" strike="noStrike" kern="1200" cap="none" spc="0" normalizeH="0" baseline="0" noProof="0">
              <a:ln>
                <a:noFill/>
              </a:ln>
              <a:solidFill>
                <a:srgbClr val="000000"/>
              </a:solidFill>
              <a:effectLst/>
              <a:uLnTx/>
              <a:uFillTx/>
              <a:latin typeface="Calibri"/>
              <a:ea typeface="+mn-ea"/>
              <a:cs typeface="+mn-cs"/>
            </a:endParaRPr>
          </a:p>
        </p:txBody>
      </p:sp>
      <p:sp>
        <p:nvSpPr>
          <p:cNvPr id="239619"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39DBD-54D9-6649-AB98-3409FD126E4F}"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srgbClr val="000000"/>
              </a:solidFill>
              <a:effectLst/>
              <a:uLnTx/>
              <a:uFillTx/>
              <a:latin typeface="Calibri"/>
              <a:ea typeface="+mn-ea"/>
              <a:cs typeface="+mn-cs"/>
            </a:endParaRPr>
          </a:p>
        </p:txBody>
      </p:sp>
      <p:sp>
        <p:nvSpPr>
          <p:cNvPr id="488451"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8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z="1500" dirty="0">
              <a:latin typeface="Arial" charset="0"/>
            </a:endParaRPr>
          </a:p>
        </p:txBody>
      </p:sp>
    </p:spTree>
    <p:extLst>
      <p:ext uri="{BB962C8B-B14F-4D97-AF65-F5344CB8AC3E}">
        <p14:creationId xmlns:p14="http://schemas.microsoft.com/office/powerpoint/2010/main" val="2133305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5" name="Google Shape;10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2185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5" name="Google Shape;13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6725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3"/>
          <p:cNvSpPr>
            <a:spLocks noGrp="1" noChangeArrowheads="1"/>
          </p:cNvSpPr>
          <p:nvPr>
            <p:ph type="dt" sz="quarter" idx="1"/>
          </p:nvPr>
        </p:nvSpPr>
        <p:spPr/>
        <p:txBody>
          <a:bodyPr/>
          <a:lstStyle/>
          <a:p>
            <a:pPr>
              <a:defRPr/>
            </a:pPr>
            <a:fld id="{12B5AFBF-9E41-4970-ABBF-A4A2BB2625A2}" type="datetime4">
              <a:rPr lang="en-GB" smtClean="0">
                <a:solidFill>
                  <a:srgbClr val="000000"/>
                </a:solidFill>
              </a:rPr>
              <a:pPr>
                <a:defRPr/>
              </a:pPr>
              <a:t>October 28, 2019</a:t>
            </a:fld>
            <a:endParaRPr lang="en-US">
              <a:solidFill>
                <a:srgbClr val="000000"/>
              </a:solidFill>
            </a:endParaRPr>
          </a:p>
        </p:txBody>
      </p:sp>
      <p:sp>
        <p:nvSpPr>
          <p:cNvPr id="239619" name="Rectangle 7"/>
          <p:cNvSpPr>
            <a:spLocks noGrp="1" noChangeArrowheads="1"/>
          </p:cNvSpPr>
          <p:nvPr>
            <p:ph type="sldNum" sz="quarter" idx="5"/>
          </p:nvPr>
        </p:nvSpPr>
        <p:spPr/>
        <p:txBody>
          <a:bodyPr/>
          <a:lstStyle/>
          <a:p>
            <a:pPr>
              <a:defRPr/>
            </a:pPr>
            <a:fld id="{48F39DBD-54D9-6649-AB98-3409FD126E4F}" type="slidenum">
              <a:rPr lang="en-US" smtClean="0">
                <a:solidFill>
                  <a:srgbClr val="000000"/>
                </a:solidFill>
              </a:rPr>
              <a:pPr>
                <a:defRPr/>
              </a:pPr>
              <a:t>2</a:t>
            </a:fld>
            <a:endParaRPr lang="en-US">
              <a:solidFill>
                <a:srgbClr val="000000"/>
              </a:solidFill>
            </a:endParaRPr>
          </a:p>
        </p:txBody>
      </p:sp>
      <p:sp>
        <p:nvSpPr>
          <p:cNvPr id="488451"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8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z="1500" dirty="0">
              <a:latin typeface="Arial" charset="0"/>
            </a:endParaRPr>
          </a:p>
        </p:txBody>
      </p:sp>
    </p:spTree>
    <p:extLst>
      <p:ext uri="{BB962C8B-B14F-4D97-AF65-F5344CB8AC3E}">
        <p14:creationId xmlns:p14="http://schemas.microsoft.com/office/powerpoint/2010/main" val="2511405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8" name="Google Shape;14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1780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4" name="Google Shape;15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1177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1" name="Google Shape;16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4472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solidFill>
                <a:srgbClr val="000000"/>
              </a:solidFill>
            </a:endParaRPr>
          </a:p>
        </p:txBody>
      </p:sp>
      <p:sp>
        <p:nvSpPr>
          <p:cNvPr id="4" name="Slide Number Placeholder 3"/>
          <p:cNvSpPr>
            <a:spLocks noGrp="1"/>
          </p:cNvSpPr>
          <p:nvPr>
            <p:ph type="sldNum" sz="quarter" idx="10"/>
          </p:nvPr>
        </p:nvSpPr>
        <p:spPr/>
        <p:txBody>
          <a:bodyPr/>
          <a:lstStyle/>
          <a:p>
            <a:pPr>
              <a:defRPr/>
            </a:pPr>
            <a:fld id="{339F5C92-F895-4F4F-BF30-F0CAA0BD5005}"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758246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7" name="Google Shape;16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9913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c501b6e0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c501b6e00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4" name="Google Shape;174;g5c501b6e00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extLst>
      <p:ext uri="{BB962C8B-B14F-4D97-AF65-F5344CB8AC3E}">
        <p14:creationId xmlns:p14="http://schemas.microsoft.com/office/powerpoint/2010/main" val="1750450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9" name="Google Shape;179;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Verdana"/>
                <a:ea typeface="Verdana"/>
                <a:cs typeface="Verdana"/>
                <a:sym typeface="Verdana"/>
              </a:rPr>
              <a:t>28</a:t>
            </a:fld>
            <a:endParaRPr sz="1200">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3567464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5c501b6e0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5c501b6e00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9" name="Google Shape;209;g5c501b6e00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extLst>
      <p:ext uri="{BB962C8B-B14F-4D97-AF65-F5344CB8AC3E}">
        <p14:creationId xmlns:p14="http://schemas.microsoft.com/office/powerpoint/2010/main" val="1984233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5" name="Google Shape;21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3621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3" name="Google Shape;22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3353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10 February 2019</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8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1" name="Google Shape;9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a:latin typeface="Arial"/>
              <a:ea typeface="Arial"/>
              <a:cs typeface="Arial"/>
              <a:sym typeface="Arial"/>
            </a:endParaRPr>
          </a:p>
        </p:txBody>
      </p:sp>
    </p:spTree>
    <p:extLst>
      <p:ext uri="{BB962C8B-B14F-4D97-AF65-F5344CB8AC3E}">
        <p14:creationId xmlns:p14="http://schemas.microsoft.com/office/powerpoint/2010/main" val="3302193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2" name="Google Shape;23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7275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1" name="Google Shape;24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2277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9" name="Google Shape;24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36152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8" name="Google Shape;25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3700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9" name="Google Shape;27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3549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6" name="Google Shape;32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5431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6" name="Google Shape;32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410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6" name="Google Shape;32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39126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6" name="Google Shape;32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693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6" name="Google Shape;32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0609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39F5C92-F895-4F4F-BF30-F0CAA0BD5005}" type="slidenum">
              <a:rPr lang="en-US" smtClean="0"/>
              <a:pPr>
                <a:defRPr/>
              </a:pPr>
              <a:t>4</a:t>
            </a:fld>
            <a:endParaRPr lang="en-US"/>
          </a:p>
        </p:txBody>
      </p:sp>
    </p:spTree>
    <p:extLst>
      <p:ext uri="{BB962C8B-B14F-4D97-AF65-F5344CB8AC3E}">
        <p14:creationId xmlns:p14="http://schemas.microsoft.com/office/powerpoint/2010/main" val="9620793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6" name="Google Shape;32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10386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6" name="Google Shape;32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8150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0"/>
                <a:cs typeface="ＭＳ Ｐゴシック" charset="0"/>
              </a:rPr>
              <a:t>According to scientists at Utrecht University and the research institute </a:t>
            </a:r>
            <a:r>
              <a:rPr lang="en-US" sz="1200" b="0" i="0" kern="1200" dirty="0" err="1">
                <a:solidFill>
                  <a:schemeClr val="tx1"/>
                </a:solidFill>
                <a:effectLst/>
                <a:latin typeface="+mn-lt"/>
                <a:ea typeface="ＭＳ Ｐゴシック" charset="0"/>
                <a:cs typeface="ＭＳ Ｐゴシック" charset="0"/>
              </a:rPr>
              <a:t>Deltares</a:t>
            </a:r>
            <a:r>
              <a:rPr lang="en-US" sz="1200" b="0" i="0" kern="1200" dirty="0">
                <a:solidFill>
                  <a:schemeClr val="tx1"/>
                </a:solidFill>
                <a:effectLst/>
                <a:latin typeface="+mn-lt"/>
                <a:ea typeface="ＭＳ Ｐゴシック" charset="0"/>
                <a:cs typeface="ＭＳ Ｐゴシック" charset="0"/>
              </a:rPr>
              <a:t>, up to 25 percent of </a:t>
            </a:r>
            <a:r>
              <a:rPr lang="en-US" sz="1200" b="0" i="0" u="none" strike="noStrike" kern="1200" cap="all" dirty="0">
                <a:solidFill>
                  <a:schemeClr val="tx1"/>
                </a:solidFill>
                <a:effectLst/>
                <a:latin typeface="+mn-lt"/>
                <a:ea typeface="ＭＳ Ｐゴシック" charset="0"/>
                <a:cs typeface="ＭＳ Ｐゴシック" charset="0"/>
                <a:hlinkClick r:id="rId3" tooltip="&amp;nbsp;&quot;An annual is a plant that requires you to tear the ground up or treat the ground with an herbicide to get the grain to germinate so nature must be subdued or ignored to make the plant grow.&quot; -Wes Jackson"/>
              </a:rPr>
              <a:t>ANNUAL</a:t>
            </a:r>
            <a:r>
              <a:rPr lang="en-US" sz="1200" b="0" i="0" kern="1200" dirty="0">
                <a:solidFill>
                  <a:schemeClr val="tx1"/>
                </a:solidFill>
                <a:effectLst/>
                <a:latin typeface="+mn-lt"/>
                <a:ea typeface="ＭＳ Ｐゴシック" charset="0"/>
                <a:cs typeface="ＭＳ Ｐゴシック" charset="0"/>
              </a:rPr>
              <a:t> global sea rise could be due to </a:t>
            </a:r>
            <a:r>
              <a:rPr lang="en-US" sz="1200" b="0" i="0" u="none" strike="noStrike" kern="1200" cap="all" dirty="0">
                <a:solidFill>
                  <a:schemeClr val="tx1"/>
                </a:solidFill>
                <a:effectLst/>
                <a:latin typeface="+mn-lt"/>
                <a:ea typeface="ＭＳ Ｐゴシック" charset="0"/>
                <a:cs typeface="ＭＳ Ｐゴシック" charset="0"/>
                <a:hlinkClick r:id="rId4"/>
              </a:rPr>
              <a:t>WATER MINING</a:t>
            </a:r>
            <a:r>
              <a:rPr lang="en-US" sz="1200" b="0" i="0" kern="1200" dirty="0">
                <a:solidFill>
                  <a:schemeClr val="tx1"/>
                </a:solidFill>
                <a:effectLst/>
                <a:latin typeface="+mn-lt"/>
                <a:ea typeface="ＭＳ Ｐゴシック" charset="0"/>
                <a:cs typeface="ＭＳ Ｐゴシック" charset="0"/>
              </a:rPr>
              <a:t>. After water is extracted from the ground (much of it non-renewable) the water evaporates, enters the hydrosphere as rain, and ends up in the ocean rather than returning as ground water.</a:t>
            </a:r>
          </a:p>
          <a:p>
            <a:r>
              <a:rPr lang="en-US" sz="1200" b="0" i="0" kern="1200" dirty="0">
                <a:solidFill>
                  <a:schemeClr val="tx1"/>
                </a:solidFill>
                <a:effectLst/>
                <a:latin typeface="+mn-lt"/>
                <a:ea typeface="ＭＳ Ｐゴシック" charset="0"/>
                <a:cs typeface="ＭＳ Ｐゴシック" charset="0"/>
              </a:rPr>
              <a:t>Groundwater depletion can have further ecological consequences, sometimes causing ecological disaster, by causing rivers and </a:t>
            </a:r>
            <a:r>
              <a:rPr lang="en-US" sz="1200" b="0" i="0" u="none" strike="noStrike" kern="1200" cap="all" dirty="0">
                <a:solidFill>
                  <a:schemeClr val="tx1"/>
                </a:solidFill>
                <a:effectLst/>
                <a:latin typeface="+mn-lt"/>
                <a:ea typeface="ＭＳ Ｐゴシック" charset="0"/>
                <a:cs typeface="ＭＳ Ｐゴシック" charset="0"/>
                <a:hlinkClick r:id="rId5" tooltip="Wetlands are areas of a landscape that remain wet year round or become wet seasonally."/>
              </a:rPr>
              <a:t>WETLANDS</a:t>
            </a:r>
            <a:r>
              <a:rPr lang="en-US" sz="1200" b="0" i="0" kern="1200" dirty="0">
                <a:solidFill>
                  <a:schemeClr val="tx1"/>
                </a:solidFill>
                <a:effectLst/>
                <a:latin typeface="+mn-lt"/>
                <a:ea typeface="ＭＳ Ｐゴシック" charset="0"/>
                <a:cs typeface="ＭＳ Ｐゴシック" charset="0"/>
              </a:rPr>
              <a:t> to run dry, and possibly sparking a future famine.</a:t>
            </a:r>
          </a:p>
          <a:p>
            <a:endParaRPr lang="en-US" dirty="0">
              <a:solidFill>
                <a:srgbClr val="000000"/>
              </a:solidFill>
            </a:endParaRPr>
          </a:p>
        </p:txBody>
      </p:sp>
      <p:sp>
        <p:nvSpPr>
          <p:cNvPr id="4" name="Slide Number Placeholder 3"/>
          <p:cNvSpPr>
            <a:spLocks noGrp="1"/>
          </p:cNvSpPr>
          <p:nvPr>
            <p:ph type="sldNum" sz="quarter" idx="10"/>
          </p:nvPr>
        </p:nvSpPr>
        <p:spPr/>
        <p:txBody>
          <a:bodyPr/>
          <a:lstStyle/>
          <a:p>
            <a:pPr>
              <a:defRPr/>
            </a:pPr>
            <a:fld id="{339F5C92-F895-4F4F-BF30-F0CAA0BD5005}"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758246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Major Freshwater sources are surface water and groundwater</a:t>
            </a:r>
            <a:endParaRPr/>
          </a:p>
        </p:txBody>
      </p:sp>
      <p:sp>
        <p:nvSpPr>
          <p:cNvPr id="97" name="Google Shape;9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7628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13" name="Google Shape;11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2578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Water is not distributed evenly over the globe. Fewer than 10 countries possess 60% of the world’s available fresh water supply: Brazil, Russia, China, Canada, Indonesia, USA, India, Columbia, and the Democratic Republic of Congo (UN Water, 2006</a:t>
            </a:r>
            <a:endParaRPr lang="en-US" dirty="0">
              <a:solidFill>
                <a:srgbClr val="000000"/>
              </a:solidFill>
            </a:endParaRPr>
          </a:p>
        </p:txBody>
      </p:sp>
      <p:sp>
        <p:nvSpPr>
          <p:cNvPr id="4" name="Slide Number Placeholder 3"/>
          <p:cNvSpPr>
            <a:spLocks noGrp="1"/>
          </p:cNvSpPr>
          <p:nvPr>
            <p:ph type="sldNum" sz="quarter" idx="10"/>
          </p:nvPr>
        </p:nvSpPr>
        <p:spPr/>
        <p:txBody>
          <a:bodyPr/>
          <a:lstStyle/>
          <a:p>
            <a:pPr>
              <a:defRPr/>
            </a:pPr>
            <a:fld id="{339F5C92-F895-4F4F-BF30-F0CAA0BD5005}" type="slidenum">
              <a:rPr lang="en-US" smtClean="0"/>
              <a:pPr>
                <a:defRPr/>
              </a:pPr>
              <a:t>8</a:t>
            </a:fld>
            <a:endParaRPr lang="en-US"/>
          </a:p>
        </p:txBody>
      </p:sp>
    </p:spTree>
    <p:extLst>
      <p:ext uri="{BB962C8B-B14F-4D97-AF65-F5344CB8AC3E}">
        <p14:creationId xmlns:p14="http://schemas.microsoft.com/office/powerpoint/2010/main" val="1758246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pPr>
              <a:defRPr/>
            </a:pPr>
            <a:fld id="{339F5C92-F895-4F4F-BF30-F0CAA0BD5005}"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13770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82"/>
          <p:cNvSpPr>
            <a:spLocks noChangeShapeType="1"/>
          </p:cNvSpPr>
          <p:nvPr/>
        </p:nvSpPr>
        <p:spPr bwMode="auto">
          <a:xfrm>
            <a:off x="0" y="3657600"/>
            <a:ext cx="12192000" cy="0"/>
          </a:xfrm>
          <a:prstGeom prst="line">
            <a:avLst/>
          </a:prstGeom>
          <a:noFill/>
          <a:ln w="101600">
            <a:solidFill>
              <a:srgbClr val="000076"/>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en-US" sz="2400"/>
          </a:p>
        </p:txBody>
      </p:sp>
      <p:sp>
        <p:nvSpPr>
          <p:cNvPr id="5186" name="Rectangle 66"/>
          <p:cNvSpPr>
            <a:spLocks noGrp="1" noChangeArrowheads="1"/>
          </p:cNvSpPr>
          <p:nvPr>
            <p:ph type="ctrTitle" sz="quarter"/>
          </p:nvPr>
        </p:nvSpPr>
        <p:spPr>
          <a:xfrm>
            <a:off x="711200" y="2286001"/>
            <a:ext cx="10769600" cy="1279525"/>
          </a:xfrm>
        </p:spPr>
        <p:txBody>
          <a:bodyPr anchor="b"/>
          <a:lstStyle>
            <a:lvl1pPr algn="ctr">
              <a:defRPr sz="5400"/>
            </a:lvl1pPr>
          </a:lstStyle>
          <a:p>
            <a:r>
              <a:rPr lang="en-US"/>
              <a:t>Presentation Title</a:t>
            </a:r>
          </a:p>
        </p:txBody>
      </p:sp>
      <p:sp>
        <p:nvSpPr>
          <p:cNvPr id="5187" name="Rectangle 67"/>
          <p:cNvSpPr>
            <a:spLocks noGrp="1" noChangeArrowheads="1"/>
          </p:cNvSpPr>
          <p:nvPr>
            <p:ph type="subTitle" sz="quarter" idx="1"/>
          </p:nvPr>
        </p:nvSpPr>
        <p:spPr>
          <a:xfrm>
            <a:off x="2032000" y="3886200"/>
            <a:ext cx="7823200" cy="762000"/>
          </a:xfrm>
        </p:spPr>
        <p:txBody>
          <a:bodyPr/>
          <a:lstStyle>
            <a:lvl1pPr marL="0" indent="0" algn="ctr">
              <a:buFontTx/>
              <a:buNone/>
              <a:defRPr sz="2000"/>
            </a:lvl1pPr>
          </a:lstStyle>
          <a:p>
            <a:r>
              <a:rPr lang="en-US"/>
              <a:t>Presentation Subtitle</a:t>
            </a:r>
          </a:p>
          <a:p>
            <a:r>
              <a:rPr lang="en-US"/>
              <a:t>Event:        Date:  01-01-2006</a:t>
            </a:r>
          </a:p>
        </p:txBody>
      </p:sp>
    </p:spTree>
    <p:extLst>
      <p:ext uri="{BB962C8B-B14F-4D97-AF65-F5344CB8AC3E}">
        <p14:creationId xmlns:p14="http://schemas.microsoft.com/office/powerpoint/2010/main" val="1591673898"/>
      </p:ext>
    </p:extLst>
  </p:cSld>
  <p:clrMapOvr>
    <a:masterClrMapping/>
  </p:clrMapOvr>
  <p:transition xmlns:p14="http://schemas.microsoft.com/office/powerpoint/2010/main" spd="med" advTm="78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9"/>
          <p:cNvSpPr>
            <a:spLocks noGrp="1" noChangeArrowheads="1"/>
          </p:cNvSpPr>
          <p:nvPr>
            <p:ph type="dt" sz="half" idx="10"/>
          </p:nvPr>
        </p:nvSpPr>
        <p:spPr/>
        <p:txBody>
          <a:bodyPr/>
          <a:lstStyle>
            <a:lvl1pPr>
              <a:defRPr>
                <a:solidFill>
                  <a:srgbClr val="FFFFFF"/>
                </a:solidFill>
              </a:defRPr>
            </a:lvl1pPr>
          </a:lstStyle>
          <a:p>
            <a:pPr>
              <a:defRPr/>
            </a:pPr>
            <a:fld id="{918274BC-6F7F-408E-B4CA-74EC2314B8A6}" type="datetime4">
              <a:rPr lang="en-GB"/>
              <a:pPr>
                <a:defRPr/>
              </a:pPr>
              <a:t>October 28, 2019</a:t>
            </a:fld>
            <a:endParaRPr lang="en-US"/>
          </a:p>
        </p:txBody>
      </p:sp>
      <p:sp>
        <p:nvSpPr>
          <p:cNvPr id="5" name="Rectangle 71"/>
          <p:cNvSpPr>
            <a:spLocks noGrp="1" noChangeArrowheads="1"/>
          </p:cNvSpPr>
          <p:nvPr>
            <p:ph type="sldNum" sz="quarter" idx="11"/>
          </p:nvPr>
        </p:nvSpPr>
        <p:spPr/>
        <p:txBody>
          <a:bodyPr/>
          <a:lstStyle>
            <a:lvl1pPr>
              <a:defRPr>
                <a:solidFill>
                  <a:srgbClr val="FFFFFF"/>
                </a:solidFill>
              </a:defRPr>
            </a:lvl1pPr>
          </a:lstStyle>
          <a:p>
            <a:pPr>
              <a:defRPr/>
            </a:pPr>
            <a:r>
              <a:rPr lang="en-US"/>
              <a:t>Page </a:t>
            </a:r>
            <a:fld id="{8A999555-B17C-C44C-937D-95AE372692FB}" type="slidenum">
              <a:rPr lang="en-US"/>
              <a:pPr>
                <a:defRPr/>
              </a:pPr>
              <a:t>‹#›</a:t>
            </a:fld>
            <a:endParaRPr lang="en-US"/>
          </a:p>
        </p:txBody>
      </p:sp>
    </p:spTree>
    <p:extLst>
      <p:ext uri="{BB962C8B-B14F-4D97-AF65-F5344CB8AC3E}">
        <p14:creationId xmlns:p14="http://schemas.microsoft.com/office/powerpoint/2010/main" val="1869272024"/>
      </p:ext>
    </p:extLst>
  </p:cSld>
  <p:clrMapOvr>
    <a:masterClrMapping/>
  </p:clrMapOvr>
  <p:transition xmlns:p14="http://schemas.microsoft.com/office/powerpoint/2010/main" spd="med" advTm="78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04800"/>
            <a:ext cx="2743200" cy="51816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304800"/>
            <a:ext cx="80264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9"/>
          <p:cNvSpPr>
            <a:spLocks noGrp="1" noChangeArrowheads="1"/>
          </p:cNvSpPr>
          <p:nvPr>
            <p:ph type="dt" sz="half" idx="10"/>
          </p:nvPr>
        </p:nvSpPr>
        <p:spPr/>
        <p:txBody>
          <a:bodyPr/>
          <a:lstStyle>
            <a:lvl1pPr>
              <a:defRPr>
                <a:solidFill>
                  <a:srgbClr val="FFFFFF"/>
                </a:solidFill>
              </a:defRPr>
            </a:lvl1pPr>
          </a:lstStyle>
          <a:p>
            <a:pPr>
              <a:defRPr/>
            </a:pPr>
            <a:fld id="{8206E58D-B713-465F-B532-B13688B88278}" type="datetime4">
              <a:rPr lang="en-GB"/>
              <a:pPr>
                <a:defRPr/>
              </a:pPr>
              <a:t>October 28, 2019</a:t>
            </a:fld>
            <a:endParaRPr lang="en-US"/>
          </a:p>
        </p:txBody>
      </p:sp>
      <p:sp>
        <p:nvSpPr>
          <p:cNvPr id="5" name="Rectangle 71"/>
          <p:cNvSpPr>
            <a:spLocks noGrp="1" noChangeArrowheads="1"/>
          </p:cNvSpPr>
          <p:nvPr>
            <p:ph type="sldNum" sz="quarter" idx="11"/>
          </p:nvPr>
        </p:nvSpPr>
        <p:spPr/>
        <p:txBody>
          <a:bodyPr/>
          <a:lstStyle>
            <a:lvl1pPr>
              <a:defRPr>
                <a:solidFill>
                  <a:srgbClr val="FFFFFF"/>
                </a:solidFill>
              </a:defRPr>
            </a:lvl1pPr>
          </a:lstStyle>
          <a:p>
            <a:pPr>
              <a:defRPr/>
            </a:pPr>
            <a:r>
              <a:rPr lang="en-US"/>
              <a:t>Page </a:t>
            </a:r>
            <a:fld id="{7BA4D610-58C8-BE48-82D1-6A2DE806FAA0}" type="slidenum">
              <a:rPr lang="en-US"/>
              <a:pPr>
                <a:defRPr/>
              </a:pPr>
              <a:t>‹#›</a:t>
            </a:fld>
            <a:endParaRPr lang="en-US"/>
          </a:p>
        </p:txBody>
      </p:sp>
    </p:spTree>
    <p:extLst>
      <p:ext uri="{BB962C8B-B14F-4D97-AF65-F5344CB8AC3E}">
        <p14:creationId xmlns:p14="http://schemas.microsoft.com/office/powerpoint/2010/main" val="807786873"/>
      </p:ext>
    </p:extLst>
  </p:cSld>
  <p:clrMapOvr>
    <a:masterClrMapping/>
  </p:clrMapOvr>
  <p:transition xmlns:p14="http://schemas.microsoft.com/office/powerpoint/2010/main" spd="med" advTm="78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838200"/>
          </a:xfrm>
        </p:spPr>
        <p:txBody>
          <a:bodyPr/>
          <a:lstStyle/>
          <a:p>
            <a:r>
              <a:rPr lang="en-US"/>
              <a:t>Click to edit Master title style</a:t>
            </a:r>
            <a:endParaRPr lang="en-GB"/>
          </a:p>
        </p:txBody>
      </p:sp>
      <p:sp>
        <p:nvSpPr>
          <p:cNvPr id="3" name="Chart Placeholder 2"/>
          <p:cNvSpPr>
            <a:spLocks noGrp="1"/>
          </p:cNvSpPr>
          <p:nvPr>
            <p:ph type="chart" idx="1"/>
          </p:nvPr>
        </p:nvSpPr>
        <p:spPr>
          <a:xfrm>
            <a:off x="609600" y="1295400"/>
            <a:ext cx="10972800" cy="4191000"/>
          </a:xfrm>
        </p:spPr>
        <p:txBody>
          <a:bodyPr/>
          <a:lstStyle/>
          <a:p>
            <a:pPr lvl="0"/>
            <a:endParaRPr lang="en-GB" noProof="0"/>
          </a:p>
        </p:txBody>
      </p:sp>
      <p:sp>
        <p:nvSpPr>
          <p:cNvPr id="4" name="Rectangle 69"/>
          <p:cNvSpPr>
            <a:spLocks noGrp="1" noChangeArrowheads="1"/>
          </p:cNvSpPr>
          <p:nvPr>
            <p:ph type="dt" sz="half" idx="10"/>
          </p:nvPr>
        </p:nvSpPr>
        <p:spPr/>
        <p:txBody>
          <a:bodyPr/>
          <a:lstStyle>
            <a:lvl1pPr>
              <a:defRPr>
                <a:solidFill>
                  <a:srgbClr val="FFFFFF"/>
                </a:solidFill>
              </a:defRPr>
            </a:lvl1pPr>
          </a:lstStyle>
          <a:p>
            <a:pPr>
              <a:defRPr/>
            </a:pPr>
            <a:fld id="{62DE6CAA-7AFA-46D1-A852-EC26DCDFC12E}" type="datetime4">
              <a:rPr lang="en-GB"/>
              <a:pPr>
                <a:defRPr/>
              </a:pPr>
              <a:t>October 28, 2019</a:t>
            </a:fld>
            <a:endParaRPr lang="en-US"/>
          </a:p>
        </p:txBody>
      </p:sp>
      <p:sp>
        <p:nvSpPr>
          <p:cNvPr id="5" name="Rectangle 71"/>
          <p:cNvSpPr>
            <a:spLocks noGrp="1" noChangeArrowheads="1"/>
          </p:cNvSpPr>
          <p:nvPr>
            <p:ph type="sldNum" sz="quarter" idx="11"/>
          </p:nvPr>
        </p:nvSpPr>
        <p:spPr/>
        <p:txBody>
          <a:bodyPr/>
          <a:lstStyle>
            <a:lvl1pPr>
              <a:defRPr>
                <a:solidFill>
                  <a:srgbClr val="FFFFFF"/>
                </a:solidFill>
              </a:defRPr>
            </a:lvl1pPr>
          </a:lstStyle>
          <a:p>
            <a:pPr>
              <a:defRPr/>
            </a:pPr>
            <a:r>
              <a:rPr lang="en-US"/>
              <a:t>Page </a:t>
            </a:r>
            <a:fld id="{E8951A7F-85F7-BF4F-8BCC-208B6B866223}" type="slidenum">
              <a:rPr lang="en-US"/>
              <a:pPr>
                <a:defRPr/>
              </a:pPr>
              <a:t>‹#›</a:t>
            </a:fld>
            <a:endParaRPr lang="en-US"/>
          </a:p>
        </p:txBody>
      </p:sp>
    </p:spTree>
    <p:extLst>
      <p:ext uri="{BB962C8B-B14F-4D97-AF65-F5344CB8AC3E}">
        <p14:creationId xmlns:p14="http://schemas.microsoft.com/office/powerpoint/2010/main" val="2858043992"/>
      </p:ext>
    </p:extLst>
  </p:cSld>
  <p:clrMapOvr>
    <a:masterClrMapping/>
  </p:clrMapOvr>
  <p:transition xmlns:p14="http://schemas.microsoft.com/office/powerpoint/2010/main" spd="med" advTm="78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lip Art and Text" type="clipArtAndTx">
  <p:cSld name="Title, Clip Art and Text">
    <p:spTree>
      <p:nvGrpSpPr>
        <p:cNvPr id="1" name="Shape 73"/>
        <p:cNvGrpSpPr/>
        <p:nvPr/>
      </p:nvGrpSpPr>
      <p:grpSpPr>
        <a:xfrm>
          <a:off x="0" y="0"/>
          <a:ext cx="0" cy="0"/>
          <a:chOff x="0" y="0"/>
          <a:chExt cx="0" cy="0"/>
        </a:xfrm>
      </p:grpSpPr>
      <p:sp>
        <p:nvSpPr>
          <p:cNvPr id="74" name="Google Shape;74;g5c501b6e00_4_135"/>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30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5" name="Google Shape;75;g5c501b6e00_4_135"/>
          <p:cNvSpPr>
            <a:spLocks noGrp="1"/>
          </p:cNvSpPr>
          <p:nvPr>
            <p:ph type="clipArt" idx="2"/>
          </p:nvPr>
        </p:nvSpPr>
        <p:spPr>
          <a:xfrm>
            <a:off x="914400" y="1981200"/>
            <a:ext cx="50800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Google Shape;76;g5c501b6e00_4_135"/>
          <p:cNvSpPr txBox="1">
            <a:spLocks noGrp="1"/>
          </p:cNvSpPr>
          <p:nvPr>
            <p:ph type="body" idx="1"/>
          </p:nvPr>
        </p:nvSpPr>
        <p:spPr>
          <a:xfrm>
            <a:off x="6197600" y="1981200"/>
            <a:ext cx="5080000" cy="41148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77" name="Google Shape;77;g5c501b6e00_4_135"/>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solidFill>
                  <a:srgbClr val="888888"/>
                </a:solidFill>
                <a:latin typeface="Verdana"/>
                <a:ea typeface="Verdana"/>
                <a:cs typeface="Verdana"/>
                <a:sym typeface="Verdana"/>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 name="Google Shape;78;g5c501b6e00_4_135"/>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solidFill>
                  <a:srgbClr val="888888"/>
                </a:solidFill>
                <a:latin typeface="Verdana"/>
                <a:ea typeface="Verdana"/>
                <a:cs typeface="Verdana"/>
                <a:sym typeface="Verdana"/>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g5c501b6e00_4_135"/>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Verdana"/>
                <a:ea typeface="Verdana"/>
                <a:cs typeface="Verdana"/>
                <a:sym typeface="Verdana"/>
              </a:defRPr>
            </a:lvl1pPr>
            <a:lvl2pPr marL="0" marR="0" lvl="1" indent="0" algn="r" rtl="0">
              <a:spcBef>
                <a:spcPts val="0"/>
              </a:spcBef>
              <a:spcAft>
                <a:spcPts val="0"/>
              </a:spcAft>
              <a:buNone/>
              <a:defRPr sz="1200">
                <a:solidFill>
                  <a:srgbClr val="888888"/>
                </a:solidFill>
                <a:latin typeface="Verdana"/>
                <a:ea typeface="Verdana"/>
                <a:cs typeface="Verdana"/>
                <a:sym typeface="Verdana"/>
              </a:defRPr>
            </a:lvl2pPr>
            <a:lvl3pPr marL="0" marR="0" lvl="2" indent="0" algn="r" rtl="0">
              <a:spcBef>
                <a:spcPts val="0"/>
              </a:spcBef>
              <a:spcAft>
                <a:spcPts val="0"/>
              </a:spcAft>
              <a:buNone/>
              <a:defRPr sz="1200">
                <a:solidFill>
                  <a:srgbClr val="888888"/>
                </a:solidFill>
                <a:latin typeface="Verdana"/>
                <a:ea typeface="Verdana"/>
                <a:cs typeface="Verdana"/>
                <a:sym typeface="Verdana"/>
              </a:defRPr>
            </a:lvl3pPr>
            <a:lvl4pPr marL="0" marR="0" lvl="3" indent="0" algn="r" rtl="0">
              <a:spcBef>
                <a:spcPts val="0"/>
              </a:spcBef>
              <a:spcAft>
                <a:spcPts val="0"/>
              </a:spcAft>
              <a:buNone/>
              <a:defRPr sz="1200">
                <a:solidFill>
                  <a:srgbClr val="888888"/>
                </a:solidFill>
                <a:latin typeface="Verdana"/>
                <a:ea typeface="Verdana"/>
                <a:cs typeface="Verdana"/>
                <a:sym typeface="Verdana"/>
              </a:defRPr>
            </a:lvl4pPr>
            <a:lvl5pPr marL="0" marR="0" lvl="4" indent="0" algn="r" rtl="0">
              <a:spcBef>
                <a:spcPts val="0"/>
              </a:spcBef>
              <a:spcAft>
                <a:spcPts val="0"/>
              </a:spcAft>
              <a:buNone/>
              <a:defRPr sz="1200">
                <a:solidFill>
                  <a:srgbClr val="888888"/>
                </a:solidFill>
                <a:latin typeface="Verdana"/>
                <a:ea typeface="Verdana"/>
                <a:cs typeface="Verdana"/>
                <a:sym typeface="Verdana"/>
              </a:defRPr>
            </a:lvl5pPr>
            <a:lvl6pPr marL="0" marR="0" lvl="5" indent="0" algn="r" rtl="0">
              <a:spcBef>
                <a:spcPts val="0"/>
              </a:spcBef>
              <a:spcAft>
                <a:spcPts val="0"/>
              </a:spcAft>
              <a:buNone/>
              <a:defRPr sz="1200">
                <a:solidFill>
                  <a:srgbClr val="888888"/>
                </a:solidFill>
                <a:latin typeface="Verdana"/>
                <a:ea typeface="Verdana"/>
                <a:cs typeface="Verdana"/>
                <a:sym typeface="Verdana"/>
              </a:defRPr>
            </a:lvl6pPr>
            <a:lvl7pPr marL="0" marR="0" lvl="6" indent="0" algn="r" rtl="0">
              <a:spcBef>
                <a:spcPts val="0"/>
              </a:spcBef>
              <a:spcAft>
                <a:spcPts val="0"/>
              </a:spcAft>
              <a:buNone/>
              <a:defRPr sz="1200">
                <a:solidFill>
                  <a:srgbClr val="888888"/>
                </a:solidFill>
                <a:latin typeface="Verdana"/>
                <a:ea typeface="Verdana"/>
                <a:cs typeface="Verdana"/>
                <a:sym typeface="Verdana"/>
              </a:defRPr>
            </a:lvl7pPr>
            <a:lvl8pPr marL="0" marR="0" lvl="7" indent="0" algn="r" rtl="0">
              <a:spcBef>
                <a:spcPts val="0"/>
              </a:spcBef>
              <a:spcAft>
                <a:spcPts val="0"/>
              </a:spcAft>
              <a:buNone/>
              <a:defRPr sz="1200">
                <a:solidFill>
                  <a:srgbClr val="888888"/>
                </a:solidFill>
                <a:latin typeface="Verdana"/>
                <a:ea typeface="Verdana"/>
                <a:cs typeface="Verdana"/>
                <a:sym typeface="Verdana"/>
              </a:defRPr>
            </a:lvl8pPr>
            <a:lvl9pPr marL="0" marR="0" lvl="8" indent="0" algn="r" rtl="0">
              <a:spcBef>
                <a:spcPts val="0"/>
              </a:spcBef>
              <a:spcAft>
                <a:spcPts val="0"/>
              </a:spcAft>
              <a:buNone/>
              <a:defRPr sz="1200">
                <a:solidFill>
                  <a:srgbClr val="888888"/>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39722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endParaRPr lang="nl-NL"/>
          </a:p>
        </p:txBody>
      </p:sp>
      <p:sp>
        <p:nvSpPr>
          <p:cNvPr id="5" name="Rectangle 5"/>
          <p:cNvSpPr>
            <a:spLocks noGrp="1" noChangeArrowheads="1"/>
          </p:cNvSpPr>
          <p:nvPr>
            <p:ph type="sldNum" sz="quarter" idx="11"/>
          </p:nvPr>
        </p:nvSpPr>
        <p:spPr>
          <a:ln/>
        </p:spPr>
        <p:txBody>
          <a:bodyPr/>
          <a:lstStyle>
            <a:lvl1pPr>
              <a:defRPr/>
            </a:lvl1pPr>
          </a:lstStyle>
          <a:p>
            <a:pPr>
              <a:defRPr/>
            </a:pPr>
            <a:r>
              <a:rPr lang="nl-NL"/>
              <a:t> </a:t>
            </a:r>
            <a:fld id="{35612480-0946-C642-990B-9D9F50963910}" type="slidenum">
              <a:rPr lang="nl-NL" b="1"/>
              <a:pPr>
                <a:defRPr/>
              </a:pPr>
              <a:t>‹#›</a:t>
            </a:fld>
            <a:endParaRPr lang="nl-NL" b="1"/>
          </a:p>
        </p:txBody>
      </p:sp>
    </p:spTree>
    <p:extLst>
      <p:ext uri="{BB962C8B-B14F-4D97-AF65-F5344CB8AC3E}">
        <p14:creationId xmlns:p14="http://schemas.microsoft.com/office/powerpoint/2010/main" val="3145437243"/>
      </p:ext>
    </p:extLst>
  </p:cSld>
  <p:clrMapOvr>
    <a:masterClrMapping/>
  </p:clrMapOvr>
  <p:transition xmlns:p14="http://schemas.microsoft.com/office/powerpoint/2010/main" spd="med" advTm="78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endParaRPr lang="nl-NL"/>
          </a:p>
        </p:txBody>
      </p:sp>
      <p:sp>
        <p:nvSpPr>
          <p:cNvPr id="5" name="Rectangle 5"/>
          <p:cNvSpPr>
            <a:spLocks noGrp="1" noChangeArrowheads="1"/>
          </p:cNvSpPr>
          <p:nvPr>
            <p:ph type="sldNum" sz="quarter" idx="11"/>
          </p:nvPr>
        </p:nvSpPr>
        <p:spPr>
          <a:ln/>
        </p:spPr>
        <p:txBody>
          <a:bodyPr/>
          <a:lstStyle>
            <a:lvl1pPr>
              <a:defRPr/>
            </a:lvl1pPr>
          </a:lstStyle>
          <a:p>
            <a:pPr>
              <a:defRPr/>
            </a:pPr>
            <a:r>
              <a:rPr lang="nl-NL"/>
              <a:t> </a:t>
            </a:r>
            <a:fld id="{6EF70CA3-8E03-C14C-A2AC-708439788332}" type="slidenum">
              <a:rPr lang="nl-NL" b="1"/>
              <a:pPr>
                <a:defRPr/>
              </a:pPr>
              <a:t>‹#›</a:t>
            </a:fld>
            <a:endParaRPr lang="nl-NL" b="1"/>
          </a:p>
        </p:txBody>
      </p:sp>
    </p:spTree>
    <p:extLst>
      <p:ext uri="{BB962C8B-B14F-4D97-AF65-F5344CB8AC3E}">
        <p14:creationId xmlns:p14="http://schemas.microsoft.com/office/powerpoint/2010/main" val="408202084"/>
      </p:ext>
    </p:extLst>
  </p:cSld>
  <p:clrMapOvr>
    <a:masterClrMapping/>
  </p:clrMapOvr>
  <p:transition xmlns:p14="http://schemas.microsoft.com/office/powerpoint/2010/main" spd="med" advTm="78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nl-NL"/>
          </a:p>
        </p:txBody>
      </p:sp>
      <p:sp>
        <p:nvSpPr>
          <p:cNvPr id="5" name="Rectangle 5"/>
          <p:cNvSpPr>
            <a:spLocks noGrp="1" noChangeArrowheads="1"/>
          </p:cNvSpPr>
          <p:nvPr>
            <p:ph type="sldNum" sz="quarter" idx="11"/>
          </p:nvPr>
        </p:nvSpPr>
        <p:spPr>
          <a:ln/>
        </p:spPr>
        <p:txBody>
          <a:bodyPr/>
          <a:lstStyle>
            <a:lvl1pPr>
              <a:defRPr/>
            </a:lvl1pPr>
          </a:lstStyle>
          <a:p>
            <a:pPr>
              <a:defRPr/>
            </a:pPr>
            <a:r>
              <a:rPr lang="nl-NL"/>
              <a:t> </a:t>
            </a:r>
            <a:fld id="{14DAA7DF-9BD2-4A46-884F-B60939EBF833}" type="slidenum">
              <a:rPr lang="nl-NL" b="1"/>
              <a:pPr>
                <a:defRPr/>
              </a:pPr>
              <a:t>‹#›</a:t>
            </a:fld>
            <a:endParaRPr lang="nl-NL" b="1"/>
          </a:p>
        </p:txBody>
      </p:sp>
    </p:spTree>
    <p:extLst>
      <p:ext uri="{BB962C8B-B14F-4D97-AF65-F5344CB8AC3E}">
        <p14:creationId xmlns:p14="http://schemas.microsoft.com/office/powerpoint/2010/main" val="2036701838"/>
      </p:ext>
    </p:extLst>
  </p:cSld>
  <p:clrMapOvr>
    <a:masterClrMapping/>
  </p:clrMapOvr>
  <p:transition xmlns:p14="http://schemas.microsoft.com/office/powerpoint/2010/main" spd="med" advTm="78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39801" y="1676400"/>
            <a:ext cx="5363633"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06634" y="1676400"/>
            <a:ext cx="5363633"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ftr" sz="quarter" idx="10"/>
          </p:nvPr>
        </p:nvSpPr>
        <p:spPr>
          <a:ln/>
        </p:spPr>
        <p:txBody>
          <a:bodyPr/>
          <a:lstStyle>
            <a:lvl1pPr>
              <a:defRPr/>
            </a:lvl1pPr>
          </a:lstStyle>
          <a:p>
            <a:pPr>
              <a:defRPr/>
            </a:pPr>
            <a:endParaRPr lang="nl-NL"/>
          </a:p>
        </p:txBody>
      </p:sp>
      <p:sp>
        <p:nvSpPr>
          <p:cNvPr id="6" name="Rectangle 5"/>
          <p:cNvSpPr>
            <a:spLocks noGrp="1" noChangeArrowheads="1"/>
          </p:cNvSpPr>
          <p:nvPr>
            <p:ph type="sldNum" sz="quarter" idx="11"/>
          </p:nvPr>
        </p:nvSpPr>
        <p:spPr>
          <a:ln/>
        </p:spPr>
        <p:txBody>
          <a:bodyPr/>
          <a:lstStyle>
            <a:lvl1pPr>
              <a:defRPr/>
            </a:lvl1pPr>
          </a:lstStyle>
          <a:p>
            <a:pPr>
              <a:defRPr/>
            </a:pPr>
            <a:r>
              <a:rPr lang="nl-NL"/>
              <a:t> </a:t>
            </a:r>
            <a:fld id="{4BD43B36-5C1A-1341-862E-6A3E44699D86}" type="slidenum">
              <a:rPr lang="nl-NL" b="1"/>
              <a:pPr>
                <a:defRPr/>
              </a:pPr>
              <a:t>‹#›</a:t>
            </a:fld>
            <a:endParaRPr lang="nl-NL" b="1"/>
          </a:p>
        </p:txBody>
      </p:sp>
    </p:spTree>
    <p:extLst>
      <p:ext uri="{BB962C8B-B14F-4D97-AF65-F5344CB8AC3E}">
        <p14:creationId xmlns:p14="http://schemas.microsoft.com/office/powerpoint/2010/main" val="3152008937"/>
      </p:ext>
    </p:extLst>
  </p:cSld>
  <p:clrMapOvr>
    <a:masterClrMapping/>
  </p:clrMapOvr>
  <p:transition xmlns:p14="http://schemas.microsoft.com/office/powerpoint/2010/main" spd="med" advTm="78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ftr" sz="quarter" idx="10"/>
          </p:nvPr>
        </p:nvSpPr>
        <p:spPr>
          <a:ln/>
        </p:spPr>
        <p:txBody>
          <a:bodyPr/>
          <a:lstStyle>
            <a:lvl1pPr>
              <a:defRPr/>
            </a:lvl1pPr>
          </a:lstStyle>
          <a:p>
            <a:pPr>
              <a:defRPr/>
            </a:pPr>
            <a:endParaRPr lang="nl-NL"/>
          </a:p>
        </p:txBody>
      </p:sp>
      <p:sp>
        <p:nvSpPr>
          <p:cNvPr id="8" name="Rectangle 5"/>
          <p:cNvSpPr>
            <a:spLocks noGrp="1" noChangeArrowheads="1"/>
          </p:cNvSpPr>
          <p:nvPr>
            <p:ph type="sldNum" sz="quarter" idx="11"/>
          </p:nvPr>
        </p:nvSpPr>
        <p:spPr>
          <a:ln/>
        </p:spPr>
        <p:txBody>
          <a:bodyPr/>
          <a:lstStyle>
            <a:lvl1pPr>
              <a:defRPr/>
            </a:lvl1pPr>
          </a:lstStyle>
          <a:p>
            <a:pPr>
              <a:defRPr/>
            </a:pPr>
            <a:r>
              <a:rPr lang="nl-NL"/>
              <a:t> </a:t>
            </a:r>
            <a:fld id="{3FB7EB0D-91C2-7E46-A0DB-F98F6DBB95F0}" type="slidenum">
              <a:rPr lang="nl-NL" b="1"/>
              <a:pPr>
                <a:defRPr/>
              </a:pPr>
              <a:t>‹#›</a:t>
            </a:fld>
            <a:endParaRPr lang="nl-NL" b="1"/>
          </a:p>
        </p:txBody>
      </p:sp>
    </p:spTree>
    <p:extLst>
      <p:ext uri="{BB962C8B-B14F-4D97-AF65-F5344CB8AC3E}">
        <p14:creationId xmlns:p14="http://schemas.microsoft.com/office/powerpoint/2010/main" val="3474598398"/>
      </p:ext>
    </p:extLst>
  </p:cSld>
  <p:clrMapOvr>
    <a:masterClrMapping/>
  </p:clrMapOvr>
  <p:transition xmlns:p14="http://schemas.microsoft.com/office/powerpoint/2010/main" spd="med" advTm="78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ftr" sz="quarter" idx="10"/>
          </p:nvPr>
        </p:nvSpPr>
        <p:spPr>
          <a:ln/>
        </p:spPr>
        <p:txBody>
          <a:bodyPr/>
          <a:lstStyle>
            <a:lvl1pPr>
              <a:defRPr/>
            </a:lvl1pPr>
          </a:lstStyle>
          <a:p>
            <a:pPr>
              <a:defRPr/>
            </a:pPr>
            <a:endParaRPr lang="nl-NL"/>
          </a:p>
        </p:txBody>
      </p:sp>
      <p:sp>
        <p:nvSpPr>
          <p:cNvPr id="4" name="Rectangle 5"/>
          <p:cNvSpPr>
            <a:spLocks noGrp="1" noChangeArrowheads="1"/>
          </p:cNvSpPr>
          <p:nvPr>
            <p:ph type="sldNum" sz="quarter" idx="11"/>
          </p:nvPr>
        </p:nvSpPr>
        <p:spPr>
          <a:ln/>
        </p:spPr>
        <p:txBody>
          <a:bodyPr/>
          <a:lstStyle>
            <a:lvl1pPr>
              <a:defRPr/>
            </a:lvl1pPr>
          </a:lstStyle>
          <a:p>
            <a:pPr>
              <a:defRPr/>
            </a:pPr>
            <a:r>
              <a:rPr lang="nl-NL"/>
              <a:t> </a:t>
            </a:r>
            <a:fld id="{8AF5E975-5A92-9743-A3F8-25222540A66C}" type="slidenum">
              <a:rPr lang="nl-NL" b="1"/>
              <a:pPr>
                <a:defRPr/>
              </a:pPr>
              <a:t>‹#›</a:t>
            </a:fld>
            <a:endParaRPr lang="nl-NL" b="1"/>
          </a:p>
        </p:txBody>
      </p:sp>
    </p:spTree>
    <p:extLst>
      <p:ext uri="{BB962C8B-B14F-4D97-AF65-F5344CB8AC3E}">
        <p14:creationId xmlns:p14="http://schemas.microsoft.com/office/powerpoint/2010/main" val="2831739705"/>
      </p:ext>
    </p:extLst>
  </p:cSld>
  <p:clrMapOvr>
    <a:masterClrMapping/>
  </p:clrMapOvr>
  <p:transition xmlns:p14="http://schemas.microsoft.com/office/powerpoint/2010/main" spd="med" advTm="78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9"/>
          <p:cNvSpPr>
            <a:spLocks noGrp="1" noChangeArrowheads="1"/>
          </p:cNvSpPr>
          <p:nvPr>
            <p:ph type="dt" sz="half" idx="10"/>
          </p:nvPr>
        </p:nvSpPr>
        <p:spPr/>
        <p:txBody>
          <a:bodyPr/>
          <a:lstStyle>
            <a:lvl1pPr>
              <a:defRPr>
                <a:solidFill>
                  <a:srgbClr val="FFFFFF"/>
                </a:solidFill>
              </a:defRPr>
            </a:lvl1pPr>
          </a:lstStyle>
          <a:p>
            <a:pPr>
              <a:defRPr/>
            </a:pPr>
            <a:fld id="{967DF1A1-FD0B-4CE1-B03A-39FBC416B883}" type="datetime4">
              <a:rPr lang="en-GB"/>
              <a:pPr>
                <a:defRPr/>
              </a:pPr>
              <a:t>October 28, 2019</a:t>
            </a:fld>
            <a:endParaRPr lang="en-US"/>
          </a:p>
        </p:txBody>
      </p:sp>
      <p:sp>
        <p:nvSpPr>
          <p:cNvPr id="5" name="Rectangle 71"/>
          <p:cNvSpPr>
            <a:spLocks noGrp="1" noChangeArrowheads="1"/>
          </p:cNvSpPr>
          <p:nvPr>
            <p:ph type="sldNum" sz="quarter" idx="11"/>
          </p:nvPr>
        </p:nvSpPr>
        <p:spPr/>
        <p:txBody>
          <a:bodyPr/>
          <a:lstStyle>
            <a:lvl1pPr>
              <a:defRPr>
                <a:solidFill>
                  <a:srgbClr val="FFFFFF"/>
                </a:solidFill>
              </a:defRPr>
            </a:lvl1pPr>
          </a:lstStyle>
          <a:p>
            <a:pPr>
              <a:defRPr/>
            </a:pPr>
            <a:r>
              <a:rPr lang="en-US"/>
              <a:t>Page </a:t>
            </a:r>
            <a:fld id="{16570B8A-1B5A-8B44-99D6-E9AE34493993}" type="slidenum">
              <a:rPr lang="en-US"/>
              <a:pPr>
                <a:defRPr/>
              </a:pPr>
              <a:t>‹#›</a:t>
            </a:fld>
            <a:endParaRPr lang="en-US"/>
          </a:p>
        </p:txBody>
      </p:sp>
    </p:spTree>
    <p:extLst>
      <p:ext uri="{BB962C8B-B14F-4D97-AF65-F5344CB8AC3E}">
        <p14:creationId xmlns:p14="http://schemas.microsoft.com/office/powerpoint/2010/main" val="3645607053"/>
      </p:ext>
    </p:extLst>
  </p:cSld>
  <p:clrMapOvr>
    <a:masterClrMapping/>
  </p:clrMapOvr>
  <p:transition xmlns:p14="http://schemas.microsoft.com/office/powerpoint/2010/main" spd="med" advTm="78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nl-NL"/>
          </a:p>
        </p:txBody>
      </p:sp>
      <p:sp>
        <p:nvSpPr>
          <p:cNvPr id="3" name="Rectangle 5"/>
          <p:cNvSpPr>
            <a:spLocks noGrp="1" noChangeArrowheads="1"/>
          </p:cNvSpPr>
          <p:nvPr>
            <p:ph type="sldNum" sz="quarter" idx="11"/>
          </p:nvPr>
        </p:nvSpPr>
        <p:spPr>
          <a:ln/>
        </p:spPr>
        <p:txBody>
          <a:bodyPr/>
          <a:lstStyle>
            <a:lvl1pPr>
              <a:defRPr/>
            </a:lvl1pPr>
          </a:lstStyle>
          <a:p>
            <a:pPr>
              <a:defRPr/>
            </a:pPr>
            <a:r>
              <a:rPr lang="nl-NL"/>
              <a:t> </a:t>
            </a:r>
            <a:fld id="{66520AAF-944D-9442-924C-A37F42F2762D}" type="slidenum">
              <a:rPr lang="nl-NL" b="1"/>
              <a:pPr>
                <a:defRPr/>
              </a:pPr>
              <a:t>‹#›</a:t>
            </a:fld>
            <a:endParaRPr lang="nl-NL" b="1"/>
          </a:p>
        </p:txBody>
      </p:sp>
    </p:spTree>
    <p:extLst>
      <p:ext uri="{BB962C8B-B14F-4D97-AF65-F5344CB8AC3E}">
        <p14:creationId xmlns:p14="http://schemas.microsoft.com/office/powerpoint/2010/main" val="1239291562"/>
      </p:ext>
    </p:extLst>
  </p:cSld>
  <p:clrMapOvr>
    <a:masterClrMapping/>
  </p:clrMapOvr>
  <p:transition xmlns:p14="http://schemas.microsoft.com/office/powerpoint/2010/main" spd="med" advTm="78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nl-NL"/>
          </a:p>
        </p:txBody>
      </p:sp>
      <p:sp>
        <p:nvSpPr>
          <p:cNvPr id="6" name="Rectangle 5"/>
          <p:cNvSpPr>
            <a:spLocks noGrp="1" noChangeArrowheads="1"/>
          </p:cNvSpPr>
          <p:nvPr>
            <p:ph type="sldNum" sz="quarter" idx="11"/>
          </p:nvPr>
        </p:nvSpPr>
        <p:spPr>
          <a:ln/>
        </p:spPr>
        <p:txBody>
          <a:bodyPr/>
          <a:lstStyle>
            <a:lvl1pPr>
              <a:defRPr/>
            </a:lvl1pPr>
          </a:lstStyle>
          <a:p>
            <a:pPr>
              <a:defRPr/>
            </a:pPr>
            <a:r>
              <a:rPr lang="nl-NL"/>
              <a:t> </a:t>
            </a:r>
            <a:fld id="{F67187E3-45C2-A849-9988-87E4A2E2C6C2}" type="slidenum">
              <a:rPr lang="nl-NL" b="1"/>
              <a:pPr>
                <a:defRPr/>
              </a:pPr>
              <a:t>‹#›</a:t>
            </a:fld>
            <a:endParaRPr lang="nl-NL" b="1"/>
          </a:p>
        </p:txBody>
      </p:sp>
    </p:spTree>
    <p:extLst>
      <p:ext uri="{BB962C8B-B14F-4D97-AF65-F5344CB8AC3E}">
        <p14:creationId xmlns:p14="http://schemas.microsoft.com/office/powerpoint/2010/main" val="3374573223"/>
      </p:ext>
    </p:extLst>
  </p:cSld>
  <p:clrMapOvr>
    <a:masterClrMapping/>
  </p:clrMapOvr>
  <p:transition xmlns:p14="http://schemas.microsoft.com/office/powerpoint/2010/main" spd="med" advTm="78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nl-NL"/>
          </a:p>
        </p:txBody>
      </p:sp>
      <p:sp>
        <p:nvSpPr>
          <p:cNvPr id="6" name="Rectangle 5"/>
          <p:cNvSpPr>
            <a:spLocks noGrp="1" noChangeArrowheads="1"/>
          </p:cNvSpPr>
          <p:nvPr>
            <p:ph type="sldNum" sz="quarter" idx="11"/>
          </p:nvPr>
        </p:nvSpPr>
        <p:spPr>
          <a:ln/>
        </p:spPr>
        <p:txBody>
          <a:bodyPr/>
          <a:lstStyle>
            <a:lvl1pPr>
              <a:defRPr/>
            </a:lvl1pPr>
          </a:lstStyle>
          <a:p>
            <a:pPr>
              <a:defRPr/>
            </a:pPr>
            <a:r>
              <a:rPr lang="nl-NL"/>
              <a:t> </a:t>
            </a:r>
            <a:fld id="{5ED4B166-6DF9-174C-8DE9-8EA6BF70E9FB}" type="slidenum">
              <a:rPr lang="nl-NL" b="1"/>
              <a:pPr>
                <a:defRPr/>
              </a:pPr>
              <a:t>‹#›</a:t>
            </a:fld>
            <a:endParaRPr lang="nl-NL" b="1"/>
          </a:p>
        </p:txBody>
      </p:sp>
    </p:spTree>
    <p:extLst>
      <p:ext uri="{BB962C8B-B14F-4D97-AF65-F5344CB8AC3E}">
        <p14:creationId xmlns:p14="http://schemas.microsoft.com/office/powerpoint/2010/main" val="3803942911"/>
      </p:ext>
    </p:extLst>
  </p:cSld>
  <p:clrMapOvr>
    <a:masterClrMapping/>
  </p:clrMapOvr>
  <p:transition xmlns:p14="http://schemas.microsoft.com/office/powerpoint/2010/main" spd="med" advTm="78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endParaRPr lang="nl-NL"/>
          </a:p>
        </p:txBody>
      </p:sp>
      <p:sp>
        <p:nvSpPr>
          <p:cNvPr id="5" name="Rectangle 5"/>
          <p:cNvSpPr>
            <a:spLocks noGrp="1" noChangeArrowheads="1"/>
          </p:cNvSpPr>
          <p:nvPr>
            <p:ph type="sldNum" sz="quarter" idx="11"/>
          </p:nvPr>
        </p:nvSpPr>
        <p:spPr>
          <a:ln/>
        </p:spPr>
        <p:txBody>
          <a:bodyPr/>
          <a:lstStyle>
            <a:lvl1pPr>
              <a:defRPr/>
            </a:lvl1pPr>
          </a:lstStyle>
          <a:p>
            <a:pPr>
              <a:defRPr/>
            </a:pPr>
            <a:r>
              <a:rPr lang="nl-NL"/>
              <a:t> </a:t>
            </a:r>
            <a:fld id="{A04ABD03-CE3A-D54C-809C-F3F42A4B247F}" type="slidenum">
              <a:rPr lang="nl-NL" b="1"/>
              <a:pPr>
                <a:defRPr/>
              </a:pPr>
              <a:t>‹#›</a:t>
            </a:fld>
            <a:endParaRPr lang="nl-NL" b="1"/>
          </a:p>
        </p:txBody>
      </p:sp>
    </p:spTree>
    <p:extLst>
      <p:ext uri="{BB962C8B-B14F-4D97-AF65-F5344CB8AC3E}">
        <p14:creationId xmlns:p14="http://schemas.microsoft.com/office/powerpoint/2010/main" val="3953554634"/>
      </p:ext>
    </p:extLst>
  </p:cSld>
  <p:clrMapOvr>
    <a:masterClrMapping/>
  </p:clrMapOvr>
  <p:transition xmlns:p14="http://schemas.microsoft.com/office/powerpoint/2010/main" spd="med" advTm="78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26551" y="209550"/>
            <a:ext cx="2760133" cy="62674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39801" y="209550"/>
            <a:ext cx="8083551" cy="6267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endParaRPr lang="nl-NL"/>
          </a:p>
        </p:txBody>
      </p:sp>
      <p:sp>
        <p:nvSpPr>
          <p:cNvPr id="5" name="Rectangle 5"/>
          <p:cNvSpPr>
            <a:spLocks noGrp="1" noChangeArrowheads="1"/>
          </p:cNvSpPr>
          <p:nvPr>
            <p:ph type="sldNum" sz="quarter" idx="11"/>
          </p:nvPr>
        </p:nvSpPr>
        <p:spPr>
          <a:ln/>
        </p:spPr>
        <p:txBody>
          <a:bodyPr/>
          <a:lstStyle>
            <a:lvl1pPr>
              <a:defRPr/>
            </a:lvl1pPr>
          </a:lstStyle>
          <a:p>
            <a:pPr>
              <a:defRPr/>
            </a:pPr>
            <a:r>
              <a:rPr lang="nl-NL"/>
              <a:t> </a:t>
            </a:r>
            <a:fld id="{5AB08EE4-A7F4-B549-AEA0-C319D00BEF62}" type="slidenum">
              <a:rPr lang="nl-NL" b="1"/>
              <a:pPr>
                <a:defRPr/>
              </a:pPr>
              <a:t>‹#›</a:t>
            </a:fld>
            <a:endParaRPr lang="nl-NL" b="1"/>
          </a:p>
        </p:txBody>
      </p:sp>
    </p:spTree>
    <p:extLst>
      <p:ext uri="{BB962C8B-B14F-4D97-AF65-F5344CB8AC3E}">
        <p14:creationId xmlns:p14="http://schemas.microsoft.com/office/powerpoint/2010/main" val="386779606"/>
      </p:ext>
    </p:extLst>
  </p:cSld>
  <p:clrMapOvr>
    <a:masterClrMapping/>
  </p:clrMapOvr>
  <p:transition xmlns:p14="http://schemas.microsoft.com/office/powerpoint/2010/main" spd="med" advTm="78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endParaRPr lang="nl-NL">
              <a:solidFill>
                <a:srgbClr val="003687"/>
              </a:solidFill>
              <a:latin typeface="Univers"/>
            </a:endParaRPr>
          </a:p>
        </p:txBody>
      </p:sp>
      <p:sp>
        <p:nvSpPr>
          <p:cNvPr id="5" name="Rectangle 5"/>
          <p:cNvSpPr>
            <a:spLocks noGrp="1" noChangeArrowheads="1"/>
          </p:cNvSpPr>
          <p:nvPr>
            <p:ph type="sldNum" sz="quarter" idx="11"/>
          </p:nvPr>
        </p:nvSpPr>
        <p:spPr>
          <a:ln/>
        </p:spPr>
        <p:txBody>
          <a:bodyPr/>
          <a:lstStyle>
            <a:lvl1pPr>
              <a:defRPr/>
            </a:lvl1pPr>
          </a:lstStyle>
          <a:p>
            <a:pPr>
              <a:defRPr/>
            </a:pPr>
            <a:r>
              <a:rPr lang="nl-NL">
                <a:solidFill>
                  <a:srgbClr val="003687"/>
                </a:solidFill>
                <a:latin typeface="Univers"/>
              </a:rPr>
              <a:t> </a:t>
            </a:r>
            <a:fld id="{74402898-BD31-478B-8748-E8BE9C473439}" type="slidenum">
              <a:rPr lang="nl-NL" b="1">
                <a:solidFill>
                  <a:srgbClr val="003687"/>
                </a:solidFill>
                <a:latin typeface="Univers"/>
              </a:rPr>
              <a:pPr>
                <a:defRPr/>
              </a:pPr>
              <a:t>‹#›</a:t>
            </a:fld>
            <a:endParaRPr lang="nl-NL" b="1">
              <a:solidFill>
                <a:srgbClr val="003687"/>
              </a:solidFill>
              <a:latin typeface="Univers"/>
            </a:endParaRPr>
          </a:p>
        </p:txBody>
      </p:sp>
    </p:spTree>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endParaRPr lang="nl-NL">
              <a:solidFill>
                <a:srgbClr val="003687"/>
              </a:solidFill>
              <a:latin typeface="Univers"/>
            </a:endParaRPr>
          </a:p>
        </p:txBody>
      </p:sp>
      <p:sp>
        <p:nvSpPr>
          <p:cNvPr id="5" name="Rectangle 5"/>
          <p:cNvSpPr>
            <a:spLocks noGrp="1" noChangeArrowheads="1"/>
          </p:cNvSpPr>
          <p:nvPr>
            <p:ph type="sldNum" sz="quarter" idx="11"/>
          </p:nvPr>
        </p:nvSpPr>
        <p:spPr>
          <a:ln/>
        </p:spPr>
        <p:txBody>
          <a:bodyPr/>
          <a:lstStyle>
            <a:lvl1pPr>
              <a:defRPr/>
            </a:lvl1pPr>
          </a:lstStyle>
          <a:p>
            <a:pPr>
              <a:defRPr/>
            </a:pPr>
            <a:r>
              <a:rPr lang="nl-NL">
                <a:solidFill>
                  <a:srgbClr val="003687"/>
                </a:solidFill>
                <a:latin typeface="Univers"/>
              </a:rPr>
              <a:t> </a:t>
            </a:r>
            <a:fld id="{2B281906-2867-443C-9A1C-716A0BE1DB49}" type="slidenum">
              <a:rPr lang="nl-NL" b="1">
                <a:solidFill>
                  <a:srgbClr val="003687"/>
                </a:solidFill>
                <a:latin typeface="Univers"/>
              </a:rPr>
              <a:pPr>
                <a:defRPr/>
              </a:pPr>
              <a:t>‹#›</a:t>
            </a:fld>
            <a:endParaRPr lang="nl-NL" b="1">
              <a:solidFill>
                <a:srgbClr val="003687"/>
              </a:solidFill>
              <a:latin typeface="Univers"/>
            </a:endParaRPr>
          </a:p>
        </p:txBody>
      </p:sp>
    </p:spTree>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nl-NL">
              <a:solidFill>
                <a:srgbClr val="003687"/>
              </a:solidFill>
              <a:latin typeface="Univers"/>
            </a:endParaRPr>
          </a:p>
        </p:txBody>
      </p:sp>
      <p:sp>
        <p:nvSpPr>
          <p:cNvPr id="5" name="Rectangle 5"/>
          <p:cNvSpPr>
            <a:spLocks noGrp="1" noChangeArrowheads="1"/>
          </p:cNvSpPr>
          <p:nvPr>
            <p:ph type="sldNum" sz="quarter" idx="11"/>
          </p:nvPr>
        </p:nvSpPr>
        <p:spPr>
          <a:ln/>
        </p:spPr>
        <p:txBody>
          <a:bodyPr/>
          <a:lstStyle>
            <a:lvl1pPr>
              <a:defRPr/>
            </a:lvl1pPr>
          </a:lstStyle>
          <a:p>
            <a:pPr>
              <a:defRPr/>
            </a:pPr>
            <a:r>
              <a:rPr lang="nl-NL">
                <a:solidFill>
                  <a:srgbClr val="003687"/>
                </a:solidFill>
                <a:latin typeface="Univers"/>
              </a:rPr>
              <a:t> </a:t>
            </a:r>
            <a:fld id="{169B808F-3158-4195-BD7E-3216B258729E}" type="slidenum">
              <a:rPr lang="nl-NL" b="1">
                <a:solidFill>
                  <a:srgbClr val="003687"/>
                </a:solidFill>
                <a:latin typeface="Univers"/>
              </a:rPr>
              <a:pPr>
                <a:defRPr/>
              </a:pPr>
              <a:t>‹#›</a:t>
            </a:fld>
            <a:endParaRPr lang="nl-NL" b="1">
              <a:solidFill>
                <a:srgbClr val="003687"/>
              </a:solidFill>
              <a:latin typeface="Univers"/>
            </a:endParaRPr>
          </a:p>
        </p:txBody>
      </p:sp>
    </p:spTree>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39801" y="1676400"/>
            <a:ext cx="5363633"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06634" y="1676400"/>
            <a:ext cx="5363633"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ftr" sz="quarter" idx="10"/>
          </p:nvPr>
        </p:nvSpPr>
        <p:spPr>
          <a:ln/>
        </p:spPr>
        <p:txBody>
          <a:bodyPr/>
          <a:lstStyle>
            <a:lvl1pPr>
              <a:defRPr/>
            </a:lvl1pPr>
          </a:lstStyle>
          <a:p>
            <a:pPr>
              <a:defRPr/>
            </a:pPr>
            <a:endParaRPr lang="nl-NL">
              <a:solidFill>
                <a:srgbClr val="003687"/>
              </a:solidFill>
              <a:latin typeface="Univers"/>
            </a:endParaRPr>
          </a:p>
        </p:txBody>
      </p:sp>
      <p:sp>
        <p:nvSpPr>
          <p:cNvPr id="6" name="Rectangle 5"/>
          <p:cNvSpPr>
            <a:spLocks noGrp="1" noChangeArrowheads="1"/>
          </p:cNvSpPr>
          <p:nvPr>
            <p:ph type="sldNum" sz="quarter" idx="11"/>
          </p:nvPr>
        </p:nvSpPr>
        <p:spPr>
          <a:ln/>
        </p:spPr>
        <p:txBody>
          <a:bodyPr/>
          <a:lstStyle>
            <a:lvl1pPr>
              <a:defRPr/>
            </a:lvl1pPr>
          </a:lstStyle>
          <a:p>
            <a:pPr>
              <a:defRPr/>
            </a:pPr>
            <a:r>
              <a:rPr lang="nl-NL">
                <a:solidFill>
                  <a:srgbClr val="003687"/>
                </a:solidFill>
                <a:latin typeface="Univers"/>
              </a:rPr>
              <a:t> </a:t>
            </a:r>
            <a:fld id="{DA0955D4-EADE-41A9-A7B8-42CE7D141867}" type="slidenum">
              <a:rPr lang="nl-NL" b="1">
                <a:solidFill>
                  <a:srgbClr val="003687"/>
                </a:solidFill>
                <a:latin typeface="Univers"/>
              </a:rPr>
              <a:pPr>
                <a:defRPr/>
              </a:pPr>
              <a:t>‹#›</a:t>
            </a:fld>
            <a:endParaRPr lang="nl-NL" b="1">
              <a:solidFill>
                <a:srgbClr val="003687"/>
              </a:solidFill>
              <a:latin typeface="Univers"/>
            </a:endParaRPr>
          </a:p>
        </p:txBody>
      </p:sp>
    </p:spTree>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ftr" sz="quarter" idx="10"/>
          </p:nvPr>
        </p:nvSpPr>
        <p:spPr>
          <a:ln/>
        </p:spPr>
        <p:txBody>
          <a:bodyPr/>
          <a:lstStyle>
            <a:lvl1pPr>
              <a:defRPr/>
            </a:lvl1pPr>
          </a:lstStyle>
          <a:p>
            <a:pPr>
              <a:defRPr/>
            </a:pPr>
            <a:endParaRPr lang="nl-NL">
              <a:solidFill>
                <a:srgbClr val="003687"/>
              </a:solidFill>
              <a:latin typeface="Univers"/>
            </a:endParaRPr>
          </a:p>
        </p:txBody>
      </p:sp>
      <p:sp>
        <p:nvSpPr>
          <p:cNvPr id="8" name="Rectangle 5"/>
          <p:cNvSpPr>
            <a:spLocks noGrp="1" noChangeArrowheads="1"/>
          </p:cNvSpPr>
          <p:nvPr>
            <p:ph type="sldNum" sz="quarter" idx="11"/>
          </p:nvPr>
        </p:nvSpPr>
        <p:spPr>
          <a:ln/>
        </p:spPr>
        <p:txBody>
          <a:bodyPr/>
          <a:lstStyle>
            <a:lvl1pPr>
              <a:defRPr/>
            </a:lvl1pPr>
          </a:lstStyle>
          <a:p>
            <a:pPr>
              <a:defRPr/>
            </a:pPr>
            <a:r>
              <a:rPr lang="nl-NL">
                <a:solidFill>
                  <a:srgbClr val="003687"/>
                </a:solidFill>
                <a:latin typeface="Univers"/>
              </a:rPr>
              <a:t> </a:t>
            </a:r>
            <a:fld id="{3F3FEE8F-5BF0-48FC-A78F-388387D7A118}" type="slidenum">
              <a:rPr lang="nl-NL" b="1">
                <a:solidFill>
                  <a:srgbClr val="003687"/>
                </a:solidFill>
                <a:latin typeface="Univers"/>
              </a:rPr>
              <a:pPr>
                <a:defRPr/>
              </a:pPr>
              <a:t>‹#›</a:t>
            </a:fld>
            <a:endParaRPr lang="nl-NL" b="1">
              <a:solidFill>
                <a:srgbClr val="003687"/>
              </a:solidFill>
              <a:latin typeface="Univers"/>
            </a:endParaRPr>
          </a:p>
        </p:txBody>
      </p:sp>
    </p:spTree>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p:txBody>
          <a:bodyPr/>
          <a:lstStyle>
            <a:lvl1pPr>
              <a:defRPr>
                <a:solidFill>
                  <a:srgbClr val="FFFFFF"/>
                </a:solidFill>
              </a:defRPr>
            </a:lvl1pPr>
          </a:lstStyle>
          <a:p>
            <a:pPr>
              <a:defRPr/>
            </a:pPr>
            <a:fld id="{CD65C92A-56CA-48A1-AEA5-33FB8701B269}" type="datetime4">
              <a:rPr lang="en-GB"/>
              <a:pPr>
                <a:defRPr/>
              </a:pPr>
              <a:t>October 28, 2019</a:t>
            </a:fld>
            <a:endParaRPr lang="en-US"/>
          </a:p>
        </p:txBody>
      </p:sp>
      <p:sp>
        <p:nvSpPr>
          <p:cNvPr id="5" name="Rectangle 71"/>
          <p:cNvSpPr>
            <a:spLocks noGrp="1" noChangeArrowheads="1"/>
          </p:cNvSpPr>
          <p:nvPr>
            <p:ph type="sldNum" sz="quarter" idx="11"/>
          </p:nvPr>
        </p:nvSpPr>
        <p:spPr/>
        <p:txBody>
          <a:bodyPr/>
          <a:lstStyle>
            <a:lvl1pPr>
              <a:defRPr>
                <a:solidFill>
                  <a:srgbClr val="FFFFFF"/>
                </a:solidFill>
              </a:defRPr>
            </a:lvl1pPr>
          </a:lstStyle>
          <a:p>
            <a:pPr>
              <a:defRPr/>
            </a:pPr>
            <a:r>
              <a:rPr lang="en-US"/>
              <a:t>Page </a:t>
            </a:r>
            <a:fld id="{899A202A-DC94-0541-B850-B0D65577061C}" type="slidenum">
              <a:rPr lang="en-US"/>
              <a:pPr>
                <a:defRPr/>
              </a:pPr>
              <a:t>‹#›</a:t>
            </a:fld>
            <a:endParaRPr lang="en-US"/>
          </a:p>
        </p:txBody>
      </p:sp>
    </p:spTree>
    <p:extLst>
      <p:ext uri="{BB962C8B-B14F-4D97-AF65-F5344CB8AC3E}">
        <p14:creationId xmlns:p14="http://schemas.microsoft.com/office/powerpoint/2010/main" val="4080450276"/>
      </p:ext>
    </p:extLst>
  </p:cSld>
  <p:clrMapOvr>
    <a:masterClrMapping/>
  </p:clrMapOvr>
  <p:transition xmlns:p14="http://schemas.microsoft.com/office/powerpoint/2010/main" spd="med" advTm="78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ftr" sz="quarter" idx="10"/>
          </p:nvPr>
        </p:nvSpPr>
        <p:spPr>
          <a:ln/>
        </p:spPr>
        <p:txBody>
          <a:bodyPr/>
          <a:lstStyle>
            <a:lvl1pPr>
              <a:defRPr/>
            </a:lvl1pPr>
          </a:lstStyle>
          <a:p>
            <a:pPr>
              <a:defRPr/>
            </a:pPr>
            <a:endParaRPr lang="nl-NL">
              <a:solidFill>
                <a:srgbClr val="003687"/>
              </a:solidFill>
              <a:latin typeface="Univers"/>
            </a:endParaRPr>
          </a:p>
        </p:txBody>
      </p:sp>
      <p:sp>
        <p:nvSpPr>
          <p:cNvPr id="4" name="Rectangle 5"/>
          <p:cNvSpPr>
            <a:spLocks noGrp="1" noChangeArrowheads="1"/>
          </p:cNvSpPr>
          <p:nvPr>
            <p:ph type="sldNum" sz="quarter" idx="11"/>
          </p:nvPr>
        </p:nvSpPr>
        <p:spPr>
          <a:ln/>
        </p:spPr>
        <p:txBody>
          <a:bodyPr/>
          <a:lstStyle>
            <a:lvl1pPr>
              <a:defRPr/>
            </a:lvl1pPr>
          </a:lstStyle>
          <a:p>
            <a:pPr>
              <a:defRPr/>
            </a:pPr>
            <a:r>
              <a:rPr lang="nl-NL">
                <a:solidFill>
                  <a:srgbClr val="003687"/>
                </a:solidFill>
                <a:latin typeface="Univers"/>
              </a:rPr>
              <a:t> </a:t>
            </a:r>
            <a:fld id="{50EAF9ED-8809-4C7E-93DB-9AA3900D4E08}" type="slidenum">
              <a:rPr lang="nl-NL" b="1">
                <a:solidFill>
                  <a:srgbClr val="003687"/>
                </a:solidFill>
                <a:latin typeface="Univers"/>
              </a:rPr>
              <a:pPr>
                <a:defRPr/>
              </a:pPr>
              <a:t>‹#›</a:t>
            </a:fld>
            <a:endParaRPr lang="nl-NL" b="1">
              <a:solidFill>
                <a:srgbClr val="003687"/>
              </a:solidFill>
              <a:latin typeface="Univers"/>
            </a:endParaRPr>
          </a:p>
        </p:txBody>
      </p:sp>
    </p:spTree>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nl-NL">
              <a:solidFill>
                <a:srgbClr val="003687"/>
              </a:solidFill>
              <a:latin typeface="Univers"/>
            </a:endParaRPr>
          </a:p>
        </p:txBody>
      </p:sp>
      <p:sp>
        <p:nvSpPr>
          <p:cNvPr id="3" name="Rectangle 5"/>
          <p:cNvSpPr>
            <a:spLocks noGrp="1" noChangeArrowheads="1"/>
          </p:cNvSpPr>
          <p:nvPr>
            <p:ph type="sldNum" sz="quarter" idx="11"/>
          </p:nvPr>
        </p:nvSpPr>
        <p:spPr>
          <a:ln/>
        </p:spPr>
        <p:txBody>
          <a:bodyPr/>
          <a:lstStyle>
            <a:lvl1pPr>
              <a:defRPr/>
            </a:lvl1pPr>
          </a:lstStyle>
          <a:p>
            <a:pPr>
              <a:defRPr/>
            </a:pPr>
            <a:r>
              <a:rPr lang="nl-NL">
                <a:solidFill>
                  <a:srgbClr val="003687"/>
                </a:solidFill>
                <a:latin typeface="Univers"/>
              </a:rPr>
              <a:t> </a:t>
            </a:r>
            <a:fld id="{D9A235CA-EA41-4617-9A7B-3BF14A52139B}" type="slidenum">
              <a:rPr lang="nl-NL" b="1">
                <a:solidFill>
                  <a:srgbClr val="003687"/>
                </a:solidFill>
                <a:latin typeface="Univers"/>
              </a:rPr>
              <a:pPr>
                <a:defRPr/>
              </a:pPr>
              <a:t>‹#›</a:t>
            </a:fld>
            <a:endParaRPr lang="nl-NL" b="1">
              <a:solidFill>
                <a:srgbClr val="003687"/>
              </a:solidFill>
              <a:latin typeface="Univers"/>
            </a:endParaRPr>
          </a:p>
        </p:txBody>
      </p:sp>
    </p:spTree>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nl-NL">
              <a:solidFill>
                <a:srgbClr val="003687"/>
              </a:solidFill>
              <a:latin typeface="Univers"/>
            </a:endParaRPr>
          </a:p>
        </p:txBody>
      </p:sp>
      <p:sp>
        <p:nvSpPr>
          <p:cNvPr id="6" name="Rectangle 5"/>
          <p:cNvSpPr>
            <a:spLocks noGrp="1" noChangeArrowheads="1"/>
          </p:cNvSpPr>
          <p:nvPr>
            <p:ph type="sldNum" sz="quarter" idx="11"/>
          </p:nvPr>
        </p:nvSpPr>
        <p:spPr>
          <a:ln/>
        </p:spPr>
        <p:txBody>
          <a:bodyPr/>
          <a:lstStyle>
            <a:lvl1pPr>
              <a:defRPr/>
            </a:lvl1pPr>
          </a:lstStyle>
          <a:p>
            <a:pPr>
              <a:defRPr/>
            </a:pPr>
            <a:r>
              <a:rPr lang="nl-NL">
                <a:solidFill>
                  <a:srgbClr val="003687"/>
                </a:solidFill>
                <a:latin typeface="Univers"/>
              </a:rPr>
              <a:t> </a:t>
            </a:r>
            <a:fld id="{CA6A146A-3F3F-4F61-B0B2-DD53536816F3}" type="slidenum">
              <a:rPr lang="nl-NL" b="1">
                <a:solidFill>
                  <a:srgbClr val="003687"/>
                </a:solidFill>
                <a:latin typeface="Univers"/>
              </a:rPr>
              <a:pPr>
                <a:defRPr/>
              </a:pPr>
              <a:t>‹#›</a:t>
            </a:fld>
            <a:endParaRPr lang="nl-NL" b="1">
              <a:solidFill>
                <a:srgbClr val="003687"/>
              </a:solidFill>
              <a:latin typeface="Univers"/>
            </a:endParaRPr>
          </a:p>
        </p:txBody>
      </p:sp>
    </p:spTree>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nl-NL">
              <a:solidFill>
                <a:srgbClr val="003687"/>
              </a:solidFill>
              <a:latin typeface="Univers"/>
            </a:endParaRPr>
          </a:p>
        </p:txBody>
      </p:sp>
      <p:sp>
        <p:nvSpPr>
          <p:cNvPr id="6" name="Rectangle 5"/>
          <p:cNvSpPr>
            <a:spLocks noGrp="1" noChangeArrowheads="1"/>
          </p:cNvSpPr>
          <p:nvPr>
            <p:ph type="sldNum" sz="quarter" idx="11"/>
          </p:nvPr>
        </p:nvSpPr>
        <p:spPr>
          <a:ln/>
        </p:spPr>
        <p:txBody>
          <a:bodyPr/>
          <a:lstStyle>
            <a:lvl1pPr>
              <a:defRPr/>
            </a:lvl1pPr>
          </a:lstStyle>
          <a:p>
            <a:pPr>
              <a:defRPr/>
            </a:pPr>
            <a:r>
              <a:rPr lang="nl-NL">
                <a:solidFill>
                  <a:srgbClr val="003687"/>
                </a:solidFill>
                <a:latin typeface="Univers"/>
              </a:rPr>
              <a:t> </a:t>
            </a:r>
            <a:fld id="{2F8AB1DD-2DEC-40B3-8F0A-40E250AE4C19}" type="slidenum">
              <a:rPr lang="nl-NL" b="1">
                <a:solidFill>
                  <a:srgbClr val="003687"/>
                </a:solidFill>
                <a:latin typeface="Univers"/>
              </a:rPr>
              <a:pPr>
                <a:defRPr/>
              </a:pPr>
              <a:t>‹#›</a:t>
            </a:fld>
            <a:endParaRPr lang="nl-NL" b="1">
              <a:solidFill>
                <a:srgbClr val="003687"/>
              </a:solidFill>
              <a:latin typeface="Univers"/>
            </a:endParaRPr>
          </a:p>
        </p:txBody>
      </p:sp>
    </p:spTree>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endParaRPr lang="nl-NL">
              <a:solidFill>
                <a:srgbClr val="003687"/>
              </a:solidFill>
              <a:latin typeface="Univers"/>
            </a:endParaRPr>
          </a:p>
        </p:txBody>
      </p:sp>
      <p:sp>
        <p:nvSpPr>
          <p:cNvPr id="5" name="Rectangle 5"/>
          <p:cNvSpPr>
            <a:spLocks noGrp="1" noChangeArrowheads="1"/>
          </p:cNvSpPr>
          <p:nvPr>
            <p:ph type="sldNum" sz="quarter" idx="11"/>
          </p:nvPr>
        </p:nvSpPr>
        <p:spPr>
          <a:ln/>
        </p:spPr>
        <p:txBody>
          <a:bodyPr/>
          <a:lstStyle>
            <a:lvl1pPr>
              <a:defRPr/>
            </a:lvl1pPr>
          </a:lstStyle>
          <a:p>
            <a:pPr>
              <a:defRPr/>
            </a:pPr>
            <a:r>
              <a:rPr lang="nl-NL">
                <a:solidFill>
                  <a:srgbClr val="003687"/>
                </a:solidFill>
                <a:latin typeface="Univers"/>
              </a:rPr>
              <a:t> </a:t>
            </a:r>
            <a:fld id="{4D89C8AF-C20F-4900-B0EB-5880ACD5B166}" type="slidenum">
              <a:rPr lang="nl-NL" b="1">
                <a:solidFill>
                  <a:srgbClr val="003687"/>
                </a:solidFill>
                <a:latin typeface="Univers"/>
              </a:rPr>
              <a:pPr>
                <a:defRPr/>
              </a:pPr>
              <a:t>‹#›</a:t>
            </a:fld>
            <a:endParaRPr lang="nl-NL" b="1">
              <a:solidFill>
                <a:srgbClr val="003687"/>
              </a:solidFill>
              <a:latin typeface="Univers"/>
            </a:endParaRPr>
          </a:p>
        </p:txBody>
      </p:sp>
    </p:spTree>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26551" y="209550"/>
            <a:ext cx="2760133" cy="62674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39801" y="209550"/>
            <a:ext cx="8083551" cy="6267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endParaRPr lang="nl-NL">
              <a:solidFill>
                <a:srgbClr val="003687"/>
              </a:solidFill>
              <a:latin typeface="Univers"/>
            </a:endParaRPr>
          </a:p>
        </p:txBody>
      </p:sp>
      <p:sp>
        <p:nvSpPr>
          <p:cNvPr id="5" name="Rectangle 5"/>
          <p:cNvSpPr>
            <a:spLocks noGrp="1" noChangeArrowheads="1"/>
          </p:cNvSpPr>
          <p:nvPr>
            <p:ph type="sldNum" sz="quarter" idx="11"/>
          </p:nvPr>
        </p:nvSpPr>
        <p:spPr>
          <a:ln/>
        </p:spPr>
        <p:txBody>
          <a:bodyPr/>
          <a:lstStyle>
            <a:lvl1pPr>
              <a:defRPr/>
            </a:lvl1pPr>
          </a:lstStyle>
          <a:p>
            <a:pPr>
              <a:defRPr/>
            </a:pPr>
            <a:r>
              <a:rPr lang="nl-NL">
                <a:solidFill>
                  <a:srgbClr val="003687"/>
                </a:solidFill>
                <a:latin typeface="Univers"/>
              </a:rPr>
              <a:t> </a:t>
            </a:r>
            <a:fld id="{4B3FF7E8-9EC4-4091-A9B2-A8146BC310E6}" type="slidenum">
              <a:rPr lang="nl-NL" b="1">
                <a:solidFill>
                  <a:srgbClr val="003687"/>
                </a:solidFill>
                <a:latin typeface="Univers"/>
              </a:rPr>
              <a:pPr>
                <a:defRPr/>
              </a:pPr>
              <a:t>‹#›</a:t>
            </a:fld>
            <a:endParaRPr lang="nl-NL" b="1">
              <a:solidFill>
                <a:srgbClr val="003687"/>
              </a:solidFill>
              <a:latin typeface="Univers"/>
            </a:endParaRPr>
          </a:p>
        </p:txBody>
      </p:sp>
    </p:spTree>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82"/>
          <p:cNvSpPr>
            <a:spLocks noChangeShapeType="1"/>
          </p:cNvSpPr>
          <p:nvPr/>
        </p:nvSpPr>
        <p:spPr bwMode="auto">
          <a:xfrm>
            <a:off x="0" y="3657600"/>
            <a:ext cx="12192000" cy="0"/>
          </a:xfrm>
          <a:prstGeom prst="line">
            <a:avLst/>
          </a:prstGeom>
          <a:noFill/>
          <a:ln w="101600">
            <a:solidFill>
              <a:srgbClr val="000076"/>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en-US" sz="2400">
              <a:solidFill>
                <a:srgbClr val="FFFFFF"/>
              </a:solidFill>
            </a:endParaRPr>
          </a:p>
        </p:txBody>
      </p:sp>
      <p:sp>
        <p:nvSpPr>
          <p:cNvPr id="5186" name="Rectangle 66"/>
          <p:cNvSpPr>
            <a:spLocks noGrp="1" noChangeArrowheads="1"/>
          </p:cNvSpPr>
          <p:nvPr>
            <p:ph type="ctrTitle" sz="quarter"/>
          </p:nvPr>
        </p:nvSpPr>
        <p:spPr>
          <a:xfrm>
            <a:off x="711200" y="2286001"/>
            <a:ext cx="10769600" cy="1279525"/>
          </a:xfrm>
        </p:spPr>
        <p:txBody>
          <a:bodyPr anchor="b"/>
          <a:lstStyle>
            <a:lvl1pPr algn="ctr">
              <a:defRPr sz="5400"/>
            </a:lvl1pPr>
          </a:lstStyle>
          <a:p>
            <a:r>
              <a:rPr lang="en-US"/>
              <a:t>Presentation Title</a:t>
            </a:r>
          </a:p>
        </p:txBody>
      </p:sp>
      <p:sp>
        <p:nvSpPr>
          <p:cNvPr id="5187" name="Rectangle 67"/>
          <p:cNvSpPr>
            <a:spLocks noGrp="1" noChangeArrowheads="1"/>
          </p:cNvSpPr>
          <p:nvPr>
            <p:ph type="subTitle" sz="quarter" idx="1"/>
          </p:nvPr>
        </p:nvSpPr>
        <p:spPr>
          <a:xfrm>
            <a:off x="2032000" y="3886200"/>
            <a:ext cx="7823200" cy="762000"/>
          </a:xfrm>
        </p:spPr>
        <p:txBody>
          <a:bodyPr/>
          <a:lstStyle>
            <a:lvl1pPr marL="0" indent="0" algn="ctr">
              <a:buFontTx/>
              <a:buNone/>
              <a:defRPr sz="2000"/>
            </a:lvl1pPr>
          </a:lstStyle>
          <a:p>
            <a:r>
              <a:rPr lang="en-US"/>
              <a:t>Presentation Subtitle</a:t>
            </a:r>
          </a:p>
          <a:p>
            <a:r>
              <a:rPr lang="en-US"/>
              <a:t>Event:        Date:  01-01-2006</a:t>
            </a:r>
          </a:p>
        </p:txBody>
      </p:sp>
    </p:spTree>
    <p:extLst>
      <p:ext uri="{BB962C8B-B14F-4D97-AF65-F5344CB8AC3E}">
        <p14:creationId xmlns:p14="http://schemas.microsoft.com/office/powerpoint/2010/main" val="1322413207"/>
      </p:ext>
    </p:extLst>
  </p:cSld>
  <p:clrMapOvr>
    <a:masterClrMapping/>
  </p:clrMapOvr>
  <p:transition xmlns:p14="http://schemas.microsoft.com/office/powerpoint/2010/main" advTm="2500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9"/>
          <p:cNvSpPr>
            <a:spLocks noGrp="1" noChangeArrowheads="1"/>
          </p:cNvSpPr>
          <p:nvPr>
            <p:ph type="dt" sz="half" idx="10"/>
          </p:nvPr>
        </p:nvSpPr>
        <p:spPr/>
        <p:txBody>
          <a:bodyPr/>
          <a:lstStyle>
            <a:lvl1pPr>
              <a:defRPr>
                <a:solidFill>
                  <a:schemeClr val="tx1"/>
                </a:solidFill>
              </a:defRPr>
            </a:lvl1pPr>
          </a:lstStyle>
          <a:p>
            <a:pPr>
              <a:defRPr/>
            </a:pPr>
            <a:fld id="{806CD028-2AD5-43D0-9924-23746AF4D346}" type="datetime4">
              <a:rPr lang="en-GB">
                <a:solidFill>
                  <a:srgbClr val="FFFFFF"/>
                </a:solidFill>
              </a:rPr>
              <a:pPr>
                <a:defRPr/>
              </a:pPr>
              <a:t>October 28, 2019</a:t>
            </a:fld>
            <a:endParaRPr lang="en-US">
              <a:solidFill>
                <a:srgbClr val="FFFFFF"/>
              </a:solidFill>
            </a:endParaRPr>
          </a:p>
        </p:txBody>
      </p:sp>
      <p:sp>
        <p:nvSpPr>
          <p:cNvPr id="5" name="Rectangle 71"/>
          <p:cNvSpPr>
            <a:spLocks noGrp="1" noChangeArrowheads="1"/>
          </p:cNvSpPr>
          <p:nvPr>
            <p:ph type="sldNum" sz="quarter" idx="11"/>
          </p:nvPr>
        </p:nvSpPr>
        <p:spPr/>
        <p:txBody>
          <a:bodyPr/>
          <a:lstStyle>
            <a:lvl1pPr>
              <a:defRPr>
                <a:solidFill>
                  <a:schemeClr val="tx1"/>
                </a:solidFill>
              </a:defRPr>
            </a:lvl1pPr>
          </a:lstStyle>
          <a:p>
            <a:pPr>
              <a:defRPr/>
            </a:pPr>
            <a:r>
              <a:rPr lang="en-US">
                <a:solidFill>
                  <a:srgbClr val="FFFFFF"/>
                </a:solidFill>
              </a:rPr>
              <a:t>Page </a:t>
            </a:r>
            <a:fld id="{506CE0FB-4E2A-B448-ABD2-AED395839B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5837589"/>
      </p:ext>
    </p:extLst>
  </p:cSld>
  <p:clrMapOvr>
    <a:masterClrMapping/>
  </p:clrMapOvr>
  <p:transition xmlns:p14="http://schemas.microsoft.com/office/powerpoint/2010/main" advTm="2500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p:txBody>
          <a:bodyPr/>
          <a:lstStyle>
            <a:lvl1pPr>
              <a:defRPr>
                <a:solidFill>
                  <a:schemeClr val="tx1"/>
                </a:solidFill>
              </a:defRPr>
            </a:lvl1pPr>
          </a:lstStyle>
          <a:p>
            <a:pPr>
              <a:defRPr/>
            </a:pPr>
            <a:fld id="{EC149147-F775-44D4-9E62-EE998F76DB0B}" type="datetime4">
              <a:rPr lang="en-GB">
                <a:solidFill>
                  <a:srgbClr val="FFFFFF"/>
                </a:solidFill>
              </a:rPr>
              <a:pPr>
                <a:defRPr/>
              </a:pPr>
              <a:t>October 28, 2019</a:t>
            </a:fld>
            <a:endParaRPr lang="en-US">
              <a:solidFill>
                <a:srgbClr val="FFFFFF"/>
              </a:solidFill>
            </a:endParaRPr>
          </a:p>
        </p:txBody>
      </p:sp>
      <p:sp>
        <p:nvSpPr>
          <p:cNvPr id="5" name="Rectangle 71"/>
          <p:cNvSpPr>
            <a:spLocks noGrp="1" noChangeArrowheads="1"/>
          </p:cNvSpPr>
          <p:nvPr>
            <p:ph type="sldNum" sz="quarter" idx="11"/>
          </p:nvPr>
        </p:nvSpPr>
        <p:spPr/>
        <p:txBody>
          <a:bodyPr/>
          <a:lstStyle>
            <a:lvl1pPr>
              <a:defRPr>
                <a:solidFill>
                  <a:schemeClr val="tx1"/>
                </a:solidFill>
              </a:defRPr>
            </a:lvl1pPr>
          </a:lstStyle>
          <a:p>
            <a:pPr>
              <a:defRPr/>
            </a:pPr>
            <a:r>
              <a:rPr lang="en-US">
                <a:solidFill>
                  <a:srgbClr val="FFFFFF"/>
                </a:solidFill>
              </a:rPr>
              <a:t>Page </a:t>
            </a:r>
            <a:fld id="{E51A89E0-3D3D-FA4C-87A9-939959C084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6040404"/>
      </p:ext>
    </p:extLst>
  </p:cSld>
  <p:clrMapOvr>
    <a:masterClrMapping/>
  </p:clrMapOvr>
  <p:transition xmlns:p14="http://schemas.microsoft.com/office/powerpoint/2010/main" advTm="2500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295400"/>
            <a:ext cx="53848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295400"/>
            <a:ext cx="53848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9"/>
          <p:cNvSpPr>
            <a:spLocks noGrp="1" noChangeArrowheads="1"/>
          </p:cNvSpPr>
          <p:nvPr>
            <p:ph type="dt" sz="half" idx="10"/>
          </p:nvPr>
        </p:nvSpPr>
        <p:spPr/>
        <p:txBody>
          <a:bodyPr/>
          <a:lstStyle>
            <a:lvl1pPr>
              <a:defRPr>
                <a:solidFill>
                  <a:schemeClr val="tx1"/>
                </a:solidFill>
              </a:defRPr>
            </a:lvl1pPr>
          </a:lstStyle>
          <a:p>
            <a:pPr>
              <a:defRPr/>
            </a:pPr>
            <a:fld id="{170B43F0-3A23-4EC0-831B-759F2A0C390C}" type="datetime4">
              <a:rPr lang="en-GB">
                <a:solidFill>
                  <a:srgbClr val="FFFFFF"/>
                </a:solidFill>
              </a:rPr>
              <a:pPr>
                <a:defRPr/>
              </a:pPr>
              <a:t>October 28, 2019</a:t>
            </a:fld>
            <a:endParaRPr lang="en-US">
              <a:solidFill>
                <a:srgbClr val="FFFFFF"/>
              </a:solidFill>
            </a:endParaRPr>
          </a:p>
        </p:txBody>
      </p:sp>
      <p:sp>
        <p:nvSpPr>
          <p:cNvPr id="6" name="Rectangle 71"/>
          <p:cNvSpPr>
            <a:spLocks noGrp="1" noChangeArrowheads="1"/>
          </p:cNvSpPr>
          <p:nvPr>
            <p:ph type="sldNum" sz="quarter" idx="11"/>
          </p:nvPr>
        </p:nvSpPr>
        <p:spPr/>
        <p:txBody>
          <a:bodyPr/>
          <a:lstStyle>
            <a:lvl1pPr>
              <a:defRPr>
                <a:solidFill>
                  <a:schemeClr val="tx1"/>
                </a:solidFill>
              </a:defRPr>
            </a:lvl1pPr>
          </a:lstStyle>
          <a:p>
            <a:pPr>
              <a:defRPr/>
            </a:pPr>
            <a:r>
              <a:rPr lang="en-US">
                <a:solidFill>
                  <a:srgbClr val="FFFFFF"/>
                </a:solidFill>
              </a:rPr>
              <a:t>Page </a:t>
            </a:r>
            <a:fld id="{3B4A5C68-A2DA-7843-8941-53D08C9B43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3001749"/>
      </p:ext>
    </p:extLst>
  </p:cSld>
  <p:clrMapOvr>
    <a:masterClrMapping/>
  </p:clrMapOvr>
  <p:transition xmlns:p14="http://schemas.microsoft.com/office/powerpoint/2010/main" advTm="2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295400"/>
            <a:ext cx="53848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295400"/>
            <a:ext cx="53848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9"/>
          <p:cNvSpPr>
            <a:spLocks noGrp="1" noChangeArrowheads="1"/>
          </p:cNvSpPr>
          <p:nvPr>
            <p:ph type="dt" sz="half" idx="10"/>
          </p:nvPr>
        </p:nvSpPr>
        <p:spPr/>
        <p:txBody>
          <a:bodyPr/>
          <a:lstStyle>
            <a:lvl1pPr>
              <a:defRPr>
                <a:solidFill>
                  <a:srgbClr val="FFFFFF"/>
                </a:solidFill>
              </a:defRPr>
            </a:lvl1pPr>
          </a:lstStyle>
          <a:p>
            <a:pPr>
              <a:defRPr/>
            </a:pPr>
            <a:fld id="{56030C8C-A629-4073-99BD-5FBB47F7567F}" type="datetime4">
              <a:rPr lang="en-GB"/>
              <a:pPr>
                <a:defRPr/>
              </a:pPr>
              <a:t>October 28, 2019</a:t>
            </a:fld>
            <a:endParaRPr lang="en-US"/>
          </a:p>
        </p:txBody>
      </p:sp>
      <p:sp>
        <p:nvSpPr>
          <p:cNvPr id="6" name="Rectangle 71"/>
          <p:cNvSpPr>
            <a:spLocks noGrp="1" noChangeArrowheads="1"/>
          </p:cNvSpPr>
          <p:nvPr>
            <p:ph type="sldNum" sz="quarter" idx="11"/>
          </p:nvPr>
        </p:nvSpPr>
        <p:spPr/>
        <p:txBody>
          <a:bodyPr/>
          <a:lstStyle>
            <a:lvl1pPr>
              <a:defRPr>
                <a:solidFill>
                  <a:srgbClr val="FFFFFF"/>
                </a:solidFill>
              </a:defRPr>
            </a:lvl1pPr>
          </a:lstStyle>
          <a:p>
            <a:pPr>
              <a:defRPr/>
            </a:pPr>
            <a:r>
              <a:rPr lang="en-US"/>
              <a:t>Page </a:t>
            </a:r>
            <a:fld id="{A2CA445E-26EF-4247-B5D9-1B297E891852}" type="slidenum">
              <a:rPr lang="en-US"/>
              <a:pPr>
                <a:defRPr/>
              </a:pPr>
              <a:t>‹#›</a:t>
            </a:fld>
            <a:endParaRPr lang="en-US"/>
          </a:p>
        </p:txBody>
      </p:sp>
    </p:spTree>
    <p:extLst>
      <p:ext uri="{BB962C8B-B14F-4D97-AF65-F5344CB8AC3E}">
        <p14:creationId xmlns:p14="http://schemas.microsoft.com/office/powerpoint/2010/main" val="2662743990"/>
      </p:ext>
    </p:extLst>
  </p:cSld>
  <p:clrMapOvr>
    <a:masterClrMapping/>
  </p:clrMapOvr>
  <p:transition xmlns:p14="http://schemas.microsoft.com/office/powerpoint/2010/main" spd="med" advTm="78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9"/>
          <p:cNvSpPr>
            <a:spLocks noGrp="1" noChangeArrowheads="1"/>
          </p:cNvSpPr>
          <p:nvPr>
            <p:ph type="dt" sz="half" idx="10"/>
          </p:nvPr>
        </p:nvSpPr>
        <p:spPr/>
        <p:txBody>
          <a:bodyPr/>
          <a:lstStyle>
            <a:lvl1pPr>
              <a:defRPr>
                <a:solidFill>
                  <a:schemeClr val="tx1"/>
                </a:solidFill>
              </a:defRPr>
            </a:lvl1pPr>
          </a:lstStyle>
          <a:p>
            <a:pPr>
              <a:defRPr/>
            </a:pPr>
            <a:fld id="{31790BEB-D375-4A21-9069-D05BE3ED2A94}" type="datetime4">
              <a:rPr lang="en-GB">
                <a:solidFill>
                  <a:srgbClr val="FFFFFF"/>
                </a:solidFill>
              </a:rPr>
              <a:pPr>
                <a:defRPr/>
              </a:pPr>
              <a:t>October 28, 2019</a:t>
            </a:fld>
            <a:endParaRPr lang="en-US">
              <a:solidFill>
                <a:srgbClr val="FFFFFF"/>
              </a:solidFill>
            </a:endParaRPr>
          </a:p>
        </p:txBody>
      </p:sp>
      <p:sp>
        <p:nvSpPr>
          <p:cNvPr id="8" name="Rectangle 71"/>
          <p:cNvSpPr>
            <a:spLocks noGrp="1" noChangeArrowheads="1"/>
          </p:cNvSpPr>
          <p:nvPr>
            <p:ph type="sldNum" sz="quarter" idx="11"/>
          </p:nvPr>
        </p:nvSpPr>
        <p:spPr/>
        <p:txBody>
          <a:bodyPr/>
          <a:lstStyle>
            <a:lvl1pPr>
              <a:defRPr>
                <a:solidFill>
                  <a:schemeClr val="tx1"/>
                </a:solidFill>
              </a:defRPr>
            </a:lvl1pPr>
          </a:lstStyle>
          <a:p>
            <a:pPr>
              <a:defRPr/>
            </a:pPr>
            <a:r>
              <a:rPr lang="en-US">
                <a:solidFill>
                  <a:srgbClr val="FFFFFF"/>
                </a:solidFill>
              </a:rPr>
              <a:t>Page </a:t>
            </a:r>
            <a:fld id="{3776E400-0A8D-C948-8D83-F5417EE06C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20069779"/>
      </p:ext>
    </p:extLst>
  </p:cSld>
  <p:clrMapOvr>
    <a:masterClrMapping/>
  </p:clrMapOvr>
  <p:transition xmlns:p14="http://schemas.microsoft.com/office/powerpoint/2010/main" advTm="2500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69"/>
          <p:cNvSpPr>
            <a:spLocks noGrp="1" noChangeArrowheads="1"/>
          </p:cNvSpPr>
          <p:nvPr>
            <p:ph type="dt" sz="half" idx="10"/>
          </p:nvPr>
        </p:nvSpPr>
        <p:spPr/>
        <p:txBody>
          <a:bodyPr/>
          <a:lstStyle>
            <a:lvl1pPr>
              <a:defRPr>
                <a:solidFill>
                  <a:schemeClr val="tx1"/>
                </a:solidFill>
              </a:defRPr>
            </a:lvl1pPr>
          </a:lstStyle>
          <a:p>
            <a:pPr>
              <a:defRPr/>
            </a:pPr>
            <a:fld id="{CE47AC60-BBB8-4E99-AF06-835A8B93AA4B}" type="datetime4">
              <a:rPr lang="en-GB">
                <a:solidFill>
                  <a:srgbClr val="FFFFFF"/>
                </a:solidFill>
              </a:rPr>
              <a:pPr>
                <a:defRPr/>
              </a:pPr>
              <a:t>October 28, 2019</a:t>
            </a:fld>
            <a:endParaRPr lang="en-US">
              <a:solidFill>
                <a:srgbClr val="FFFFFF"/>
              </a:solidFill>
            </a:endParaRPr>
          </a:p>
        </p:txBody>
      </p:sp>
      <p:sp>
        <p:nvSpPr>
          <p:cNvPr id="4" name="Rectangle 71"/>
          <p:cNvSpPr>
            <a:spLocks noGrp="1" noChangeArrowheads="1"/>
          </p:cNvSpPr>
          <p:nvPr>
            <p:ph type="sldNum" sz="quarter" idx="11"/>
          </p:nvPr>
        </p:nvSpPr>
        <p:spPr/>
        <p:txBody>
          <a:bodyPr/>
          <a:lstStyle>
            <a:lvl1pPr>
              <a:defRPr>
                <a:solidFill>
                  <a:schemeClr val="tx1"/>
                </a:solidFill>
              </a:defRPr>
            </a:lvl1pPr>
          </a:lstStyle>
          <a:p>
            <a:pPr>
              <a:defRPr/>
            </a:pPr>
            <a:r>
              <a:rPr lang="en-US">
                <a:solidFill>
                  <a:srgbClr val="FFFFFF"/>
                </a:solidFill>
              </a:rPr>
              <a:t>Page </a:t>
            </a:r>
            <a:fld id="{4BFAEC6A-F089-A345-990E-6B0C128611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3535731"/>
      </p:ext>
    </p:extLst>
  </p:cSld>
  <p:clrMapOvr>
    <a:masterClrMapping/>
  </p:clrMapOvr>
  <p:transition xmlns:p14="http://schemas.microsoft.com/office/powerpoint/2010/main" advTm="2500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p:txBody>
          <a:bodyPr/>
          <a:lstStyle>
            <a:lvl1pPr>
              <a:defRPr>
                <a:solidFill>
                  <a:schemeClr val="tx1"/>
                </a:solidFill>
              </a:defRPr>
            </a:lvl1pPr>
          </a:lstStyle>
          <a:p>
            <a:pPr>
              <a:defRPr/>
            </a:pPr>
            <a:fld id="{60108FD2-B467-4E5A-B9A2-EDB4B58F2C8F}" type="datetime4">
              <a:rPr lang="en-GB">
                <a:solidFill>
                  <a:srgbClr val="FFFFFF"/>
                </a:solidFill>
              </a:rPr>
              <a:pPr>
                <a:defRPr/>
              </a:pPr>
              <a:t>October 28, 2019</a:t>
            </a:fld>
            <a:endParaRPr lang="en-US">
              <a:solidFill>
                <a:srgbClr val="FFFFFF"/>
              </a:solidFill>
            </a:endParaRPr>
          </a:p>
        </p:txBody>
      </p:sp>
      <p:sp>
        <p:nvSpPr>
          <p:cNvPr id="3" name="Rectangle 71"/>
          <p:cNvSpPr>
            <a:spLocks noGrp="1" noChangeArrowheads="1"/>
          </p:cNvSpPr>
          <p:nvPr>
            <p:ph type="sldNum" sz="quarter" idx="11"/>
          </p:nvPr>
        </p:nvSpPr>
        <p:spPr/>
        <p:txBody>
          <a:bodyPr/>
          <a:lstStyle>
            <a:lvl1pPr>
              <a:defRPr>
                <a:solidFill>
                  <a:schemeClr val="tx1"/>
                </a:solidFill>
              </a:defRPr>
            </a:lvl1pPr>
          </a:lstStyle>
          <a:p>
            <a:pPr>
              <a:defRPr/>
            </a:pPr>
            <a:r>
              <a:rPr lang="en-US">
                <a:solidFill>
                  <a:srgbClr val="FFFFFF"/>
                </a:solidFill>
              </a:rPr>
              <a:t>Page </a:t>
            </a:r>
            <a:fld id="{F8F4FBE0-5546-3844-8461-F27E1846F0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6083411"/>
      </p:ext>
    </p:extLst>
  </p:cSld>
  <p:clrMapOvr>
    <a:masterClrMapping/>
  </p:clrMapOvr>
  <p:transition xmlns:p14="http://schemas.microsoft.com/office/powerpoint/2010/main" advTm="2500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p:txBody>
          <a:bodyPr/>
          <a:lstStyle>
            <a:lvl1pPr>
              <a:defRPr>
                <a:solidFill>
                  <a:schemeClr val="tx1"/>
                </a:solidFill>
              </a:defRPr>
            </a:lvl1pPr>
          </a:lstStyle>
          <a:p>
            <a:pPr>
              <a:defRPr/>
            </a:pPr>
            <a:fld id="{80E3BDA4-D2BB-4ADC-9F0F-47F652ED1773}" type="datetime4">
              <a:rPr lang="en-GB">
                <a:solidFill>
                  <a:srgbClr val="FFFFFF"/>
                </a:solidFill>
              </a:rPr>
              <a:pPr>
                <a:defRPr/>
              </a:pPr>
              <a:t>October 28, 2019</a:t>
            </a:fld>
            <a:endParaRPr lang="en-US">
              <a:solidFill>
                <a:srgbClr val="FFFFFF"/>
              </a:solidFill>
            </a:endParaRPr>
          </a:p>
        </p:txBody>
      </p:sp>
      <p:sp>
        <p:nvSpPr>
          <p:cNvPr id="6" name="Rectangle 71"/>
          <p:cNvSpPr>
            <a:spLocks noGrp="1" noChangeArrowheads="1"/>
          </p:cNvSpPr>
          <p:nvPr>
            <p:ph type="sldNum" sz="quarter" idx="11"/>
          </p:nvPr>
        </p:nvSpPr>
        <p:spPr/>
        <p:txBody>
          <a:bodyPr/>
          <a:lstStyle>
            <a:lvl1pPr>
              <a:defRPr>
                <a:solidFill>
                  <a:schemeClr val="tx1"/>
                </a:solidFill>
              </a:defRPr>
            </a:lvl1pPr>
          </a:lstStyle>
          <a:p>
            <a:pPr>
              <a:defRPr/>
            </a:pPr>
            <a:r>
              <a:rPr lang="en-US">
                <a:solidFill>
                  <a:srgbClr val="FFFFFF"/>
                </a:solidFill>
              </a:rPr>
              <a:t>Page </a:t>
            </a:r>
            <a:fld id="{CF7323CF-3DCE-B64D-A16B-9BBDB6119A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6743951"/>
      </p:ext>
    </p:extLst>
  </p:cSld>
  <p:clrMapOvr>
    <a:masterClrMapping/>
  </p:clrMapOvr>
  <p:transition xmlns:p14="http://schemas.microsoft.com/office/powerpoint/2010/main" advTm="2500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p:txBody>
          <a:bodyPr/>
          <a:lstStyle>
            <a:lvl1pPr>
              <a:defRPr>
                <a:solidFill>
                  <a:schemeClr val="tx1"/>
                </a:solidFill>
              </a:defRPr>
            </a:lvl1pPr>
          </a:lstStyle>
          <a:p>
            <a:pPr>
              <a:defRPr/>
            </a:pPr>
            <a:fld id="{31CE2EDC-AF17-4DDA-9585-E9FB55F92F8F}" type="datetime4">
              <a:rPr lang="en-GB">
                <a:solidFill>
                  <a:srgbClr val="FFFFFF"/>
                </a:solidFill>
              </a:rPr>
              <a:pPr>
                <a:defRPr/>
              </a:pPr>
              <a:t>October 28, 2019</a:t>
            </a:fld>
            <a:endParaRPr lang="en-US">
              <a:solidFill>
                <a:srgbClr val="FFFFFF"/>
              </a:solidFill>
            </a:endParaRPr>
          </a:p>
        </p:txBody>
      </p:sp>
      <p:sp>
        <p:nvSpPr>
          <p:cNvPr id="6" name="Rectangle 71"/>
          <p:cNvSpPr>
            <a:spLocks noGrp="1" noChangeArrowheads="1"/>
          </p:cNvSpPr>
          <p:nvPr>
            <p:ph type="sldNum" sz="quarter" idx="11"/>
          </p:nvPr>
        </p:nvSpPr>
        <p:spPr/>
        <p:txBody>
          <a:bodyPr/>
          <a:lstStyle>
            <a:lvl1pPr>
              <a:defRPr>
                <a:solidFill>
                  <a:schemeClr val="tx1"/>
                </a:solidFill>
              </a:defRPr>
            </a:lvl1pPr>
          </a:lstStyle>
          <a:p>
            <a:pPr>
              <a:defRPr/>
            </a:pPr>
            <a:r>
              <a:rPr lang="en-US">
                <a:solidFill>
                  <a:srgbClr val="FFFFFF"/>
                </a:solidFill>
              </a:rPr>
              <a:t>Page </a:t>
            </a:r>
            <a:fld id="{86B02B2F-0ED2-9242-A840-E5CE5BE82D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2134789"/>
      </p:ext>
    </p:extLst>
  </p:cSld>
  <p:clrMapOvr>
    <a:masterClrMapping/>
  </p:clrMapOvr>
  <p:transition xmlns:p14="http://schemas.microsoft.com/office/powerpoint/2010/main" advTm="25000">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9"/>
          <p:cNvSpPr>
            <a:spLocks noGrp="1" noChangeArrowheads="1"/>
          </p:cNvSpPr>
          <p:nvPr>
            <p:ph type="dt" sz="half" idx="10"/>
          </p:nvPr>
        </p:nvSpPr>
        <p:spPr/>
        <p:txBody>
          <a:bodyPr/>
          <a:lstStyle>
            <a:lvl1pPr>
              <a:defRPr>
                <a:solidFill>
                  <a:schemeClr val="tx1"/>
                </a:solidFill>
              </a:defRPr>
            </a:lvl1pPr>
          </a:lstStyle>
          <a:p>
            <a:pPr>
              <a:defRPr/>
            </a:pPr>
            <a:fld id="{A168E5F0-0FA3-4B49-8A0C-6D4CDD4C036A}" type="datetime4">
              <a:rPr lang="en-GB">
                <a:solidFill>
                  <a:srgbClr val="FFFFFF"/>
                </a:solidFill>
              </a:rPr>
              <a:pPr>
                <a:defRPr/>
              </a:pPr>
              <a:t>October 28, 2019</a:t>
            </a:fld>
            <a:endParaRPr lang="en-US">
              <a:solidFill>
                <a:srgbClr val="FFFFFF"/>
              </a:solidFill>
            </a:endParaRPr>
          </a:p>
        </p:txBody>
      </p:sp>
      <p:sp>
        <p:nvSpPr>
          <p:cNvPr id="5" name="Rectangle 71"/>
          <p:cNvSpPr>
            <a:spLocks noGrp="1" noChangeArrowheads="1"/>
          </p:cNvSpPr>
          <p:nvPr>
            <p:ph type="sldNum" sz="quarter" idx="11"/>
          </p:nvPr>
        </p:nvSpPr>
        <p:spPr/>
        <p:txBody>
          <a:bodyPr/>
          <a:lstStyle>
            <a:lvl1pPr>
              <a:defRPr>
                <a:solidFill>
                  <a:schemeClr val="tx1"/>
                </a:solidFill>
              </a:defRPr>
            </a:lvl1pPr>
          </a:lstStyle>
          <a:p>
            <a:pPr>
              <a:defRPr/>
            </a:pPr>
            <a:r>
              <a:rPr lang="en-US">
                <a:solidFill>
                  <a:srgbClr val="FFFFFF"/>
                </a:solidFill>
              </a:rPr>
              <a:t>Page </a:t>
            </a:r>
            <a:fld id="{4CD1743D-2107-604E-8100-C4CC2824BE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6495079"/>
      </p:ext>
    </p:extLst>
  </p:cSld>
  <p:clrMapOvr>
    <a:masterClrMapping/>
  </p:clrMapOvr>
  <p:transition xmlns:p14="http://schemas.microsoft.com/office/powerpoint/2010/main" advTm="2500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04800"/>
            <a:ext cx="2743200" cy="51816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304800"/>
            <a:ext cx="80264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9"/>
          <p:cNvSpPr>
            <a:spLocks noGrp="1" noChangeArrowheads="1"/>
          </p:cNvSpPr>
          <p:nvPr>
            <p:ph type="dt" sz="half" idx="10"/>
          </p:nvPr>
        </p:nvSpPr>
        <p:spPr/>
        <p:txBody>
          <a:bodyPr/>
          <a:lstStyle>
            <a:lvl1pPr>
              <a:defRPr>
                <a:solidFill>
                  <a:schemeClr val="tx1"/>
                </a:solidFill>
              </a:defRPr>
            </a:lvl1pPr>
          </a:lstStyle>
          <a:p>
            <a:pPr>
              <a:defRPr/>
            </a:pPr>
            <a:fld id="{9A29B81D-AF5D-4400-8FA7-1D1C25D329DF}" type="datetime4">
              <a:rPr lang="en-GB">
                <a:solidFill>
                  <a:srgbClr val="FFFFFF"/>
                </a:solidFill>
              </a:rPr>
              <a:pPr>
                <a:defRPr/>
              </a:pPr>
              <a:t>October 28, 2019</a:t>
            </a:fld>
            <a:endParaRPr lang="en-US">
              <a:solidFill>
                <a:srgbClr val="FFFFFF"/>
              </a:solidFill>
            </a:endParaRPr>
          </a:p>
        </p:txBody>
      </p:sp>
      <p:sp>
        <p:nvSpPr>
          <p:cNvPr id="5" name="Rectangle 71"/>
          <p:cNvSpPr>
            <a:spLocks noGrp="1" noChangeArrowheads="1"/>
          </p:cNvSpPr>
          <p:nvPr>
            <p:ph type="sldNum" sz="quarter" idx="11"/>
          </p:nvPr>
        </p:nvSpPr>
        <p:spPr/>
        <p:txBody>
          <a:bodyPr/>
          <a:lstStyle>
            <a:lvl1pPr>
              <a:defRPr>
                <a:solidFill>
                  <a:schemeClr val="tx1"/>
                </a:solidFill>
              </a:defRPr>
            </a:lvl1pPr>
          </a:lstStyle>
          <a:p>
            <a:pPr>
              <a:defRPr/>
            </a:pPr>
            <a:r>
              <a:rPr lang="en-US">
                <a:solidFill>
                  <a:srgbClr val="FFFFFF"/>
                </a:solidFill>
              </a:rPr>
              <a:t>Page </a:t>
            </a:r>
            <a:fld id="{04E3B2D6-4185-FC48-9EFB-8CDBADAB1F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5544519"/>
      </p:ext>
    </p:extLst>
  </p:cSld>
  <p:clrMapOvr>
    <a:masterClrMapping/>
  </p:clrMapOvr>
  <p:transition xmlns:p14="http://schemas.microsoft.com/office/powerpoint/2010/main" advTm="2500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838200"/>
          </a:xfrm>
        </p:spPr>
        <p:txBody>
          <a:bodyPr/>
          <a:lstStyle/>
          <a:p>
            <a:r>
              <a:rPr lang="en-US"/>
              <a:t>Click to edit Master title style</a:t>
            </a:r>
            <a:endParaRPr lang="en-GB"/>
          </a:p>
        </p:txBody>
      </p:sp>
      <p:sp>
        <p:nvSpPr>
          <p:cNvPr id="3" name="Chart Placeholder 2"/>
          <p:cNvSpPr>
            <a:spLocks noGrp="1"/>
          </p:cNvSpPr>
          <p:nvPr>
            <p:ph type="chart" idx="1"/>
          </p:nvPr>
        </p:nvSpPr>
        <p:spPr>
          <a:xfrm>
            <a:off x="609600" y="1295400"/>
            <a:ext cx="10972800" cy="4191000"/>
          </a:xfrm>
        </p:spPr>
        <p:txBody>
          <a:bodyPr/>
          <a:lstStyle/>
          <a:p>
            <a:pPr lvl="0"/>
            <a:endParaRPr lang="en-GB" noProof="0"/>
          </a:p>
        </p:txBody>
      </p:sp>
      <p:sp>
        <p:nvSpPr>
          <p:cNvPr id="4" name="Rectangle 69"/>
          <p:cNvSpPr>
            <a:spLocks noGrp="1" noChangeArrowheads="1"/>
          </p:cNvSpPr>
          <p:nvPr>
            <p:ph type="dt" sz="half" idx="10"/>
          </p:nvPr>
        </p:nvSpPr>
        <p:spPr/>
        <p:txBody>
          <a:bodyPr/>
          <a:lstStyle>
            <a:lvl1pPr>
              <a:defRPr>
                <a:solidFill>
                  <a:schemeClr val="tx1"/>
                </a:solidFill>
              </a:defRPr>
            </a:lvl1pPr>
          </a:lstStyle>
          <a:p>
            <a:pPr>
              <a:defRPr/>
            </a:pPr>
            <a:fld id="{6A20AFE1-6C81-40A6-9765-4ED73E0F9E9F}" type="datetime4">
              <a:rPr lang="en-GB">
                <a:solidFill>
                  <a:srgbClr val="FFFFFF"/>
                </a:solidFill>
              </a:rPr>
              <a:pPr>
                <a:defRPr/>
              </a:pPr>
              <a:t>October 28, 2019</a:t>
            </a:fld>
            <a:endParaRPr lang="en-US">
              <a:solidFill>
                <a:srgbClr val="FFFFFF"/>
              </a:solidFill>
            </a:endParaRPr>
          </a:p>
        </p:txBody>
      </p:sp>
      <p:sp>
        <p:nvSpPr>
          <p:cNvPr id="5" name="Rectangle 71"/>
          <p:cNvSpPr>
            <a:spLocks noGrp="1" noChangeArrowheads="1"/>
          </p:cNvSpPr>
          <p:nvPr>
            <p:ph type="sldNum" sz="quarter" idx="11"/>
          </p:nvPr>
        </p:nvSpPr>
        <p:spPr/>
        <p:txBody>
          <a:bodyPr/>
          <a:lstStyle>
            <a:lvl1pPr>
              <a:defRPr>
                <a:solidFill>
                  <a:schemeClr val="tx1"/>
                </a:solidFill>
              </a:defRPr>
            </a:lvl1pPr>
          </a:lstStyle>
          <a:p>
            <a:pPr>
              <a:defRPr/>
            </a:pPr>
            <a:r>
              <a:rPr lang="en-US">
                <a:solidFill>
                  <a:srgbClr val="FFFFFF"/>
                </a:solidFill>
              </a:rPr>
              <a:t>Page </a:t>
            </a:r>
            <a:fld id="{D0683589-54F3-774C-AA93-16DD42ABAB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5977039"/>
      </p:ext>
    </p:extLst>
  </p:cSld>
  <p:clrMapOvr>
    <a:masterClrMapping/>
  </p:clrMapOvr>
  <p:transition xmlns:p14="http://schemas.microsoft.com/office/powerpoint/2010/main" advTm="25000">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p:txBody>
          <a:bodyPr rtlCol="0"/>
          <a:lstStyle>
            <a:lvl1pPr eaLnBrk="1" fontAlgn="auto" hangingPunct="1">
              <a:spcBef>
                <a:spcPts val="0"/>
              </a:spcBef>
              <a:spcAft>
                <a:spcPts val="0"/>
              </a:spcAft>
              <a:defRPr b="0">
                <a:solidFill>
                  <a:prstClr val="black">
                    <a:tint val="75000"/>
                  </a:prstClr>
                </a:solidFill>
                <a:latin typeface="Tahoma" pitchFamily="34" charset="0"/>
                <a:ea typeface="+mn-ea"/>
                <a:cs typeface="+mn-cs"/>
              </a:defRPr>
            </a:lvl1pPr>
          </a:lstStyle>
          <a:p>
            <a:pPr>
              <a:defRPr/>
            </a:pPr>
            <a:r>
              <a:rPr lang="en-US"/>
              <a:t>N.Trifunovic</a:t>
            </a:r>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b="0">
                <a:latin typeface="Tahoma" pitchFamily="34" charset="0"/>
              </a:defRPr>
            </a:lvl1pPr>
          </a:lstStyle>
          <a:p>
            <a:pPr>
              <a:defRPr/>
            </a:pPr>
            <a:r>
              <a:rPr lang="en-US"/>
              <a:t>Unit 3 - Steady Flows in Pressurised Networks</a:t>
            </a:r>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r>
              <a:rPr lang="en-US"/>
              <a:t>Slide </a:t>
            </a:r>
            <a:fld id="{5D1D409A-91F8-9B43-ABCB-5C0A38551419}" type="slidenum">
              <a:rPr lang="en-US"/>
              <a:pPr>
                <a:defRPr/>
              </a:pPr>
              <a:t>‹#›</a:t>
            </a:fld>
            <a:endParaRPr lang="en-US"/>
          </a:p>
        </p:txBody>
      </p:sp>
    </p:spTree>
    <p:extLst>
      <p:ext uri="{BB962C8B-B14F-4D97-AF65-F5344CB8AC3E}">
        <p14:creationId xmlns:p14="http://schemas.microsoft.com/office/powerpoint/2010/main" val="3664452481"/>
      </p:ext>
    </p:extLst>
  </p:cSld>
  <p:clrMapOvr>
    <a:masterClrMapping/>
  </p:clrMapOvr>
  <p:transition xmlns:p14="http://schemas.microsoft.com/office/powerpoint/2010/mai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r>
              <a:rPr lang="en-GB"/>
              <a:t>UNICEF Urban WASH workshop, October, 2009</a:t>
            </a:r>
          </a:p>
        </p:txBody>
      </p:sp>
      <p:sp>
        <p:nvSpPr>
          <p:cNvPr id="6" name="Slide Number Placeholder 5"/>
          <p:cNvSpPr>
            <a:spLocks noGrp="1"/>
          </p:cNvSpPr>
          <p:nvPr>
            <p:ph type="sldNum" sz="quarter" idx="12"/>
          </p:nvPr>
        </p:nvSpPr>
        <p:spPr/>
        <p:txBody>
          <a:bodyPr/>
          <a:lstStyle>
            <a:lvl1pPr>
              <a:defRPr/>
            </a:lvl1pPr>
          </a:lstStyle>
          <a:p>
            <a:pPr>
              <a:defRPr/>
            </a:pPr>
            <a:fld id="{29DA5A00-D596-2641-9866-7E3D28C070F2}" type="slidenum">
              <a:rPr lang="en-GB"/>
              <a:pPr>
                <a:defRPr/>
              </a:pPr>
              <a:t>‹#›</a:t>
            </a:fld>
            <a:endParaRPr lang="en-GB"/>
          </a:p>
        </p:txBody>
      </p:sp>
    </p:spTree>
    <p:extLst>
      <p:ext uri="{BB962C8B-B14F-4D97-AF65-F5344CB8AC3E}">
        <p14:creationId xmlns:p14="http://schemas.microsoft.com/office/powerpoint/2010/main" val="3321005990"/>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9"/>
          <p:cNvSpPr>
            <a:spLocks noGrp="1" noChangeArrowheads="1"/>
          </p:cNvSpPr>
          <p:nvPr>
            <p:ph type="dt" sz="half" idx="10"/>
          </p:nvPr>
        </p:nvSpPr>
        <p:spPr/>
        <p:txBody>
          <a:bodyPr/>
          <a:lstStyle>
            <a:lvl1pPr>
              <a:defRPr>
                <a:solidFill>
                  <a:srgbClr val="FFFFFF"/>
                </a:solidFill>
              </a:defRPr>
            </a:lvl1pPr>
          </a:lstStyle>
          <a:p>
            <a:pPr>
              <a:defRPr/>
            </a:pPr>
            <a:fld id="{35562F82-2DAF-4E94-A36A-AD2D19CC69B6}" type="datetime4">
              <a:rPr lang="en-GB"/>
              <a:pPr>
                <a:defRPr/>
              </a:pPr>
              <a:t>October 28, 2019</a:t>
            </a:fld>
            <a:endParaRPr lang="en-US"/>
          </a:p>
        </p:txBody>
      </p:sp>
      <p:sp>
        <p:nvSpPr>
          <p:cNvPr id="8" name="Rectangle 71"/>
          <p:cNvSpPr>
            <a:spLocks noGrp="1" noChangeArrowheads="1"/>
          </p:cNvSpPr>
          <p:nvPr>
            <p:ph type="sldNum" sz="quarter" idx="11"/>
          </p:nvPr>
        </p:nvSpPr>
        <p:spPr/>
        <p:txBody>
          <a:bodyPr/>
          <a:lstStyle>
            <a:lvl1pPr>
              <a:defRPr>
                <a:solidFill>
                  <a:srgbClr val="FFFFFF"/>
                </a:solidFill>
              </a:defRPr>
            </a:lvl1pPr>
          </a:lstStyle>
          <a:p>
            <a:pPr>
              <a:defRPr/>
            </a:pPr>
            <a:r>
              <a:rPr lang="en-US"/>
              <a:t>Page </a:t>
            </a:r>
            <a:fld id="{CCF7B97B-81E2-F04E-A236-6C25B81328C2}" type="slidenum">
              <a:rPr lang="en-US"/>
              <a:pPr>
                <a:defRPr/>
              </a:pPr>
              <a:t>‹#›</a:t>
            </a:fld>
            <a:endParaRPr lang="en-US"/>
          </a:p>
        </p:txBody>
      </p:sp>
    </p:spTree>
    <p:extLst>
      <p:ext uri="{BB962C8B-B14F-4D97-AF65-F5344CB8AC3E}">
        <p14:creationId xmlns:p14="http://schemas.microsoft.com/office/powerpoint/2010/main" val="2254949988"/>
      </p:ext>
    </p:extLst>
  </p:cSld>
  <p:clrMapOvr>
    <a:masterClrMapping/>
  </p:clrMapOvr>
  <p:transition xmlns:p14="http://schemas.microsoft.com/office/powerpoint/2010/main" spd="med" advTm="78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273288CE-7B1F-7348-BDB6-1242D8D0CD58}"/>
              </a:ext>
            </a:extLst>
          </p:cNvPr>
          <p:cNvSpPr>
            <a:spLocks noGrp="1"/>
          </p:cNvSpPr>
          <p:nvPr>
            <p:ph type="dt" sz="half" idx="10"/>
          </p:nvPr>
        </p:nvSpPr>
        <p:spPr/>
        <p:txBody>
          <a:bodyPr/>
          <a:lstStyle>
            <a:lvl1pPr fontAlgn="base">
              <a:spcBef>
                <a:spcPct val="0"/>
              </a:spcBef>
              <a:spcAft>
                <a:spcPct val="0"/>
              </a:spcAft>
              <a:defRPr>
                <a:latin typeface="Verdana" panose="020B0604030504040204" pitchFamily="34" charset="0"/>
              </a:defRPr>
            </a:lvl1pPr>
          </a:lstStyle>
          <a:p>
            <a:pPr>
              <a:defRPr/>
            </a:pPr>
            <a:fld id="{FF03AF15-56A5-F142-A021-2CE4A9D020E4}" type="datetimeFigureOut">
              <a:rPr lang="en-US"/>
              <a:pPr>
                <a:defRPr/>
              </a:pPr>
              <a:t>10/28/19</a:t>
            </a:fld>
            <a:endParaRPr lang="en-US" dirty="0"/>
          </a:p>
        </p:txBody>
      </p:sp>
      <p:sp>
        <p:nvSpPr>
          <p:cNvPr id="5" name="Footer Placeholder 4">
            <a:extLst>
              <a:ext uri="{FF2B5EF4-FFF2-40B4-BE49-F238E27FC236}">
                <a16:creationId xmlns="" xmlns:a16="http://schemas.microsoft.com/office/drawing/2014/main" id="{0897945B-76F3-4640-A33B-A46B6D2DA468}"/>
              </a:ext>
            </a:extLst>
          </p:cNvPr>
          <p:cNvSpPr>
            <a:spLocks noGrp="1"/>
          </p:cNvSpPr>
          <p:nvPr>
            <p:ph type="ftr" sz="quarter" idx="11"/>
          </p:nvPr>
        </p:nvSpPr>
        <p:spPr/>
        <p:txBody>
          <a:bodyPr/>
          <a:lstStyle>
            <a:lvl1pPr fontAlgn="base">
              <a:spcBef>
                <a:spcPct val="0"/>
              </a:spcBef>
              <a:spcAft>
                <a:spcPct val="0"/>
              </a:spcAft>
              <a:defRPr>
                <a:latin typeface="Verdana" panose="020B0604030504040204" pitchFamily="34" charset="0"/>
              </a:defRPr>
            </a:lvl1pPr>
          </a:lstStyle>
          <a:p>
            <a:pPr>
              <a:defRPr/>
            </a:pPr>
            <a:endParaRPr lang="en-US" dirty="0"/>
          </a:p>
        </p:txBody>
      </p:sp>
      <p:sp>
        <p:nvSpPr>
          <p:cNvPr id="6" name="Slide Number Placeholder 5">
            <a:extLst>
              <a:ext uri="{FF2B5EF4-FFF2-40B4-BE49-F238E27FC236}">
                <a16:creationId xmlns="" xmlns:a16="http://schemas.microsoft.com/office/drawing/2014/main" id="{90F2B42F-7CB3-7944-A7E9-6997F50843F9}"/>
              </a:ext>
            </a:extLst>
          </p:cNvPr>
          <p:cNvSpPr>
            <a:spLocks noGrp="1"/>
          </p:cNvSpPr>
          <p:nvPr>
            <p:ph type="sldNum" sz="quarter" idx="12"/>
          </p:nvPr>
        </p:nvSpPr>
        <p:spPr/>
        <p:txBody>
          <a:bodyPr/>
          <a:lstStyle>
            <a:lvl1pPr fontAlgn="base">
              <a:spcBef>
                <a:spcPct val="0"/>
              </a:spcBef>
              <a:spcAft>
                <a:spcPct val="0"/>
              </a:spcAft>
              <a:defRPr>
                <a:latin typeface="Verdana" panose="020B0604030504040204" pitchFamily="34" charset="0"/>
              </a:defRPr>
            </a:lvl1pPr>
          </a:lstStyle>
          <a:p>
            <a:pPr>
              <a:defRPr/>
            </a:pPr>
            <a:fld id="{03A39953-DF7D-D841-A7C4-FCD73C0A1702}" type="slidenum">
              <a:rPr lang="en-US"/>
              <a:pPr>
                <a:defRPr/>
              </a:pPr>
              <a:t>‹#›</a:t>
            </a:fld>
            <a:endParaRPr lang="en-US" dirty="0"/>
          </a:p>
        </p:txBody>
      </p:sp>
    </p:spTree>
    <p:extLst>
      <p:ext uri="{BB962C8B-B14F-4D97-AF65-F5344CB8AC3E}">
        <p14:creationId xmlns:p14="http://schemas.microsoft.com/office/powerpoint/2010/main" val="8907986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C17FCA4-7E7F-3E4F-9B38-28EF9890DA7A}"/>
              </a:ext>
            </a:extLst>
          </p:cNvPr>
          <p:cNvSpPr>
            <a:spLocks noGrp="1"/>
          </p:cNvSpPr>
          <p:nvPr>
            <p:ph type="dt" sz="half" idx="10"/>
          </p:nvPr>
        </p:nvSpPr>
        <p:spPr/>
        <p:txBody>
          <a:bodyPr/>
          <a:lstStyle>
            <a:lvl1pPr fontAlgn="base">
              <a:spcBef>
                <a:spcPct val="0"/>
              </a:spcBef>
              <a:spcAft>
                <a:spcPct val="0"/>
              </a:spcAft>
              <a:defRPr>
                <a:latin typeface="Verdana" panose="020B0604030504040204" pitchFamily="34" charset="0"/>
              </a:defRPr>
            </a:lvl1pPr>
          </a:lstStyle>
          <a:p>
            <a:pPr>
              <a:defRPr/>
            </a:pPr>
            <a:fld id="{745AB4D9-3EC8-CB41-A016-DF5CCA4D2366}" type="datetimeFigureOut">
              <a:rPr lang="en-US"/>
              <a:pPr>
                <a:defRPr/>
              </a:pPr>
              <a:t>10/28/19</a:t>
            </a:fld>
            <a:endParaRPr lang="en-US" dirty="0"/>
          </a:p>
        </p:txBody>
      </p:sp>
      <p:sp>
        <p:nvSpPr>
          <p:cNvPr id="5" name="Footer Placeholder 4">
            <a:extLst>
              <a:ext uri="{FF2B5EF4-FFF2-40B4-BE49-F238E27FC236}">
                <a16:creationId xmlns="" xmlns:a16="http://schemas.microsoft.com/office/drawing/2014/main" id="{D327F8D2-9A3D-2D47-BAF5-E14A30E0786E}"/>
              </a:ext>
            </a:extLst>
          </p:cNvPr>
          <p:cNvSpPr>
            <a:spLocks noGrp="1"/>
          </p:cNvSpPr>
          <p:nvPr>
            <p:ph type="ftr" sz="quarter" idx="11"/>
          </p:nvPr>
        </p:nvSpPr>
        <p:spPr/>
        <p:txBody>
          <a:bodyPr/>
          <a:lstStyle>
            <a:lvl1pPr fontAlgn="base">
              <a:spcBef>
                <a:spcPct val="0"/>
              </a:spcBef>
              <a:spcAft>
                <a:spcPct val="0"/>
              </a:spcAft>
              <a:defRPr>
                <a:latin typeface="Verdana" panose="020B0604030504040204" pitchFamily="34" charset="0"/>
              </a:defRPr>
            </a:lvl1pPr>
          </a:lstStyle>
          <a:p>
            <a:pPr>
              <a:defRPr/>
            </a:pPr>
            <a:endParaRPr lang="en-US" dirty="0"/>
          </a:p>
        </p:txBody>
      </p:sp>
    </p:spTree>
    <p:extLst>
      <p:ext uri="{BB962C8B-B14F-4D97-AF65-F5344CB8AC3E}">
        <p14:creationId xmlns:p14="http://schemas.microsoft.com/office/powerpoint/2010/main" val="42054629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3EDA7B4-F6FC-E943-906C-CC53DE19A9DB}"/>
              </a:ext>
            </a:extLst>
          </p:cNvPr>
          <p:cNvSpPr>
            <a:spLocks noGrp="1"/>
          </p:cNvSpPr>
          <p:nvPr>
            <p:ph type="dt" sz="half" idx="10"/>
          </p:nvPr>
        </p:nvSpPr>
        <p:spPr/>
        <p:txBody>
          <a:bodyPr/>
          <a:lstStyle>
            <a:lvl1pPr fontAlgn="base">
              <a:spcBef>
                <a:spcPct val="0"/>
              </a:spcBef>
              <a:spcAft>
                <a:spcPct val="0"/>
              </a:spcAft>
              <a:defRPr>
                <a:latin typeface="Verdana" panose="020B0604030504040204" pitchFamily="34" charset="0"/>
              </a:defRPr>
            </a:lvl1pPr>
          </a:lstStyle>
          <a:p>
            <a:pPr>
              <a:defRPr/>
            </a:pPr>
            <a:fld id="{550FB741-3916-3547-A8B0-7C67C4637D6D}" type="datetimeFigureOut">
              <a:rPr lang="en-US"/>
              <a:pPr>
                <a:defRPr/>
              </a:pPr>
              <a:t>10/28/19</a:t>
            </a:fld>
            <a:endParaRPr lang="en-US" dirty="0"/>
          </a:p>
        </p:txBody>
      </p:sp>
      <p:sp>
        <p:nvSpPr>
          <p:cNvPr id="5" name="Footer Placeholder 4">
            <a:extLst>
              <a:ext uri="{FF2B5EF4-FFF2-40B4-BE49-F238E27FC236}">
                <a16:creationId xmlns="" xmlns:a16="http://schemas.microsoft.com/office/drawing/2014/main" id="{8CBB430D-2F89-3F48-A0BE-69B78ABA00E0}"/>
              </a:ext>
            </a:extLst>
          </p:cNvPr>
          <p:cNvSpPr>
            <a:spLocks noGrp="1"/>
          </p:cNvSpPr>
          <p:nvPr>
            <p:ph type="ftr" sz="quarter" idx="11"/>
          </p:nvPr>
        </p:nvSpPr>
        <p:spPr/>
        <p:txBody>
          <a:bodyPr/>
          <a:lstStyle>
            <a:lvl1pPr fontAlgn="base">
              <a:spcBef>
                <a:spcPct val="0"/>
              </a:spcBef>
              <a:spcAft>
                <a:spcPct val="0"/>
              </a:spcAft>
              <a:defRPr>
                <a:latin typeface="Verdana" panose="020B0604030504040204" pitchFamily="34" charset="0"/>
              </a:defRPr>
            </a:lvl1pPr>
          </a:lstStyle>
          <a:p>
            <a:pPr>
              <a:defRPr/>
            </a:pPr>
            <a:endParaRPr lang="en-US" dirty="0"/>
          </a:p>
        </p:txBody>
      </p:sp>
      <p:sp>
        <p:nvSpPr>
          <p:cNvPr id="6" name="Slide Number Placeholder 5">
            <a:extLst>
              <a:ext uri="{FF2B5EF4-FFF2-40B4-BE49-F238E27FC236}">
                <a16:creationId xmlns="" xmlns:a16="http://schemas.microsoft.com/office/drawing/2014/main" id="{8BBB187C-B76C-654E-8548-C764C5B342D4}"/>
              </a:ext>
            </a:extLst>
          </p:cNvPr>
          <p:cNvSpPr>
            <a:spLocks noGrp="1"/>
          </p:cNvSpPr>
          <p:nvPr>
            <p:ph type="sldNum" sz="quarter" idx="12"/>
          </p:nvPr>
        </p:nvSpPr>
        <p:spPr/>
        <p:txBody>
          <a:bodyPr/>
          <a:lstStyle>
            <a:lvl1pPr fontAlgn="base">
              <a:spcBef>
                <a:spcPct val="0"/>
              </a:spcBef>
              <a:spcAft>
                <a:spcPct val="0"/>
              </a:spcAft>
              <a:defRPr>
                <a:latin typeface="Verdana" panose="020B0604030504040204" pitchFamily="34" charset="0"/>
              </a:defRPr>
            </a:lvl1pPr>
          </a:lstStyle>
          <a:p>
            <a:pPr>
              <a:defRPr/>
            </a:pPr>
            <a:fld id="{30DB3A17-BDF9-E84D-B5D1-D08846320A29}" type="slidenum">
              <a:rPr lang="en-US"/>
              <a:pPr>
                <a:defRPr/>
              </a:pPr>
              <a:t>‹#›</a:t>
            </a:fld>
            <a:endParaRPr lang="en-US" dirty="0"/>
          </a:p>
        </p:txBody>
      </p:sp>
    </p:spTree>
    <p:extLst>
      <p:ext uri="{BB962C8B-B14F-4D97-AF65-F5344CB8AC3E}">
        <p14:creationId xmlns:p14="http://schemas.microsoft.com/office/powerpoint/2010/main" val="36451960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4982B0C-9D3D-2A43-A9B7-177D0CC450D6}"/>
              </a:ext>
            </a:extLst>
          </p:cNvPr>
          <p:cNvSpPr>
            <a:spLocks noGrp="1"/>
          </p:cNvSpPr>
          <p:nvPr>
            <p:ph type="dt" sz="half" idx="10"/>
          </p:nvPr>
        </p:nvSpPr>
        <p:spPr/>
        <p:txBody>
          <a:bodyPr/>
          <a:lstStyle>
            <a:lvl1pPr fontAlgn="base">
              <a:spcBef>
                <a:spcPct val="0"/>
              </a:spcBef>
              <a:spcAft>
                <a:spcPct val="0"/>
              </a:spcAft>
              <a:defRPr>
                <a:latin typeface="Verdana" panose="020B0604030504040204" pitchFamily="34" charset="0"/>
              </a:defRPr>
            </a:lvl1pPr>
          </a:lstStyle>
          <a:p>
            <a:pPr>
              <a:defRPr/>
            </a:pPr>
            <a:fld id="{BBA22077-15E1-6745-B104-8061A9D245E9}" type="datetimeFigureOut">
              <a:rPr lang="en-US"/>
              <a:pPr>
                <a:defRPr/>
              </a:pPr>
              <a:t>10/28/19</a:t>
            </a:fld>
            <a:endParaRPr lang="en-US" dirty="0"/>
          </a:p>
        </p:txBody>
      </p:sp>
      <p:sp>
        <p:nvSpPr>
          <p:cNvPr id="6" name="Footer Placeholder 5">
            <a:extLst>
              <a:ext uri="{FF2B5EF4-FFF2-40B4-BE49-F238E27FC236}">
                <a16:creationId xmlns="" xmlns:a16="http://schemas.microsoft.com/office/drawing/2014/main" id="{8B80F365-2887-B840-8A54-6F3D9CAF7AD6}"/>
              </a:ext>
            </a:extLst>
          </p:cNvPr>
          <p:cNvSpPr>
            <a:spLocks noGrp="1"/>
          </p:cNvSpPr>
          <p:nvPr>
            <p:ph type="ftr" sz="quarter" idx="11"/>
          </p:nvPr>
        </p:nvSpPr>
        <p:spPr/>
        <p:txBody>
          <a:bodyPr/>
          <a:lstStyle>
            <a:lvl1pPr fontAlgn="base">
              <a:spcBef>
                <a:spcPct val="0"/>
              </a:spcBef>
              <a:spcAft>
                <a:spcPct val="0"/>
              </a:spcAft>
              <a:defRPr>
                <a:latin typeface="Verdana" panose="020B0604030504040204" pitchFamily="34" charset="0"/>
              </a:defRPr>
            </a:lvl1pPr>
          </a:lstStyle>
          <a:p>
            <a:pPr>
              <a:defRPr/>
            </a:pPr>
            <a:endParaRPr lang="en-US" dirty="0"/>
          </a:p>
        </p:txBody>
      </p:sp>
      <p:sp>
        <p:nvSpPr>
          <p:cNvPr id="7" name="Slide Number Placeholder 6">
            <a:extLst>
              <a:ext uri="{FF2B5EF4-FFF2-40B4-BE49-F238E27FC236}">
                <a16:creationId xmlns="" xmlns:a16="http://schemas.microsoft.com/office/drawing/2014/main" id="{ED7A993A-31BB-BC41-AE42-BE62F4D320BB}"/>
              </a:ext>
            </a:extLst>
          </p:cNvPr>
          <p:cNvSpPr>
            <a:spLocks noGrp="1"/>
          </p:cNvSpPr>
          <p:nvPr>
            <p:ph type="sldNum" sz="quarter" idx="12"/>
          </p:nvPr>
        </p:nvSpPr>
        <p:spPr/>
        <p:txBody>
          <a:bodyPr/>
          <a:lstStyle>
            <a:lvl1pPr fontAlgn="base">
              <a:spcBef>
                <a:spcPct val="0"/>
              </a:spcBef>
              <a:spcAft>
                <a:spcPct val="0"/>
              </a:spcAft>
              <a:defRPr>
                <a:latin typeface="Verdana" panose="020B0604030504040204" pitchFamily="34" charset="0"/>
              </a:defRPr>
            </a:lvl1pPr>
          </a:lstStyle>
          <a:p>
            <a:pPr>
              <a:defRPr/>
            </a:pPr>
            <a:fld id="{961AD499-3E4B-C546-A40B-9078918E05EA}" type="slidenum">
              <a:rPr lang="en-US"/>
              <a:pPr>
                <a:defRPr/>
              </a:pPr>
              <a:t>‹#›</a:t>
            </a:fld>
            <a:endParaRPr lang="en-US" dirty="0"/>
          </a:p>
        </p:txBody>
      </p:sp>
    </p:spTree>
    <p:extLst>
      <p:ext uri="{BB962C8B-B14F-4D97-AF65-F5344CB8AC3E}">
        <p14:creationId xmlns:p14="http://schemas.microsoft.com/office/powerpoint/2010/main" val="25116414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50EF40B-04E2-F440-BE6A-EA50597FFF37}"/>
              </a:ext>
            </a:extLst>
          </p:cNvPr>
          <p:cNvSpPr>
            <a:spLocks noGrp="1"/>
          </p:cNvSpPr>
          <p:nvPr>
            <p:ph type="dt" sz="half" idx="10"/>
          </p:nvPr>
        </p:nvSpPr>
        <p:spPr/>
        <p:txBody>
          <a:bodyPr/>
          <a:lstStyle>
            <a:lvl1pPr fontAlgn="base">
              <a:spcBef>
                <a:spcPct val="0"/>
              </a:spcBef>
              <a:spcAft>
                <a:spcPct val="0"/>
              </a:spcAft>
              <a:defRPr>
                <a:latin typeface="Verdana" panose="020B0604030504040204" pitchFamily="34" charset="0"/>
              </a:defRPr>
            </a:lvl1pPr>
          </a:lstStyle>
          <a:p>
            <a:pPr>
              <a:defRPr/>
            </a:pPr>
            <a:fld id="{BF1A9B87-8DB5-4844-A786-C3260C0EFB88}" type="datetimeFigureOut">
              <a:rPr lang="en-US"/>
              <a:pPr>
                <a:defRPr/>
              </a:pPr>
              <a:t>10/28/19</a:t>
            </a:fld>
            <a:endParaRPr lang="en-US" dirty="0"/>
          </a:p>
        </p:txBody>
      </p:sp>
      <p:sp>
        <p:nvSpPr>
          <p:cNvPr id="8" name="Footer Placeholder 7">
            <a:extLst>
              <a:ext uri="{FF2B5EF4-FFF2-40B4-BE49-F238E27FC236}">
                <a16:creationId xmlns="" xmlns:a16="http://schemas.microsoft.com/office/drawing/2014/main" id="{949EB187-F8C5-AE4F-9572-7955A6C099B9}"/>
              </a:ext>
            </a:extLst>
          </p:cNvPr>
          <p:cNvSpPr>
            <a:spLocks noGrp="1"/>
          </p:cNvSpPr>
          <p:nvPr>
            <p:ph type="ftr" sz="quarter" idx="11"/>
          </p:nvPr>
        </p:nvSpPr>
        <p:spPr/>
        <p:txBody>
          <a:bodyPr/>
          <a:lstStyle>
            <a:lvl1pPr fontAlgn="base">
              <a:spcBef>
                <a:spcPct val="0"/>
              </a:spcBef>
              <a:spcAft>
                <a:spcPct val="0"/>
              </a:spcAft>
              <a:defRPr>
                <a:latin typeface="Verdana" panose="020B0604030504040204" pitchFamily="34" charset="0"/>
              </a:defRPr>
            </a:lvl1pPr>
          </a:lstStyle>
          <a:p>
            <a:pPr>
              <a:defRPr/>
            </a:pPr>
            <a:endParaRPr lang="en-US" dirty="0"/>
          </a:p>
        </p:txBody>
      </p:sp>
      <p:sp>
        <p:nvSpPr>
          <p:cNvPr id="9" name="Slide Number Placeholder 8">
            <a:extLst>
              <a:ext uri="{FF2B5EF4-FFF2-40B4-BE49-F238E27FC236}">
                <a16:creationId xmlns="" xmlns:a16="http://schemas.microsoft.com/office/drawing/2014/main" id="{A7DC09B7-AF36-094F-8A91-C05385CA8EF8}"/>
              </a:ext>
            </a:extLst>
          </p:cNvPr>
          <p:cNvSpPr>
            <a:spLocks noGrp="1"/>
          </p:cNvSpPr>
          <p:nvPr>
            <p:ph type="sldNum" sz="quarter" idx="12"/>
          </p:nvPr>
        </p:nvSpPr>
        <p:spPr/>
        <p:txBody>
          <a:bodyPr/>
          <a:lstStyle>
            <a:lvl1pPr fontAlgn="base">
              <a:spcBef>
                <a:spcPct val="0"/>
              </a:spcBef>
              <a:spcAft>
                <a:spcPct val="0"/>
              </a:spcAft>
              <a:defRPr>
                <a:latin typeface="Verdana" panose="020B0604030504040204" pitchFamily="34" charset="0"/>
              </a:defRPr>
            </a:lvl1pPr>
          </a:lstStyle>
          <a:p>
            <a:pPr>
              <a:defRPr/>
            </a:pPr>
            <a:fld id="{7CC09B9C-4685-5840-8D97-57668E7EA276}" type="slidenum">
              <a:rPr lang="en-US"/>
              <a:pPr>
                <a:defRPr/>
              </a:pPr>
              <a:t>‹#›</a:t>
            </a:fld>
            <a:endParaRPr lang="en-US" dirty="0"/>
          </a:p>
        </p:txBody>
      </p:sp>
    </p:spTree>
    <p:extLst>
      <p:ext uri="{BB962C8B-B14F-4D97-AF65-F5344CB8AC3E}">
        <p14:creationId xmlns:p14="http://schemas.microsoft.com/office/powerpoint/2010/main" val="4595957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0140CB2-5641-BD40-9D3A-3C867F93EEF3}"/>
              </a:ext>
            </a:extLst>
          </p:cNvPr>
          <p:cNvSpPr>
            <a:spLocks noGrp="1"/>
          </p:cNvSpPr>
          <p:nvPr>
            <p:ph type="dt" sz="half" idx="10"/>
          </p:nvPr>
        </p:nvSpPr>
        <p:spPr/>
        <p:txBody>
          <a:bodyPr/>
          <a:lstStyle>
            <a:lvl1pPr fontAlgn="base">
              <a:spcBef>
                <a:spcPct val="0"/>
              </a:spcBef>
              <a:spcAft>
                <a:spcPct val="0"/>
              </a:spcAft>
              <a:defRPr>
                <a:latin typeface="Verdana" panose="020B0604030504040204" pitchFamily="34" charset="0"/>
              </a:defRPr>
            </a:lvl1pPr>
          </a:lstStyle>
          <a:p>
            <a:pPr>
              <a:defRPr/>
            </a:pPr>
            <a:fld id="{A82ACBD1-3E31-8240-9975-363F6D31E2A8}" type="datetimeFigureOut">
              <a:rPr lang="en-US"/>
              <a:pPr>
                <a:defRPr/>
              </a:pPr>
              <a:t>10/28/19</a:t>
            </a:fld>
            <a:endParaRPr lang="en-US" dirty="0"/>
          </a:p>
        </p:txBody>
      </p:sp>
      <p:sp>
        <p:nvSpPr>
          <p:cNvPr id="4" name="Footer Placeholder 3">
            <a:extLst>
              <a:ext uri="{FF2B5EF4-FFF2-40B4-BE49-F238E27FC236}">
                <a16:creationId xmlns="" xmlns:a16="http://schemas.microsoft.com/office/drawing/2014/main" id="{A4229119-56C1-2440-91DF-252D721ED206}"/>
              </a:ext>
            </a:extLst>
          </p:cNvPr>
          <p:cNvSpPr>
            <a:spLocks noGrp="1"/>
          </p:cNvSpPr>
          <p:nvPr>
            <p:ph type="ftr" sz="quarter" idx="11"/>
          </p:nvPr>
        </p:nvSpPr>
        <p:spPr/>
        <p:txBody>
          <a:bodyPr/>
          <a:lstStyle>
            <a:lvl1pPr fontAlgn="base">
              <a:spcBef>
                <a:spcPct val="0"/>
              </a:spcBef>
              <a:spcAft>
                <a:spcPct val="0"/>
              </a:spcAft>
              <a:defRPr>
                <a:latin typeface="Verdana" panose="020B0604030504040204" pitchFamily="34" charset="0"/>
              </a:defRPr>
            </a:lvl1pPr>
          </a:lstStyle>
          <a:p>
            <a:pPr>
              <a:defRPr/>
            </a:pPr>
            <a:endParaRPr lang="en-US" dirty="0"/>
          </a:p>
        </p:txBody>
      </p:sp>
      <p:sp>
        <p:nvSpPr>
          <p:cNvPr id="5" name="Slide Number Placeholder 4">
            <a:extLst>
              <a:ext uri="{FF2B5EF4-FFF2-40B4-BE49-F238E27FC236}">
                <a16:creationId xmlns="" xmlns:a16="http://schemas.microsoft.com/office/drawing/2014/main" id="{B1CA44D4-D9CC-CC41-A74D-159188A9C286}"/>
              </a:ext>
            </a:extLst>
          </p:cNvPr>
          <p:cNvSpPr>
            <a:spLocks noGrp="1"/>
          </p:cNvSpPr>
          <p:nvPr>
            <p:ph type="sldNum" sz="quarter" idx="12"/>
          </p:nvPr>
        </p:nvSpPr>
        <p:spPr/>
        <p:txBody>
          <a:bodyPr/>
          <a:lstStyle>
            <a:lvl1pPr fontAlgn="base">
              <a:spcBef>
                <a:spcPct val="0"/>
              </a:spcBef>
              <a:spcAft>
                <a:spcPct val="0"/>
              </a:spcAft>
              <a:defRPr>
                <a:latin typeface="Verdana" panose="020B0604030504040204" pitchFamily="34" charset="0"/>
              </a:defRPr>
            </a:lvl1pPr>
          </a:lstStyle>
          <a:p>
            <a:pPr>
              <a:defRPr/>
            </a:pPr>
            <a:fld id="{79C48F6F-90D8-C644-AAB2-FA704F51FF77}" type="slidenum">
              <a:rPr lang="en-US"/>
              <a:pPr>
                <a:defRPr/>
              </a:pPr>
              <a:t>‹#›</a:t>
            </a:fld>
            <a:endParaRPr lang="en-US" dirty="0"/>
          </a:p>
        </p:txBody>
      </p:sp>
    </p:spTree>
    <p:extLst>
      <p:ext uri="{BB962C8B-B14F-4D97-AF65-F5344CB8AC3E}">
        <p14:creationId xmlns:p14="http://schemas.microsoft.com/office/powerpoint/2010/main" val="11168631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F43A507-263C-EF4F-990D-59E02DE34137}"/>
              </a:ext>
            </a:extLst>
          </p:cNvPr>
          <p:cNvSpPr>
            <a:spLocks noGrp="1"/>
          </p:cNvSpPr>
          <p:nvPr>
            <p:ph type="dt" sz="half" idx="10"/>
          </p:nvPr>
        </p:nvSpPr>
        <p:spPr/>
        <p:txBody>
          <a:bodyPr/>
          <a:lstStyle>
            <a:lvl1pPr fontAlgn="base">
              <a:spcBef>
                <a:spcPct val="0"/>
              </a:spcBef>
              <a:spcAft>
                <a:spcPct val="0"/>
              </a:spcAft>
              <a:defRPr>
                <a:latin typeface="Verdana" panose="020B0604030504040204" pitchFamily="34" charset="0"/>
              </a:defRPr>
            </a:lvl1pPr>
          </a:lstStyle>
          <a:p>
            <a:pPr>
              <a:defRPr/>
            </a:pPr>
            <a:fld id="{13681633-7965-4541-91A1-BCD7B04098BD}" type="datetimeFigureOut">
              <a:rPr lang="en-US"/>
              <a:pPr>
                <a:defRPr/>
              </a:pPr>
              <a:t>10/28/19</a:t>
            </a:fld>
            <a:endParaRPr lang="en-US" dirty="0"/>
          </a:p>
        </p:txBody>
      </p:sp>
      <p:sp>
        <p:nvSpPr>
          <p:cNvPr id="3" name="Footer Placeholder 2">
            <a:extLst>
              <a:ext uri="{FF2B5EF4-FFF2-40B4-BE49-F238E27FC236}">
                <a16:creationId xmlns="" xmlns:a16="http://schemas.microsoft.com/office/drawing/2014/main" id="{81F73052-7B08-6B41-8009-A0A70B9323D3}"/>
              </a:ext>
            </a:extLst>
          </p:cNvPr>
          <p:cNvSpPr>
            <a:spLocks noGrp="1"/>
          </p:cNvSpPr>
          <p:nvPr>
            <p:ph type="ftr" sz="quarter" idx="11"/>
          </p:nvPr>
        </p:nvSpPr>
        <p:spPr/>
        <p:txBody>
          <a:bodyPr/>
          <a:lstStyle>
            <a:lvl1pPr fontAlgn="base">
              <a:spcBef>
                <a:spcPct val="0"/>
              </a:spcBef>
              <a:spcAft>
                <a:spcPct val="0"/>
              </a:spcAft>
              <a:defRPr>
                <a:latin typeface="Verdana" panose="020B0604030504040204" pitchFamily="34" charset="0"/>
              </a:defRPr>
            </a:lvl1pPr>
          </a:lstStyle>
          <a:p>
            <a:pPr>
              <a:defRPr/>
            </a:pPr>
            <a:endParaRPr lang="en-US" dirty="0"/>
          </a:p>
        </p:txBody>
      </p:sp>
      <p:sp>
        <p:nvSpPr>
          <p:cNvPr id="4" name="Slide Number Placeholder 3">
            <a:extLst>
              <a:ext uri="{FF2B5EF4-FFF2-40B4-BE49-F238E27FC236}">
                <a16:creationId xmlns="" xmlns:a16="http://schemas.microsoft.com/office/drawing/2014/main" id="{DCD84A39-8E72-3344-9851-E8EE25F9E5DD}"/>
              </a:ext>
            </a:extLst>
          </p:cNvPr>
          <p:cNvSpPr>
            <a:spLocks noGrp="1"/>
          </p:cNvSpPr>
          <p:nvPr>
            <p:ph type="sldNum" sz="quarter" idx="12"/>
          </p:nvPr>
        </p:nvSpPr>
        <p:spPr/>
        <p:txBody>
          <a:bodyPr/>
          <a:lstStyle>
            <a:lvl1pPr fontAlgn="base">
              <a:spcBef>
                <a:spcPct val="0"/>
              </a:spcBef>
              <a:spcAft>
                <a:spcPct val="0"/>
              </a:spcAft>
              <a:defRPr>
                <a:latin typeface="Verdana" panose="020B0604030504040204" pitchFamily="34" charset="0"/>
              </a:defRPr>
            </a:lvl1pPr>
          </a:lstStyle>
          <a:p>
            <a:pPr>
              <a:defRPr/>
            </a:pPr>
            <a:fld id="{5C5B4059-3010-3C4B-9AA2-76F8248CDAFB}" type="slidenum">
              <a:rPr lang="en-US"/>
              <a:pPr>
                <a:defRPr/>
              </a:pPr>
              <a:t>‹#›</a:t>
            </a:fld>
            <a:endParaRPr lang="en-US" dirty="0"/>
          </a:p>
        </p:txBody>
      </p:sp>
    </p:spTree>
    <p:extLst>
      <p:ext uri="{BB962C8B-B14F-4D97-AF65-F5344CB8AC3E}">
        <p14:creationId xmlns:p14="http://schemas.microsoft.com/office/powerpoint/2010/main" val="15008775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 xmlns:a16="http://schemas.microsoft.com/office/drawing/2014/main" id="{A9756ED3-614D-CE4E-8518-303EE30786E8}"/>
              </a:ext>
            </a:extLst>
          </p:cNvPr>
          <p:cNvSpPr>
            <a:spLocks noGrp="1"/>
          </p:cNvSpPr>
          <p:nvPr>
            <p:ph type="dt" sz="half" idx="10"/>
          </p:nvPr>
        </p:nvSpPr>
        <p:spPr/>
        <p:txBody>
          <a:bodyPr/>
          <a:lstStyle>
            <a:lvl1pPr fontAlgn="base">
              <a:spcBef>
                <a:spcPct val="0"/>
              </a:spcBef>
              <a:spcAft>
                <a:spcPct val="0"/>
              </a:spcAft>
              <a:defRPr>
                <a:latin typeface="Verdana" panose="020B0604030504040204" pitchFamily="34" charset="0"/>
              </a:defRPr>
            </a:lvl1pPr>
          </a:lstStyle>
          <a:p>
            <a:pPr>
              <a:defRPr/>
            </a:pPr>
            <a:fld id="{8EFBC8F3-5F81-5940-AEA2-A96780927882}" type="datetimeFigureOut">
              <a:rPr lang="en-US"/>
              <a:pPr>
                <a:defRPr/>
              </a:pPr>
              <a:t>10/28/19</a:t>
            </a:fld>
            <a:endParaRPr lang="en-US" dirty="0"/>
          </a:p>
        </p:txBody>
      </p:sp>
      <p:sp>
        <p:nvSpPr>
          <p:cNvPr id="6" name="Footer Placeholder 5">
            <a:extLst>
              <a:ext uri="{FF2B5EF4-FFF2-40B4-BE49-F238E27FC236}">
                <a16:creationId xmlns="" xmlns:a16="http://schemas.microsoft.com/office/drawing/2014/main" id="{18B5D39F-54CE-414F-9837-36632516B287}"/>
              </a:ext>
            </a:extLst>
          </p:cNvPr>
          <p:cNvSpPr>
            <a:spLocks noGrp="1"/>
          </p:cNvSpPr>
          <p:nvPr>
            <p:ph type="ftr" sz="quarter" idx="11"/>
          </p:nvPr>
        </p:nvSpPr>
        <p:spPr/>
        <p:txBody>
          <a:bodyPr/>
          <a:lstStyle>
            <a:lvl1pPr fontAlgn="base">
              <a:spcBef>
                <a:spcPct val="0"/>
              </a:spcBef>
              <a:spcAft>
                <a:spcPct val="0"/>
              </a:spcAft>
              <a:defRPr>
                <a:latin typeface="Verdana" panose="020B0604030504040204" pitchFamily="34" charset="0"/>
              </a:defRPr>
            </a:lvl1pPr>
          </a:lstStyle>
          <a:p>
            <a:pPr>
              <a:defRPr/>
            </a:pPr>
            <a:endParaRPr lang="en-US" dirty="0"/>
          </a:p>
        </p:txBody>
      </p:sp>
      <p:sp>
        <p:nvSpPr>
          <p:cNvPr id="7" name="Slide Number Placeholder 6">
            <a:extLst>
              <a:ext uri="{FF2B5EF4-FFF2-40B4-BE49-F238E27FC236}">
                <a16:creationId xmlns="" xmlns:a16="http://schemas.microsoft.com/office/drawing/2014/main" id="{AEA41387-8CD5-6342-91DE-0077E56A7E93}"/>
              </a:ext>
            </a:extLst>
          </p:cNvPr>
          <p:cNvSpPr>
            <a:spLocks noGrp="1"/>
          </p:cNvSpPr>
          <p:nvPr>
            <p:ph type="sldNum" sz="quarter" idx="12"/>
          </p:nvPr>
        </p:nvSpPr>
        <p:spPr/>
        <p:txBody>
          <a:bodyPr/>
          <a:lstStyle>
            <a:lvl1pPr fontAlgn="base">
              <a:spcBef>
                <a:spcPct val="0"/>
              </a:spcBef>
              <a:spcAft>
                <a:spcPct val="0"/>
              </a:spcAft>
              <a:defRPr>
                <a:latin typeface="Verdana" panose="020B0604030504040204" pitchFamily="34" charset="0"/>
              </a:defRPr>
            </a:lvl1pPr>
          </a:lstStyle>
          <a:p>
            <a:pPr>
              <a:defRPr/>
            </a:pPr>
            <a:fld id="{F705AC5B-342B-DF4C-B4F7-D66CDF18542E}" type="slidenum">
              <a:rPr lang="en-US"/>
              <a:pPr>
                <a:defRPr/>
              </a:pPr>
              <a:t>‹#›</a:t>
            </a:fld>
            <a:endParaRPr lang="en-US" dirty="0"/>
          </a:p>
        </p:txBody>
      </p:sp>
    </p:spTree>
    <p:extLst>
      <p:ext uri="{BB962C8B-B14F-4D97-AF65-F5344CB8AC3E}">
        <p14:creationId xmlns:p14="http://schemas.microsoft.com/office/powerpoint/2010/main" val="38778755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 xmlns:a16="http://schemas.microsoft.com/office/drawing/2014/main" id="{BCDCA5C4-6F2D-9D45-B6FB-214D48971021}"/>
              </a:ext>
            </a:extLst>
          </p:cNvPr>
          <p:cNvSpPr>
            <a:spLocks noGrp="1"/>
          </p:cNvSpPr>
          <p:nvPr>
            <p:ph type="dt" sz="half" idx="10"/>
          </p:nvPr>
        </p:nvSpPr>
        <p:spPr/>
        <p:txBody>
          <a:bodyPr/>
          <a:lstStyle>
            <a:lvl1pPr fontAlgn="base">
              <a:spcBef>
                <a:spcPct val="0"/>
              </a:spcBef>
              <a:spcAft>
                <a:spcPct val="0"/>
              </a:spcAft>
              <a:defRPr>
                <a:latin typeface="Verdana" panose="020B0604030504040204" pitchFamily="34" charset="0"/>
              </a:defRPr>
            </a:lvl1pPr>
          </a:lstStyle>
          <a:p>
            <a:pPr>
              <a:defRPr/>
            </a:pPr>
            <a:fld id="{9B79E651-B97E-2242-BD80-4E69A4B29103}" type="datetimeFigureOut">
              <a:rPr lang="en-US"/>
              <a:pPr>
                <a:defRPr/>
              </a:pPr>
              <a:t>10/28/19</a:t>
            </a:fld>
            <a:endParaRPr lang="en-US" dirty="0"/>
          </a:p>
        </p:txBody>
      </p:sp>
      <p:sp>
        <p:nvSpPr>
          <p:cNvPr id="6" name="Footer Placeholder 5">
            <a:extLst>
              <a:ext uri="{FF2B5EF4-FFF2-40B4-BE49-F238E27FC236}">
                <a16:creationId xmlns="" xmlns:a16="http://schemas.microsoft.com/office/drawing/2014/main" id="{91FBFAD1-57BC-CA46-A841-FDD460F2B2B5}"/>
              </a:ext>
            </a:extLst>
          </p:cNvPr>
          <p:cNvSpPr>
            <a:spLocks noGrp="1"/>
          </p:cNvSpPr>
          <p:nvPr>
            <p:ph type="ftr" sz="quarter" idx="11"/>
          </p:nvPr>
        </p:nvSpPr>
        <p:spPr/>
        <p:txBody>
          <a:bodyPr/>
          <a:lstStyle>
            <a:lvl1pPr fontAlgn="base">
              <a:spcBef>
                <a:spcPct val="0"/>
              </a:spcBef>
              <a:spcAft>
                <a:spcPct val="0"/>
              </a:spcAft>
              <a:defRPr>
                <a:latin typeface="Verdana" panose="020B0604030504040204" pitchFamily="34" charset="0"/>
              </a:defRPr>
            </a:lvl1pPr>
          </a:lstStyle>
          <a:p>
            <a:pPr>
              <a:defRPr/>
            </a:pPr>
            <a:endParaRPr lang="en-US" dirty="0"/>
          </a:p>
        </p:txBody>
      </p:sp>
      <p:sp>
        <p:nvSpPr>
          <p:cNvPr id="7" name="Slide Number Placeholder 6">
            <a:extLst>
              <a:ext uri="{FF2B5EF4-FFF2-40B4-BE49-F238E27FC236}">
                <a16:creationId xmlns="" xmlns:a16="http://schemas.microsoft.com/office/drawing/2014/main" id="{10B6A468-729E-0847-9BA4-980405167B0E}"/>
              </a:ext>
            </a:extLst>
          </p:cNvPr>
          <p:cNvSpPr>
            <a:spLocks noGrp="1"/>
          </p:cNvSpPr>
          <p:nvPr>
            <p:ph type="sldNum" sz="quarter" idx="12"/>
          </p:nvPr>
        </p:nvSpPr>
        <p:spPr/>
        <p:txBody>
          <a:bodyPr/>
          <a:lstStyle>
            <a:lvl1pPr fontAlgn="base">
              <a:spcBef>
                <a:spcPct val="0"/>
              </a:spcBef>
              <a:spcAft>
                <a:spcPct val="0"/>
              </a:spcAft>
              <a:defRPr>
                <a:latin typeface="Verdana" panose="020B0604030504040204" pitchFamily="34" charset="0"/>
              </a:defRPr>
            </a:lvl1pPr>
          </a:lstStyle>
          <a:p>
            <a:pPr>
              <a:defRPr/>
            </a:pPr>
            <a:fld id="{8EC93DFE-7367-D14E-BC63-B5A77CB1CDFE}" type="slidenum">
              <a:rPr lang="en-US"/>
              <a:pPr>
                <a:defRPr/>
              </a:pPr>
              <a:t>‹#›</a:t>
            </a:fld>
            <a:endParaRPr lang="en-US" dirty="0"/>
          </a:p>
        </p:txBody>
      </p:sp>
    </p:spTree>
    <p:extLst>
      <p:ext uri="{BB962C8B-B14F-4D97-AF65-F5344CB8AC3E}">
        <p14:creationId xmlns:p14="http://schemas.microsoft.com/office/powerpoint/2010/main" val="3320256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10CCB94-33FF-C54E-9CDC-623AF3C091B8}"/>
              </a:ext>
            </a:extLst>
          </p:cNvPr>
          <p:cNvSpPr>
            <a:spLocks noGrp="1"/>
          </p:cNvSpPr>
          <p:nvPr>
            <p:ph type="dt" sz="half" idx="10"/>
          </p:nvPr>
        </p:nvSpPr>
        <p:spPr/>
        <p:txBody>
          <a:bodyPr/>
          <a:lstStyle>
            <a:lvl1pPr fontAlgn="base">
              <a:spcBef>
                <a:spcPct val="0"/>
              </a:spcBef>
              <a:spcAft>
                <a:spcPct val="0"/>
              </a:spcAft>
              <a:defRPr>
                <a:latin typeface="Verdana" panose="020B0604030504040204" pitchFamily="34" charset="0"/>
              </a:defRPr>
            </a:lvl1pPr>
          </a:lstStyle>
          <a:p>
            <a:pPr>
              <a:defRPr/>
            </a:pPr>
            <a:fld id="{E021E106-A231-9747-AA2B-75B0664C96B8}" type="datetimeFigureOut">
              <a:rPr lang="en-US"/>
              <a:pPr>
                <a:defRPr/>
              </a:pPr>
              <a:t>10/28/19</a:t>
            </a:fld>
            <a:endParaRPr lang="en-US" dirty="0"/>
          </a:p>
        </p:txBody>
      </p:sp>
      <p:sp>
        <p:nvSpPr>
          <p:cNvPr id="5" name="Footer Placeholder 4">
            <a:extLst>
              <a:ext uri="{FF2B5EF4-FFF2-40B4-BE49-F238E27FC236}">
                <a16:creationId xmlns="" xmlns:a16="http://schemas.microsoft.com/office/drawing/2014/main" id="{F6DCD07F-92A7-2F4B-BE95-21A7E36DC84F}"/>
              </a:ext>
            </a:extLst>
          </p:cNvPr>
          <p:cNvSpPr>
            <a:spLocks noGrp="1"/>
          </p:cNvSpPr>
          <p:nvPr>
            <p:ph type="ftr" sz="quarter" idx="11"/>
          </p:nvPr>
        </p:nvSpPr>
        <p:spPr/>
        <p:txBody>
          <a:bodyPr/>
          <a:lstStyle>
            <a:lvl1pPr fontAlgn="base">
              <a:spcBef>
                <a:spcPct val="0"/>
              </a:spcBef>
              <a:spcAft>
                <a:spcPct val="0"/>
              </a:spcAft>
              <a:defRPr>
                <a:latin typeface="Verdana" panose="020B0604030504040204" pitchFamily="34" charset="0"/>
              </a:defRPr>
            </a:lvl1pPr>
          </a:lstStyle>
          <a:p>
            <a:pPr>
              <a:defRPr/>
            </a:pPr>
            <a:endParaRPr lang="en-US" dirty="0"/>
          </a:p>
        </p:txBody>
      </p:sp>
      <p:sp>
        <p:nvSpPr>
          <p:cNvPr id="6" name="Slide Number Placeholder 5">
            <a:extLst>
              <a:ext uri="{FF2B5EF4-FFF2-40B4-BE49-F238E27FC236}">
                <a16:creationId xmlns="" xmlns:a16="http://schemas.microsoft.com/office/drawing/2014/main" id="{800916B9-8C5F-B14F-AB74-8AE089FE4CA5}"/>
              </a:ext>
            </a:extLst>
          </p:cNvPr>
          <p:cNvSpPr>
            <a:spLocks noGrp="1"/>
          </p:cNvSpPr>
          <p:nvPr>
            <p:ph type="sldNum" sz="quarter" idx="12"/>
          </p:nvPr>
        </p:nvSpPr>
        <p:spPr/>
        <p:txBody>
          <a:bodyPr/>
          <a:lstStyle>
            <a:lvl1pPr fontAlgn="base">
              <a:spcBef>
                <a:spcPct val="0"/>
              </a:spcBef>
              <a:spcAft>
                <a:spcPct val="0"/>
              </a:spcAft>
              <a:defRPr>
                <a:latin typeface="Verdana" panose="020B0604030504040204" pitchFamily="34" charset="0"/>
              </a:defRPr>
            </a:lvl1pPr>
          </a:lstStyle>
          <a:p>
            <a:pPr>
              <a:defRPr/>
            </a:pPr>
            <a:fld id="{93DF77BD-4D6B-3A43-9D3A-E1572649A0AB}" type="slidenum">
              <a:rPr lang="en-US"/>
              <a:pPr>
                <a:defRPr/>
              </a:pPr>
              <a:t>‹#›</a:t>
            </a:fld>
            <a:endParaRPr lang="en-US" dirty="0"/>
          </a:p>
        </p:txBody>
      </p:sp>
    </p:spTree>
    <p:extLst>
      <p:ext uri="{BB962C8B-B14F-4D97-AF65-F5344CB8AC3E}">
        <p14:creationId xmlns:p14="http://schemas.microsoft.com/office/powerpoint/2010/main" val="86108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69"/>
          <p:cNvSpPr>
            <a:spLocks noGrp="1" noChangeArrowheads="1"/>
          </p:cNvSpPr>
          <p:nvPr>
            <p:ph type="dt" sz="half" idx="10"/>
          </p:nvPr>
        </p:nvSpPr>
        <p:spPr/>
        <p:txBody>
          <a:bodyPr/>
          <a:lstStyle>
            <a:lvl1pPr>
              <a:defRPr>
                <a:solidFill>
                  <a:srgbClr val="FFFFFF"/>
                </a:solidFill>
              </a:defRPr>
            </a:lvl1pPr>
          </a:lstStyle>
          <a:p>
            <a:pPr>
              <a:defRPr/>
            </a:pPr>
            <a:fld id="{B80710B7-EA58-4B6D-9588-722ED1DDAC04}" type="datetime4">
              <a:rPr lang="en-GB"/>
              <a:pPr>
                <a:defRPr/>
              </a:pPr>
              <a:t>October 28, 2019</a:t>
            </a:fld>
            <a:endParaRPr lang="en-US"/>
          </a:p>
        </p:txBody>
      </p:sp>
      <p:sp>
        <p:nvSpPr>
          <p:cNvPr id="4" name="Rectangle 71"/>
          <p:cNvSpPr>
            <a:spLocks noGrp="1" noChangeArrowheads="1"/>
          </p:cNvSpPr>
          <p:nvPr>
            <p:ph type="sldNum" sz="quarter" idx="11"/>
          </p:nvPr>
        </p:nvSpPr>
        <p:spPr/>
        <p:txBody>
          <a:bodyPr/>
          <a:lstStyle>
            <a:lvl1pPr>
              <a:defRPr>
                <a:solidFill>
                  <a:srgbClr val="FFFFFF"/>
                </a:solidFill>
              </a:defRPr>
            </a:lvl1pPr>
          </a:lstStyle>
          <a:p>
            <a:pPr>
              <a:defRPr/>
            </a:pPr>
            <a:r>
              <a:rPr lang="en-US"/>
              <a:t>Page </a:t>
            </a:r>
            <a:fld id="{F96AEC93-11F2-B341-BAF0-B0961A676FB1}" type="slidenum">
              <a:rPr lang="en-US"/>
              <a:pPr>
                <a:defRPr/>
              </a:pPr>
              <a:t>‹#›</a:t>
            </a:fld>
            <a:endParaRPr lang="en-US"/>
          </a:p>
        </p:txBody>
      </p:sp>
    </p:spTree>
    <p:extLst>
      <p:ext uri="{BB962C8B-B14F-4D97-AF65-F5344CB8AC3E}">
        <p14:creationId xmlns:p14="http://schemas.microsoft.com/office/powerpoint/2010/main" val="1380386433"/>
      </p:ext>
    </p:extLst>
  </p:cSld>
  <p:clrMapOvr>
    <a:masterClrMapping/>
  </p:clrMapOvr>
  <p:transition xmlns:p14="http://schemas.microsoft.com/office/powerpoint/2010/main" spd="med" advTm="780">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5AB259F-C506-8040-9E7B-29DCA50915A1}"/>
              </a:ext>
            </a:extLst>
          </p:cNvPr>
          <p:cNvSpPr>
            <a:spLocks noGrp="1"/>
          </p:cNvSpPr>
          <p:nvPr>
            <p:ph type="dt" sz="half" idx="10"/>
          </p:nvPr>
        </p:nvSpPr>
        <p:spPr/>
        <p:txBody>
          <a:bodyPr/>
          <a:lstStyle>
            <a:lvl1pPr fontAlgn="base">
              <a:spcBef>
                <a:spcPct val="0"/>
              </a:spcBef>
              <a:spcAft>
                <a:spcPct val="0"/>
              </a:spcAft>
              <a:defRPr>
                <a:latin typeface="Verdana" panose="020B0604030504040204" pitchFamily="34" charset="0"/>
              </a:defRPr>
            </a:lvl1pPr>
          </a:lstStyle>
          <a:p>
            <a:pPr>
              <a:defRPr/>
            </a:pPr>
            <a:fld id="{AF24F87D-777D-5046-B4C5-BB5CFA739BF3}" type="datetimeFigureOut">
              <a:rPr lang="en-US"/>
              <a:pPr>
                <a:defRPr/>
              </a:pPr>
              <a:t>10/28/19</a:t>
            </a:fld>
            <a:endParaRPr lang="en-US" dirty="0"/>
          </a:p>
        </p:txBody>
      </p:sp>
      <p:sp>
        <p:nvSpPr>
          <p:cNvPr id="5" name="Footer Placeholder 4">
            <a:extLst>
              <a:ext uri="{FF2B5EF4-FFF2-40B4-BE49-F238E27FC236}">
                <a16:creationId xmlns="" xmlns:a16="http://schemas.microsoft.com/office/drawing/2014/main" id="{44285C4E-2EEC-0648-9880-C0EFBCF6CA9A}"/>
              </a:ext>
            </a:extLst>
          </p:cNvPr>
          <p:cNvSpPr>
            <a:spLocks noGrp="1"/>
          </p:cNvSpPr>
          <p:nvPr>
            <p:ph type="ftr" sz="quarter" idx="11"/>
          </p:nvPr>
        </p:nvSpPr>
        <p:spPr/>
        <p:txBody>
          <a:bodyPr/>
          <a:lstStyle>
            <a:lvl1pPr fontAlgn="base">
              <a:spcBef>
                <a:spcPct val="0"/>
              </a:spcBef>
              <a:spcAft>
                <a:spcPct val="0"/>
              </a:spcAft>
              <a:defRPr>
                <a:latin typeface="Verdana" panose="020B0604030504040204" pitchFamily="34" charset="0"/>
              </a:defRPr>
            </a:lvl1pPr>
          </a:lstStyle>
          <a:p>
            <a:pPr>
              <a:defRPr/>
            </a:pPr>
            <a:endParaRPr lang="en-US" dirty="0"/>
          </a:p>
        </p:txBody>
      </p:sp>
      <p:sp>
        <p:nvSpPr>
          <p:cNvPr id="6" name="Slide Number Placeholder 5">
            <a:extLst>
              <a:ext uri="{FF2B5EF4-FFF2-40B4-BE49-F238E27FC236}">
                <a16:creationId xmlns="" xmlns:a16="http://schemas.microsoft.com/office/drawing/2014/main" id="{2A36D73B-5BCA-304A-89DB-A15B4F8ED58E}"/>
              </a:ext>
            </a:extLst>
          </p:cNvPr>
          <p:cNvSpPr>
            <a:spLocks noGrp="1"/>
          </p:cNvSpPr>
          <p:nvPr>
            <p:ph type="sldNum" sz="quarter" idx="12"/>
          </p:nvPr>
        </p:nvSpPr>
        <p:spPr/>
        <p:txBody>
          <a:bodyPr/>
          <a:lstStyle>
            <a:lvl1pPr fontAlgn="base">
              <a:spcBef>
                <a:spcPct val="0"/>
              </a:spcBef>
              <a:spcAft>
                <a:spcPct val="0"/>
              </a:spcAft>
              <a:defRPr>
                <a:latin typeface="Verdana" panose="020B0604030504040204" pitchFamily="34" charset="0"/>
              </a:defRPr>
            </a:lvl1pPr>
          </a:lstStyle>
          <a:p>
            <a:pPr>
              <a:defRPr/>
            </a:pPr>
            <a:fld id="{68BD1E67-A4E7-8F49-B16C-095A7254D4CF}" type="slidenum">
              <a:rPr lang="en-US"/>
              <a:pPr>
                <a:defRPr/>
              </a:pPr>
              <a:t>‹#›</a:t>
            </a:fld>
            <a:endParaRPr lang="en-US" dirty="0"/>
          </a:p>
        </p:txBody>
      </p:sp>
    </p:spTree>
    <p:extLst>
      <p:ext uri="{BB962C8B-B14F-4D97-AF65-F5344CB8AC3E}">
        <p14:creationId xmlns:p14="http://schemas.microsoft.com/office/powerpoint/2010/main" val="21831550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rtlCol="0">
            <a:normAutofit/>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E5D3FFE-BD44-ED48-95EF-F490955BC530}"/>
              </a:ext>
            </a:extLst>
          </p:cNvPr>
          <p:cNvSpPr>
            <a:spLocks noGrp="1" noChangeArrowheads="1"/>
          </p:cNvSpPr>
          <p:nvPr>
            <p:ph type="dt" sz="half" idx="10"/>
          </p:nvPr>
        </p:nvSpPr>
        <p:spPr/>
        <p:txBody>
          <a:bodyPr/>
          <a:lstStyle>
            <a:lvl1pPr fontAlgn="base">
              <a:spcBef>
                <a:spcPct val="0"/>
              </a:spcBef>
              <a:spcAft>
                <a:spcPct val="0"/>
              </a:spcAft>
              <a:defRPr>
                <a:solidFill>
                  <a:schemeClr val="tx1">
                    <a:tint val="75000"/>
                  </a:schemeClr>
                </a:solidFill>
                <a:latin typeface="Verdana" panose="020B0604030504040204" pitchFamily="34" charset="0"/>
              </a:defRPr>
            </a:lvl1pPr>
          </a:lstStyle>
          <a:p>
            <a:pPr>
              <a:defRPr/>
            </a:pPr>
            <a:endParaRPr lang="en-US" dirty="0"/>
          </a:p>
        </p:txBody>
      </p:sp>
      <p:sp>
        <p:nvSpPr>
          <p:cNvPr id="6" name="Footer Placeholder 5">
            <a:extLst>
              <a:ext uri="{FF2B5EF4-FFF2-40B4-BE49-F238E27FC236}">
                <a16:creationId xmlns="" xmlns:a16="http://schemas.microsoft.com/office/drawing/2014/main" id="{59BAFCE1-5D3E-254A-925D-5FE8E3D349D9}"/>
              </a:ext>
            </a:extLst>
          </p:cNvPr>
          <p:cNvSpPr>
            <a:spLocks noGrp="1" noChangeArrowheads="1"/>
          </p:cNvSpPr>
          <p:nvPr>
            <p:ph type="ftr" sz="quarter" idx="11"/>
          </p:nvPr>
        </p:nvSpPr>
        <p:spPr>
          <a:xfrm>
            <a:off x="4165600" y="6248400"/>
            <a:ext cx="3860800" cy="457200"/>
          </a:xfrm>
        </p:spPr>
        <p:txBody>
          <a:bodyPr/>
          <a:lstStyle>
            <a:lvl1pPr fontAlgn="base">
              <a:spcBef>
                <a:spcPct val="0"/>
              </a:spcBef>
              <a:spcAft>
                <a:spcPct val="0"/>
              </a:spcAft>
              <a:defRPr>
                <a:solidFill>
                  <a:schemeClr val="tx1">
                    <a:tint val="75000"/>
                  </a:schemeClr>
                </a:solidFill>
                <a:latin typeface="Verdana" panose="020B0604030504040204" pitchFamily="34" charset="0"/>
              </a:defRPr>
            </a:lvl1pPr>
          </a:lstStyle>
          <a:p>
            <a:pPr>
              <a:defRPr/>
            </a:pPr>
            <a:endParaRPr lang="en-US" dirty="0"/>
          </a:p>
        </p:txBody>
      </p:sp>
      <p:sp>
        <p:nvSpPr>
          <p:cNvPr id="7" name="Slide Number Placeholder 6">
            <a:extLst>
              <a:ext uri="{FF2B5EF4-FFF2-40B4-BE49-F238E27FC236}">
                <a16:creationId xmlns="" xmlns:a16="http://schemas.microsoft.com/office/drawing/2014/main" id="{329F0299-61AA-844E-80A9-132F5C785480}"/>
              </a:ext>
            </a:extLst>
          </p:cNvPr>
          <p:cNvSpPr>
            <a:spLocks noGrp="1" noChangeArrowheads="1"/>
          </p:cNvSpPr>
          <p:nvPr>
            <p:ph type="sldNum" sz="quarter" idx="12"/>
          </p:nvPr>
        </p:nvSpPr>
        <p:spPr/>
        <p:txBody>
          <a:bodyPr/>
          <a:lstStyle>
            <a:lvl1pPr fontAlgn="base">
              <a:spcBef>
                <a:spcPct val="0"/>
              </a:spcBef>
              <a:spcAft>
                <a:spcPct val="0"/>
              </a:spcAft>
              <a:defRPr>
                <a:solidFill>
                  <a:schemeClr val="tx1">
                    <a:tint val="75000"/>
                  </a:schemeClr>
                </a:solidFill>
                <a:latin typeface="Verdana" panose="020B0604030504040204" pitchFamily="34" charset="0"/>
              </a:defRPr>
            </a:lvl1pPr>
          </a:lstStyle>
          <a:p>
            <a:pPr>
              <a:defRPr/>
            </a:pPr>
            <a:fld id="{8CACA0CA-EF9A-C348-BE65-20F8DC512CA1}" type="slidenum">
              <a:rPr lang="en-US" altLang="en-US"/>
              <a:pPr>
                <a:defRPr/>
              </a:pPr>
              <a:t>‹#›</a:t>
            </a:fld>
            <a:endParaRPr lang="en-US" altLang="en-US" dirty="0"/>
          </a:p>
        </p:txBody>
      </p:sp>
    </p:spTree>
    <p:extLst>
      <p:ext uri="{BB962C8B-B14F-4D97-AF65-F5344CB8AC3E}">
        <p14:creationId xmlns:p14="http://schemas.microsoft.com/office/powerpoint/2010/main" val="29247309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6BCFB117-E959-8E4B-AB24-27B8F669951C}"/>
              </a:ext>
            </a:extLst>
          </p:cNvPr>
          <p:cNvSpPr>
            <a:spLocks noGrp="1" noChangeArrowheads="1"/>
          </p:cNvSpPr>
          <p:nvPr>
            <p:ph type="dt" sz="half" idx="10"/>
          </p:nvPr>
        </p:nvSpPr>
        <p:spPr/>
        <p:txBody>
          <a:bodyPr/>
          <a:lstStyle>
            <a:lvl1pPr fontAlgn="base">
              <a:spcBef>
                <a:spcPct val="0"/>
              </a:spcBef>
              <a:spcAft>
                <a:spcPct val="0"/>
              </a:spcAft>
              <a:defRPr>
                <a:solidFill>
                  <a:schemeClr val="tx1">
                    <a:tint val="75000"/>
                  </a:schemeClr>
                </a:solidFill>
                <a:latin typeface="Verdana" panose="020B0604030504040204" pitchFamily="34" charset="0"/>
              </a:defRPr>
            </a:lvl1pPr>
          </a:lstStyle>
          <a:p>
            <a:pPr>
              <a:defRPr/>
            </a:pPr>
            <a:endParaRPr lang="en-US" dirty="0"/>
          </a:p>
        </p:txBody>
      </p:sp>
      <p:sp>
        <p:nvSpPr>
          <p:cNvPr id="4" name="Rectangle 5">
            <a:extLst>
              <a:ext uri="{FF2B5EF4-FFF2-40B4-BE49-F238E27FC236}">
                <a16:creationId xmlns="" xmlns:a16="http://schemas.microsoft.com/office/drawing/2014/main" id="{9D6FBD82-B8D8-CC47-9C9C-36B90249A5E7}"/>
              </a:ext>
            </a:extLst>
          </p:cNvPr>
          <p:cNvSpPr>
            <a:spLocks noGrp="1" noChangeArrowheads="1"/>
          </p:cNvSpPr>
          <p:nvPr>
            <p:ph type="ftr" sz="quarter" idx="11"/>
          </p:nvPr>
        </p:nvSpPr>
        <p:spPr>
          <a:xfrm>
            <a:off x="4165600" y="6248400"/>
            <a:ext cx="3860800" cy="457200"/>
          </a:xfrm>
        </p:spPr>
        <p:txBody>
          <a:bodyPr/>
          <a:lstStyle>
            <a:lvl1pPr eaLnBrk="0" fontAlgn="base" hangingPunct="0">
              <a:spcBef>
                <a:spcPct val="0"/>
              </a:spcBef>
              <a:spcAft>
                <a:spcPct val="0"/>
              </a:spcAft>
              <a:defRPr>
                <a:solidFill>
                  <a:srgbClr val="000000"/>
                </a:solidFill>
                <a:latin typeface="Arial" panose="020B0604020202020204" pitchFamily="34" charset="0"/>
                <a:ea typeface="ＭＳ Ｐゴシック" panose="020B0600070205080204" pitchFamily="34" charset="-128"/>
                <a:cs typeface="+mn-cs"/>
              </a:defRPr>
            </a:lvl1pPr>
          </a:lstStyle>
          <a:p>
            <a:pPr>
              <a:defRPr/>
            </a:pPr>
            <a:endParaRPr lang="en-US" dirty="0"/>
          </a:p>
        </p:txBody>
      </p:sp>
      <p:sp>
        <p:nvSpPr>
          <p:cNvPr id="5" name="Rectangle 6">
            <a:extLst>
              <a:ext uri="{FF2B5EF4-FFF2-40B4-BE49-F238E27FC236}">
                <a16:creationId xmlns="" xmlns:a16="http://schemas.microsoft.com/office/drawing/2014/main" id="{C8F9319B-E289-4741-9945-5E8F569519B8}"/>
              </a:ext>
            </a:extLst>
          </p:cNvPr>
          <p:cNvSpPr>
            <a:spLocks noGrp="1" noChangeArrowheads="1"/>
          </p:cNvSpPr>
          <p:nvPr>
            <p:ph type="sldNum" sz="quarter" idx="12"/>
          </p:nvPr>
        </p:nvSpPr>
        <p:spPr/>
        <p:txBody>
          <a:bodyPr/>
          <a:lstStyle>
            <a:lvl1pPr fontAlgn="base">
              <a:spcBef>
                <a:spcPct val="0"/>
              </a:spcBef>
              <a:spcAft>
                <a:spcPct val="0"/>
              </a:spcAft>
              <a:defRPr>
                <a:solidFill>
                  <a:schemeClr val="tx1">
                    <a:tint val="75000"/>
                  </a:schemeClr>
                </a:solidFill>
                <a:latin typeface="Verdana" panose="020B0604030504040204" pitchFamily="34" charset="0"/>
              </a:defRPr>
            </a:lvl1pPr>
          </a:lstStyle>
          <a:p>
            <a:pPr>
              <a:defRPr/>
            </a:pPr>
            <a:fld id="{E0DFFDF4-2774-204B-8E2E-59FF62311641}" type="slidenum">
              <a:rPr lang="en-US" altLang="en-US"/>
              <a:pPr>
                <a:defRPr/>
              </a:pPr>
              <a:t>‹#›</a:t>
            </a:fld>
            <a:endParaRPr lang="en-US" altLang="en-US" dirty="0"/>
          </a:p>
        </p:txBody>
      </p:sp>
    </p:spTree>
    <p:extLst>
      <p:ext uri="{BB962C8B-B14F-4D97-AF65-F5344CB8AC3E}">
        <p14:creationId xmlns:p14="http://schemas.microsoft.com/office/powerpoint/2010/main" val="2011251411"/>
      </p:ext>
    </p:extLst>
  </p:cSld>
  <p:clrMapOvr>
    <a:masterClrMapping/>
  </p:clrMapOvr>
  <p:transition xmlns:p14="http://schemas.microsoft.com/office/powerpoint/2010/main" spd="slow"/>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4BB385D6-D2D8-CA43-8D8D-6C1F683C71C7}"/>
              </a:ext>
            </a:extLst>
          </p:cNvPr>
          <p:cNvSpPr>
            <a:spLocks noGrp="1" noChangeArrowheads="1"/>
          </p:cNvSpPr>
          <p:nvPr>
            <p:ph type="dt" sz="half" idx="10"/>
          </p:nvPr>
        </p:nvSpPr>
        <p:spPr/>
        <p:txBody>
          <a:bodyPr/>
          <a:lstStyle>
            <a:lvl1pPr fontAlgn="base">
              <a:spcBef>
                <a:spcPct val="0"/>
              </a:spcBef>
              <a:spcAft>
                <a:spcPct val="0"/>
              </a:spcAft>
              <a:defRPr>
                <a:solidFill>
                  <a:schemeClr val="tx1">
                    <a:tint val="75000"/>
                  </a:schemeClr>
                </a:solidFill>
                <a:latin typeface="Verdana" panose="020B0604030504040204" pitchFamily="34" charset="0"/>
              </a:defRPr>
            </a:lvl1pPr>
          </a:lstStyle>
          <a:p>
            <a:pPr>
              <a:defRPr/>
            </a:pPr>
            <a:endParaRPr lang="en-US" dirty="0"/>
          </a:p>
        </p:txBody>
      </p:sp>
      <p:sp>
        <p:nvSpPr>
          <p:cNvPr id="4" name="Rectangle 5">
            <a:extLst>
              <a:ext uri="{FF2B5EF4-FFF2-40B4-BE49-F238E27FC236}">
                <a16:creationId xmlns="" xmlns:a16="http://schemas.microsoft.com/office/drawing/2014/main" id="{536C5D0F-A812-654A-A41B-BECEB1ABAC5F}"/>
              </a:ext>
            </a:extLst>
          </p:cNvPr>
          <p:cNvSpPr>
            <a:spLocks noGrp="1" noChangeArrowheads="1"/>
          </p:cNvSpPr>
          <p:nvPr>
            <p:ph type="ftr" sz="quarter" idx="11"/>
          </p:nvPr>
        </p:nvSpPr>
        <p:spPr>
          <a:xfrm>
            <a:off x="4165600" y="6248400"/>
            <a:ext cx="3860800" cy="457200"/>
          </a:xfrm>
        </p:spPr>
        <p:txBody>
          <a:bodyPr/>
          <a:lstStyle>
            <a:lvl1pPr eaLnBrk="0" fontAlgn="base" hangingPunct="0">
              <a:spcBef>
                <a:spcPct val="0"/>
              </a:spcBef>
              <a:spcAft>
                <a:spcPct val="0"/>
              </a:spcAft>
              <a:defRPr>
                <a:solidFill>
                  <a:srgbClr val="000000"/>
                </a:solidFill>
                <a:latin typeface="Arial" panose="020B0604020202020204" pitchFamily="34" charset="0"/>
                <a:ea typeface="ＭＳ Ｐゴシック" panose="020B0600070205080204" pitchFamily="34" charset="-128"/>
                <a:cs typeface="+mn-cs"/>
              </a:defRPr>
            </a:lvl1pPr>
          </a:lstStyle>
          <a:p>
            <a:pPr>
              <a:defRPr/>
            </a:pPr>
            <a:endParaRPr lang="en-US" dirty="0"/>
          </a:p>
        </p:txBody>
      </p:sp>
      <p:sp>
        <p:nvSpPr>
          <p:cNvPr id="5" name="Rectangle 6">
            <a:extLst>
              <a:ext uri="{FF2B5EF4-FFF2-40B4-BE49-F238E27FC236}">
                <a16:creationId xmlns="" xmlns:a16="http://schemas.microsoft.com/office/drawing/2014/main" id="{9056D7CF-7E17-F940-AD59-F6996AD30383}"/>
              </a:ext>
            </a:extLst>
          </p:cNvPr>
          <p:cNvSpPr>
            <a:spLocks noGrp="1" noChangeArrowheads="1"/>
          </p:cNvSpPr>
          <p:nvPr>
            <p:ph type="sldNum" sz="quarter" idx="12"/>
          </p:nvPr>
        </p:nvSpPr>
        <p:spPr/>
        <p:txBody>
          <a:bodyPr/>
          <a:lstStyle>
            <a:lvl1pPr fontAlgn="base">
              <a:spcBef>
                <a:spcPct val="0"/>
              </a:spcBef>
              <a:spcAft>
                <a:spcPct val="0"/>
              </a:spcAft>
              <a:defRPr>
                <a:solidFill>
                  <a:schemeClr val="tx1">
                    <a:tint val="75000"/>
                  </a:schemeClr>
                </a:solidFill>
                <a:latin typeface="Verdana" panose="020B0604030504040204" pitchFamily="34" charset="0"/>
              </a:defRPr>
            </a:lvl1pPr>
          </a:lstStyle>
          <a:p>
            <a:pPr>
              <a:defRPr/>
            </a:pPr>
            <a:fld id="{B8961953-AACC-DA40-8EC4-B241DB8F3297}" type="slidenum">
              <a:rPr lang="en-US" altLang="en-US"/>
              <a:pPr>
                <a:defRPr/>
              </a:pPr>
              <a:t>‹#›</a:t>
            </a:fld>
            <a:endParaRPr lang="en-US" altLang="en-US" dirty="0"/>
          </a:p>
        </p:txBody>
      </p:sp>
    </p:spTree>
    <p:extLst>
      <p:ext uri="{BB962C8B-B14F-4D97-AF65-F5344CB8AC3E}">
        <p14:creationId xmlns:p14="http://schemas.microsoft.com/office/powerpoint/2010/main" val="1138304814"/>
      </p:ext>
    </p:extLst>
  </p:cSld>
  <p:clrMapOvr>
    <a:masterClrMapping/>
  </p:clrMapOvr>
  <p:transition xmlns:p14="http://schemas.microsoft.com/office/powerpoint/2010/main" spd="slow"/>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208BF16B-4B18-0A48-9A68-936B77007E32}"/>
              </a:ext>
            </a:extLst>
          </p:cNvPr>
          <p:cNvSpPr>
            <a:spLocks noGrp="1" noChangeArrowheads="1"/>
          </p:cNvSpPr>
          <p:nvPr>
            <p:ph type="dt" sz="half" idx="10"/>
          </p:nvPr>
        </p:nvSpPr>
        <p:spPr/>
        <p:txBody>
          <a:bodyPr/>
          <a:lstStyle>
            <a:lvl1pPr fontAlgn="base">
              <a:spcBef>
                <a:spcPct val="0"/>
              </a:spcBef>
              <a:spcAft>
                <a:spcPct val="0"/>
              </a:spcAft>
              <a:defRPr>
                <a:solidFill>
                  <a:schemeClr val="tx1">
                    <a:tint val="75000"/>
                  </a:schemeClr>
                </a:solidFill>
                <a:latin typeface="Verdana" panose="020B0604030504040204" pitchFamily="34" charset="0"/>
              </a:defRPr>
            </a:lvl1pPr>
          </a:lstStyle>
          <a:p>
            <a:pPr>
              <a:defRPr/>
            </a:pPr>
            <a:endParaRPr lang="en-US" dirty="0"/>
          </a:p>
        </p:txBody>
      </p:sp>
      <p:sp>
        <p:nvSpPr>
          <p:cNvPr id="4" name="Rectangle 5">
            <a:extLst>
              <a:ext uri="{FF2B5EF4-FFF2-40B4-BE49-F238E27FC236}">
                <a16:creationId xmlns="" xmlns:a16="http://schemas.microsoft.com/office/drawing/2014/main" id="{422858AA-16A7-E245-927B-4983BA930F78}"/>
              </a:ext>
            </a:extLst>
          </p:cNvPr>
          <p:cNvSpPr>
            <a:spLocks noGrp="1" noChangeArrowheads="1"/>
          </p:cNvSpPr>
          <p:nvPr>
            <p:ph type="ftr" sz="quarter" idx="11"/>
          </p:nvPr>
        </p:nvSpPr>
        <p:spPr>
          <a:xfrm>
            <a:off x="4165600" y="6248400"/>
            <a:ext cx="3860800" cy="457200"/>
          </a:xfrm>
        </p:spPr>
        <p:txBody>
          <a:bodyPr/>
          <a:lstStyle>
            <a:lvl1pPr eaLnBrk="0" fontAlgn="base" hangingPunct="0">
              <a:spcBef>
                <a:spcPct val="0"/>
              </a:spcBef>
              <a:spcAft>
                <a:spcPct val="0"/>
              </a:spcAft>
              <a:defRPr>
                <a:solidFill>
                  <a:srgbClr val="000000"/>
                </a:solidFill>
                <a:latin typeface="Arial" panose="020B0604020202020204" pitchFamily="34" charset="0"/>
                <a:ea typeface="ＭＳ Ｐゴシック" panose="020B0600070205080204" pitchFamily="34" charset="-128"/>
                <a:cs typeface="+mn-cs"/>
              </a:defRPr>
            </a:lvl1pPr>
          </a:lstStyle>
          <a:p>
            <a:pPr>
              <a:defRPr/>
            </a:pPr>
            <a:endParaRPr lang="en-US" dirty="0"/>
          </a:p>
        </p:txBody>
      </p:sp>
      <p:sp>
        <p:nvSpPr>
          <p:cNvPr id="5" name="Rectangle 6">
            <a:extLst>
              <a:ext uri="{FF2B5EF4-FFF2-40B4-BE49-F238E27FC236}">
                <a16:creationId xmlns="" xmlns:a16="http://schemas.microsoft.com/office/drawing/2014/main" id="{901D6E89-FD03-FC49-9768-7C84494AD75E}"/>
              </a:ext>
            </a:extLst>
          </p:cNvPr>
          <p:cNvSpPr>
            <a:spLocks noGrp="1" noChangeArrowheads="1"/>
          </p:cNvSpPr>
          <p:nvPr>
            <p:ph type="sldNum" sz="quarter" idx="12"/>
          </p:nvPr>
        </p:nvSpPr>
        <p:spPr/>
        <p:txBody>
          <a:bodyPr/>
          <a:lstStyle>
            <a:lvl1pPr fontAlgn="base">
              <a:spcBef>
                <a:spcPct val="0"/>
              </a:spcBef>
              <a:spcAft>
                <a:spcPct val="0"/>
              </a:spcAft>
              <a:defRPr>
                <a:solidFill>
                  <a:schemeClr val="tx1">
                    <a:tint val="75000"/>
                  </a:schemeClr>
                </a:solidFill>
                <a:latin typeface="Verdana" panose="020B0604030504040204" pitchFamily="34" charset="0"/>
              </a:defRPr>
            </a:lvl1pPr>
          </a:lstStyle>
          <a:p>
            <a:pPr>
              <a:defRPr/>
            </a:pPr>
            <a:fld id="{DC946852-2A35-214C-B235-302401E8812F}" type="slidenum">
              <a:rPr lang="en-US" altLang="en-US"/>
              <a:pPr>
                <a:defRPr/>
              </a:pPr>
              <a:t>‹#›</a:t>
            </a:fld>
            <a:endParaRPr lang="en-US" altLang="en-US" dirty="0"/>
          </a:p>
        </p:txBody>
      </p:sp>
    </p:spTree>
    <p:extLst>
      <p:ext uri="{BB962C8B-B14F-4D97-AF65-F5344CB8AC3E}">
        <p14:creationId xmlns:p14="http://schemas.microsoft.com/office/powerpoint/2010/main" val="812395994"/>
      </p:ext>
    </p:extLst>
  </p:cSld>
  <p:clrMapOvr>
    <a:masterClrMapping/>
  </p:clrMapOvr>
  <p:transition xmlns:p14="http://schemas.microsoft.com/office/powerpoint/2010/main" spd="slow"/>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0F34D4BA-03C4-1049-8F79-D810A68C56E3}"/>
              </a:ext>
            </a:extLst>
          </p:cNvPr>
          <p:cNvSpPr>
            <a:spLocks noGrp="1" noChangeArrowheads="1"/>
          </p:cNvSpPr>
          <p:nvPr>
            <p:ph type="dt" sz="half" idx="10"/>
          </p:nvPr>
        </p:nvSpPr>
        <p:spPr/>
        <p:txBody>
          <a:bodyPr/>
          <a:lstStyle>
            <a:lvl1pPr fontAlgn="base">
              <a:spcBef>
                <a:spcPct val="0"/>
              </a:spcBef>
              <a:spcAft>
                <a:spcPct val="0"/>
              </a:spcAft>
              <a:defRPr>
                <a:solidFill>
                  <a:schemeClr val="tx1">
                    <a:tint val="75000"/>
                  </a:schemeClr>
                </a:solidFill>
                <a:latin typeface="Verdana" panose="020B0604030504040204" pitchFamily="34" charset="0"/>
              </a:defRPr>
            </a:lvl1pPr>
          </a:lstStyle>
          <a:p>
            <a:pPr>
              <a:defRPr/>
            </a:pPr>
            <a:endParaRPr lang="en-US" dirty="0"/>
          </a:p>
        </p:txBody>
      </p:sp>
      <p:sp>
        <p:nvSpPr>
          <p:cNvPr id="4" name="Rectangle 5">
            <a:extLst>
              <a:ext uri="{FF2B5EF4-FFF2-40B4-BE49-F238E27FC236}">
                <a16:creationId xmlns="" xmlns:a16="http://schemas.microsoft.com/office/drawing/2014/main" id="{63FD0A0F-8474-7B41-9259-F6F87B5C2205}"/>
              </a:ext>
            </a:extLst>
          </p:cNvPr>
          <p:cNvSpPr>
            <a:spLocks noGrp="1" noChangeArrowheads="1"/>
          </p:cNvSpPr>
          <p:nvPr>
            <p:ph type="ftr" sz="quarter" idx="11"/>
          </p:nvPr>
        </p:nvSpPr>
        <p:spPr>
          <a:xfrm>
            <a:off x="4165600" y="6248400"/>
            <a:ext cx="3860800" cy="457200"/>
          </a:xfrm>
        </p:spPr>
        <p:txBody>
          <a:bodyPr/>
          <a:lstStyle>
            <a:lvl1pPr eaLnBrk="0" fontAlgn="base" hangingPunct="0">
              <a:spcBef>
                <a:spcPct val="0"/>
              </a:spcBef>
              <a:spcAft>
                <a:spcPct val="0"/>
              </a:spcAft>
              <a:defRPr>
                <a:solidFill>
                  <a:srgbClr val="000000"/>
                </a:solidFill>
                <a:latin typeface="Arial" panose="020B0604020202020204" pitchFamily="34" charset="0"/>
                <a:ea typeface="ＭＳ Ｐゴシック" panose="020B0600070205080204" pitchFamily="34" charset="-128"/>
                <a:cs typeface="+mn-cs"/>
              </a:defRPr>
            </a:lvl1pPr>
          </a:lstStyle>
          <a:p>
            <a:pPr>
              <a:defRPr/>
            </a:pPr>
            <a:endParaRPr lang="en-US" dirty="0"/>
          </a:p>
        </p:txBody>
      </p:sp>
      <p:sp>
        <p:nvSpPr>
          <p:cNvPr id="5" name="Rectangle 6">
            <a:extLst>
              <a:ext uri="{FF2B5EF4-FFF2-40B4-BE49-F238E27FC236}">
                <a16:creationId xmlns="" xmlns:a16="http://schemas.microsoft.com/office/drawing/2014/main" id="{DFF4FA45-2AFC-5146-9D84-099EB856FBA5}"/>
              </a:ext>
            </a:extLst>
          </p:cNvPr>
          <p:cNvSpPr>
            <a:spLocks noGrp="1" noChangeArrowheads="1"/>
          </p:cNvSpPr>
          <p:nvPr>
            <p:ph type="sldNum" sz="quarter" idx="12"/>
          </p:nvPr>
        </p:nvSpPr>
        <p:spPr/>
        <p:txBody>
          <a:bodyPr/>
          <a:lstStyle>
            <a:lvl1pPr fontAlgn="base">
              <a:spcBef>
                <a:spcPct val="0"/>
              </a:spcBef>
              <a:spcAft>
                <a:spcPct val="0"/>
              </a:spcAft>
              <a:defRPr>
                <a:solidFill>
                  <a:schemeClr val="tx1">
                    <a:tint val="75000"/>
                  </a:schemeClr>
                </a:solidFill>
                <a:latin typeface="Verdana" panose="020B0604030504040204" pitchFamily="34" charset="0"/>
              </a:defRPr>
            </a:lvl1pPr>
          </a:lstStyle>
          <a:p>
            <a:pPr>
              <a:defRPr/>
            </a:pPr>
            <a:fld id="{305FA6D8-C4C3-174E-8DC8-D961539B69BD}" type="slidenum">
              <a:rPr lang="en-US" altLang="en-US"/>
              <a:pPr>
                <a:defRPr/>
              </a:pPr>
              <a:t>‹#›</a:t>
            </a:fld>
            <a:endParaRPr lang="en-US" altLang="en-US" dirty="0"/>
          </a:p>
        </p:txBody>
      </p:sp>
    </p:spTree>
    <p:extLst>
      <p:ext uri="{BB962C8B-B14F-4D97-AF65-F5344CB8AC3E}">
        <p14:creationId xmlns:p14="http://schemas.microsoft.com/office/powerpoint/2010/main" val="3654438601"/>
      </p:ext>
    </p:extLst>
  </p:cSld>
  <p:clrMapOvr>
    <a:masterClrMapping/>
  </p:clrMapOvr>
  <p:transition xmlns:p14="http://schemas.microsoft.com/office/powerpoint/2010/main" spd="slow"/>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Verdana" panose="020B0604030504040204" pitchFamily="34" charset="0"/>
              </a:defRPr>
            </a:lvl1pPr>
          </a:lstStyle>
          <a:p>
            <a:pPr>
              <a:defRPr/>
            </a:pPr>
            <a:fld id="{3EE75111-EFB1-4302-B7DB-44A007C9022E}" type="datetimeFigureOut">
              <a:rPr lang="en-US"/>
              <a:pPr>
                <a:defRPr/>
              </a:pPr>
              <a:t>10/28/19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Verdana" panose="020B060403050404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Verdana" panose="020B0604030504040204" pitchFamily="34" charset="0"/>
              </a:defRPr>
            </a:lvl1pPr>
          </a:lstStyle>
          <a:p>
            <a:pPr>
              <a:defRPr/>
            </a:pPr>
            <a:fld id="{50E7369D-02F3-44D0-8676-9081F6957695}" type="slidenum">
              <a:rPr lang="en-US"/>
              <a:pPr>
                <a:defRPr/>
              </a:pPr>
              <a:t>‹#›</a:t>
            </a:fld>
            <a:endParaRPr lang="en-US"/>
          </a:p>
        </p:txBody>
      </p:sp>
    </p:spTree>
    <p:extLst>
      <p:ext uri="{BB962C8B-B14F-4D97-AF65-F5344CB8AC3E}">
        <p14:creationId xmlns:p14="http://schemas.microsoft.com/office/powerpoint/2010/main" val="7297625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Verdana" panose="020B0604030504040204" pitchFamily="34" charset="0"/>
              </a:defRPr>
            </a:lvl1pPr>
          </a:lstStyle>
          <a:p>
            <a:pPr>
              <a:defRPr/>
            </a:pPr>
            <a:fld id="{1E7DA22B-0BAD-4E54-9A67-0FFA622805A9}" type="datetimeFigureOut">
              <a:rPr lang="en-US"/>
              <a:pPr>
                <a:defRPr/>
              </a:pPr>
              <a:t>10/28/19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Verdana" panose="020B0604030504040204" pitchFamily="34" charset="0"/>
              </a:defRPr>
            </a:lvl1pPr>
          </a:lstStyle>
          <a:p>
            <a:pPr>
              <a:defRPr/>
            </a:pPr>
            <a:endParaRPr lang="en-US"/>
          </a:p>
        </p:txBody>
      </p:sp>
    </p:spTree>
    <p:extLst>
      <p:ext uri="{BB962C8B-B14F-4D97-AF65-F5344CB8AC3E}">
        <p14:creationId xmlns:p14="http://schemas.microsoft.com/office/powerpoint/2010/main" val="18813461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Verdana" panose="020B0604030504040204" pitchFamily="34" charset="0"/>
              </a:defRPr>
            </a:lvl1pPr>
          </a:lstStyle>
          <a:p>
            <a:pPr>
              <a:defRPr/>
            </a:pPr>
            <a:fld id="{25968076-A4AE-4606-BD62-4595148465AB}" type="datetimeFigureOut">
              <a:rPr lang="en-US"/>
              <a:pPr>
                <a:defRPr/>
              </a:pPr>
              <a:t>10/28/19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Verdana" panose="020B060403050404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Verdana" panose="020B0604030504040204" pitchFamily="34" charset="0"/>
              </a:defRPr>
            </a:lvl1pPr>
          </a:lstStyle>
          <a:p>
            <a:pPr>
              <a:defRPr/>
            </a:pPr>
            <a:fld id="{25100E7E-6953-4EF1-A683-09992095B0E5}" type="slidenum">
              <a:rPr lang="en-US"/>
              <a:pPr>
                <a:defRPr/>
              </a:pPr>
              <a:t>‹#›</a:t>
            </a:fld>
            <a:endParaRPr lang="en-US"/>
          </a:p>
        </p:txBody>
      </p:sp>
    </p:spTree>
    <p:extLst>
      <p:ext uri="{BB962C8B-B14F-4D97-AF65-F5344CB8AC3E}">
        <p14:creationId xmlns:p14="http://schemas.microsoft.com/office/powerpoint/2010/main" val="27254577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Verdana" panose="020B0604030504040204" pitchFamily="34" charset="0"/>
              </a:defRPr>
            </a:lvl1pPr>
          </a:lstStyle>
          <a:p>
            <a:pPr>
              <a:defRPr/>
            </a:pPr>
            <a:fld id="{E2CEAB37-1AC6-4BFB-94EA-B49AC9779697}" type="datetimeFigureOut">
              <a:rPr lang="en-US"/>
              <a:pPr>
                <a:defRPr/>
              </a:pPr>
              <a:t>10/28/19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Verdana" panose="020B060403050404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Verdana" panose="020B0604030504040204" pitchFamily="34" charset="0"/>
              </a:defRPr>
            </a:lvl1pPr>
          </a:lstStyle>
          <a:p>
            <a:pPr>
              <a:defRPr/>
            </a:pPr>
            <a:fld id="{2D80A470-A9AB-4BA8-BD55-CB1F5B7AEE7F}" type="slidenum">
              <a:rPr lang="en-US"/>
              <a:pPr>
                <a:defRPr/>
              </a:pPr>
              <a:t>‹#›</a:t>
            </a:fld>
            <a:endParaRPr lang="en-US"/>
          </a:p>
        </p:txBody>
      </p:sp>
    </p:spTree>
    <p:extLst>
      <p:ext uri="{BB962C8B-B14F-4D97-AF65-F5344CB8AC3E}">
        <p14:creationId xmlns:p14="http://schemas.microsoft.com/office/powerpoint/2010/main" val="1502620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p:txBody>
          <a:bodyPr/>
          <a:lstStyle>
            <a:lvl1pPr>
              <a:defRPr>
                <a:solidFill>
                  <a:srgbClr val="FFFFFF"/>
                </a:solidFill>
              </a:defRPr>
            </a:lvl1pPr>
          </a:lstStyle>
          <a:p>
            <a:pPr>
              <a:defRPr/>
            </a:pPr>
            <a:fld id="{2433F59B-A8EE-44C3-95D4-71570FBBA803}" type="datetime4">
              <a:rPr lang="en-GB"/>
              <a:pPr>
                <a:defRPr/>
              </a:pPr>
              <a:t>October 28, 2019</a:t>
            </a:fld>
            <a:endParaRPr lang="en-US"/>
          </a:p>
        </p:txBody>
      </p:sp>
      <p:sp>
        <p:nvSpPr>
          <p:cNvPr id="3" name="Rectangle 71"/>
          <p:cNvSpPr>
            <a:spLocks noGrp="1" noChangeArrowheads="1"/>
          </p:cNvSpPr>
          <p:nvPr>
            <p:ph type="sldNum" sz="quarter" idx="11"/>
          </p:nvPr>
        </p:nvSpPr>
        <p:spPr/>
        <p:txBody>
          <a:bodyPr/>
          <a:lstStyle>
            <a:lvl1pPr>
              <a:defRPr>
                <a:solidFill>
                  <a:srgbClr val="FFFFFF"/>
                </a:solidFill>
              </a:defRPr>
            </a:lvl1pPr>
          </a:lstStyle>
          <a:p>
            <a:pPr>
              <a:defRPr/>
            </a:pPr>
            <a:r>
              <a:rPr lang="en-US"/>
              <a:t>Page </a:t>
            </a:r>
            <a:fld id="{D51AC5F6-2EC1-3748-942E-C54484B754CF}" type="slidenum">
              <a:rPr lang="en-US"/>
              <a:pPr>
                <a:defRPr/>
              </a:pPr>
              <a:t>‹#›</a:t>
            </a:fld>
            <a:endParaRPr lang="en-US"/>
          </a:p>
        </p:txBody>
      </p:sp>
    </p:spTree>
    <p:extLst>
      <p:ext uri="{BB962C8B-B14F-4D97-AF65-F5344CB8AC3E}">
        <p14:creationId xmlns:p14="http://schemas.microsoft.com/office/powerpoint/2010/main" val="3540613809"/>
      </p:ext>
    </p:extLst>
  </p:cSld>
  <p:clrMapOvr>
    <a:masterClrMapping/>
  </p:clrMapOvr>
  <p:transition xmlns:p14="http://schemas.microsoft.com/office/powerpoint/2010/main" spd="med" advTm="780">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Verdana" panose="020B0604030504040204" pitchFamily="34" charset="0"/>
              </a:defRPr>
            </a:lvl1pPr>
          </a:lstStyle>
          <a:p>
            <a:pPr>
              <a:defRPr/>
            </a:pPr>
            <a:fld id="{56949AF2-6F23-44BE-B4A1-45F4AA28BB3B}" type="datetimeFigureOut">
              <a:rPr lang="en-US"/>
              <a:pPr>
                <a:defRPr/>
              </a:pPr>
              <a:t>10/28/19</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Verdana" panose="020B060403050404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Verdana" panose="020B0604030504040204" pitchFamily="34" charset="0"/>
              </a:defRPr>
            </a:lvl1pPr>
          </a:lstStyle>
          <a:p>
            <a:pPr>
              <a:defRPr/>
            </a:pPr>
            <a:fld id="{CC5B1B38-2F30-4590-9348-62C409AF621A}" type="slidenum">
              <a:rPr lang="en-US"/>
              <a:pPr>
                <a:defRPr/>
              </a:pPr>
              <a:t>‹#›</a:t>
            </a:fld>
            <a:endParaRPr lang="en-US"/>
          </a:p>
        </p:txBody>
      </p:sp>
    </p:spTree>
    <p:extLst>
      <p:ext uri="{BB962C8B-B14F-4D97-AF65-F5344CB8AC3E}">
        <p14:creationId xmlns:p14="http://schemas.microsoft.com/office/powerpoint/2010/main" val="21604056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Verdana" panose="020B0604030504040204" pitchFamily="34" charset="0"/>
              </a:defRPr>
            </a:lvl1pPr>
          </a:lstStyle>
          <a:p>
            <a:pPr>
              <a:defRPr/>
            </a:pPr>
            <a:fld id="{9EB49133-D8BE-4CF7-94DC-41DDE353B3A5}" type="datetimeFigureOut">
              <a:rPr lang="en-US"/>
              <a:pPr>
                <a:defRPr/>
              </a:pPr>
              <a:t>10/28/19</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Verdana" panose="020B060403050404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Verdana" panose="020B0604030504040204" pitchFamily="34" charset="0"/>
              </a:defRPr>
            </a:lvl1pPr>
          </a:lstStyle>
          <a:p>
            <a:pPr>
              <a:defRPr/>
            </a:pPr>
            <a:fld id="{40EE9DAA-DAA7-4C7A-BDD2-AE46742D284A}" type="slidenum">
              <a:rPr lang="en-US"/>
              <a:pPr>
                <a:defRPr/>
              </a:pPr>
              <a:t>‹#›</a:t>
            </a:fld>
            <a:endParaRPr lang="en-US"/>
          </a:p>
        </p:txBody>
      </p:sp>
    </p:spTree>
    <p:extLst>
      <p:ext uri="{BB962C8B-B14F-4D97-AF65-F5344CB8AC3E}">
        <p14:creationId xmlns:p14="http://schemas.microsoft.com/office/powerpoint/2010/main" val="22180348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Verdana" panose="020B0604030504040204" pitchFamily="34" charset="0"/>
              </a:defRPr>
            </a:lvl1pPr>
          </a:lstStyle>
          <a:p>
            <a:pPr>
              <a:defRPr/>
            </a:pPr>
            <a:fld id="{0C5EAB6B-DE47-46DD-90F1-A3B033602C37}" type="datetimeFigureOut">
              <a:rPr lang="en-US"/>
              <a:pPr>
                <a:defRPr/>
              </a:pPr>
              <a:t>10/28/19</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Verdana" panose="020B060403050404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Verdana" panose="020B0604030504040204" pitchFamily="34" charset="0"/>
              </a:defRPr>
            </a:lvl1pPr>
          </a:lstStyle>
          <a:p>
            <a:pPr>
              <a:defRPr/>
            </a:pPr>
            <a:fld id="{2FF52670-814C-4EF3-B8BD-597FABD50514}" type="slidenum">
              <a:rPr lang="en-US"/>
              <a:pPr>
                <a:defRPr/>
              </a:pPr>
              <a:t>‹#›</a:t>
            </a:fld>
            <a:endParaRPr lang="en-US"/>
          </a:p>
        </p:txBody>
      </p:sp>
    </p:spTree>
    <p:extLst>
      <p:ext uri="{BB962C8B-B14F-4D97-AF65-F5344CB8AC3E}">
        <p14:creationId xmlns:p14="http://schemas.microsoft.com/office/powerpoint/2010/main" val="11889239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Verdana" panose="020B0604030504040204" pitchFamily="34" charset="0"/>
              </a:defRPr>
            </a:lvl1pPr>
          </a:lstStyle>
          <a:p>
            <a:pPr>
              <a:defRPr/>
            </a:pPr>
            <a:fld id="{2504BF99-6DD4-438F-8B76-0EB81A127390}" type="datetimeFigureOut">
              <a:rPr lang="en-US"/>
              <a:pPr>
                <a:defRPr/>
              </a:pPr>
              <a:t>10/28/19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Verdana" panose="020B060403050404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Verdana" panose="020B0604030504040204" pitchFamily="34" charset="0"/>
              </a:defRPr>
            </a:lvl1pPr>
          </a:lstStyle>
          <a:p>
            <a:pPr>
              <a:defRPr/>
            </a:pPr>
            <a:fld id="{EEE4960D-E4F5-49F3-A650-1F2DFBFF362A}" type="slidenum">
              <a:rPr lang="en-US"/>
              <a:pPr>
                <a:defRPr/>
              </a:pPr>
              <a:t>‹#›</a:t>
            </a:fld>
            <a:endParaRPr lang="en-US"/>
          </a:p>
        </p:txBody>
      </p:sp>
    </p:spTree>
    <p:extLst>
      <p:ext uri="{BB962C8B-B14F-4D97-AF65-F5344CB8AC3E}">
        <p14:creationId xmlns:p14="http://schemas.microsoft.com/office/powerpoint/2010/main" val="23381533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Verdana" panose="020B0604030504040204" pitchFamily="34" charset="0"/>
              </a:defRPr>
            </a:lvl1pPr>
          </a:lstStyle>
          <a:p>
            <a:pPr>
              <a:defRPr/>
            </a:pPr>
            <a:fld id="{771897A4-823C-4105-85B4-10FB2FC8421B}" type="datetimeFigureOut">
              <a:rPr lang="en-US"/>
              <a:pPr>
                <a:defRPr/>
              </a:pPr>
              <a:t>10/28/19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Verdana" panose="020B060403050404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Verdana" panose="020B0604030504040204" pitchFamily="34" charset="0"/>
              </a:defRPr>
            </a:lvl1pPr>
          </a:lstStyle>
          <a:p>
            <a:pPr>
              <a:defRPr/>
            </a:pPr>
            <a:fld id="{42985AF5-7141-4105-97F6-82F0761AEF2E}" type="slidenum">
              <a:rPr lang="en-US"/>
              <a:pPr>
                <a:defRPr/>
              </a:pPr>
              <a:t>‹#›</a:t>
            </a:fld>
            <a:endParaRPr lang="en-US"/>
          </a:p>
        </p:txBody>
      </p:sp>
    </p:spTree>
    <p:extLst>
      <p:ext uri="{BB962C8B-B14F-4D97-AF65-F5344CB8AC3E}">
        <p14:creationId xmlns:p14="http://schemas.microsoft.com/office/powerpoint/2010/main" val="27579729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Verdana" panose="020B0604030504040204" pitchFamily="34" charset="0"/>
              </a:defRPr>
            </a:lvl1pPr>
          </a:lstStyle>
          <a:p>
            <a:pPr>
              <a:defRPr/>
            </a:pPr>
            <a:fld id="{9A3E26D0-FD01-478A-84F1-5F60B4D3319C}" type="datetimeFigureOut">
              <a:rPr lang="en-US"/>
              <a:pPr>
                <a:defRPr/>
              </a:pPr>
              <a:t>10/28/19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Verdana" panose="020B060403050404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Verdana" panose="020B0604030504040204" pitchFamily="34" charset="0"/>
              </a:defRPr>
            </a:lvl1pPr>
          </a:lstStyle>
          <a:p>
            <a:pPr>
              <a:defRPr/>
            </a:pPr>
            <a:fld id="{D83BFC25-8DFA-4BCF-A57F-C051B49158C4}" type="slidenum">
              <a:rPr lang="en-US"/>
              <a:pPr>
                <a:defRPr/>
              </a:pPr>
              <a:t>‹#›</a:t>
            </a:fld>
            <a:endParaRPr lang="en-US"/>
          </a:p>
        </p:txBody>
      </p:sp>
    </p:spTree>
    <p:extLst>
      <p:ext uri="{BB962C8B-B14F-4D97-AF65-F5344CB8AC3E}">
        <p14:creationId xmlns:p14="http://schemas.microsoft.com/office/powerpoint/2010/main" val="38468676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Verdana" panose="020B0604030504040204" pitchFamily="34" charset="0"/>
              </a:defRPr>
            </a:lvl1pPr>
          </a:lstStyle>
          <a:p>
            <a:pPr>
              <a:defRPr/>
            </a:pPr>
            <a:fld id="{368B1B90-B425-4131-867C-A0FD8E82A065}" type="datetimeFigureOut">
              <a:rPr lang="en-US"/>
              <a:pPr>
                <a:defRPr/>
              </a:pPr>
              <a:t>10/28/19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Verdana" panose="020B060403050404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Verdana" panose="020B0604030504040204" pitchFamily="34" charset="0"/>
              </a:defRPr>
            </a:lvl1pPr>
          </a:lstStyle>
          <a:p>
            <a:pPr>
              <a:defRPr/>
            </a:pPr>
            <a:fld id="{B61EE539-D362-4B1B-BA41-1D54582433A3}" type="slidenum">
              <a:rPr lang="en-US"/>
              <a:pPr>
                <a:defRPr/>
              </a:pPr>
              <a:t>‹#›</a:t>
            </a:fld>
            <a:endParaRPr lang="en-US"/>
          </a:p>
        </p:txBody>
      </p:sp>
    </p:spTree>
    <p:extLst>
      <p:ext uri="{BB962C8B-B14F-4D97-AF65-F5344CB8AC3E}">
        <p14:creationId xmlns:p14="http://schemas.microsoft.com/office/powerpoint/2010/main" val="31210131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fontAlgn="base">
              <a:spcBef>
                <a:spcPct val="0"/>
              </a:spcBef>
              <a:spcAft>
                <a:spcPct val="0"/>
              </a:spcAft>
              <a:defRPr>
                <a:solidFill>
                  <a:schemeClr val="tx1">
                    <a:tint val="75000"/>
                  </a:schemeClr>
                </a:solidFill>
                <a:latin typeface="Verdana" panose="020B0604030504040204" pitchFamily="34" charset="0"/>
              </a:defRPr>
            </a:lvl1pPr>
          </a:lstStyle>
          <a:p>
            <a:pPr>
              <a:defRPr/>
            </a:pPr>
            <a:endParaRPr lang="en-US"/>
          </a:p>
        </p:txBody>
      </p:sp>
      <p:sp>
        <p:nvSpPr>
          <p:cNvPr id="6" name="Footer Placeholder 5"/>
          <p:cNvSpPr>
            <a:spLocks noGrp="1" noChangeArrowheads="1"/>
          </p:cNvSpPr>
          <p:nvPr>
            <p:ph type="ftr" sz="quarter" idx="11"/>
          </p:nvPr>
        </p:nvSpPr>
        <p:spPr>
          <a:xfrm>
            <a:off x="4165600" y="6248400"/>
            <a:ext cx="3860800" cy="457200"/>
          </a:xfrm>
        </p:spPr>
        <p:txBody>
          <a:bodyPr/>
          <a:lstStyle>
            <a:lvl1pPr fontAlgn="base">
              <a:spcBef>
                <a:spcPct val="0"/>
              </a:spcBef>
              <a:spcAft>
                <a:spcPct val="0"/>
              </a:spcAft>
              <a:defRPr>
                <a:solidFill>
                  <a:schemeClr val="tx1">
                    <a:tint val="75000"/>
                  </a:schemeClr>
                </a:solidFill>
                <a:latin typeface="Verdana" panose="020B0604030504040204" pitchFamily="34"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fontAlgn="base">
              <a:spcBef>
                <a:spcPct val="0"/>
              </a:spcBef>
              <a:spcAft>
                <a:spcPct val="0"/>
              </a:spcAft>
              <a:defRPr>
                <a:solidFill>
                  <a:schemeClr val="tx1">
                    <a:tint val="75000"/>
                  </a:schemeClr>
                </a:solidFill>
                <a:latin typeface="Verdana" panose="020B0604030504040204" pitchFamily="34" charset="0"/>
              </a:defRPr>
            </a:lvl1pPr>
          </a:lstStyle>
          <a:p>
            <a:pPr>
              <a:defRPr/>
            </a:pPr>
            <a:fld id="{C38A17FC-FAB8-424F-B7BE-C2704B49C714}" type="slidenum">
              <a:rPr lang="en-US" altLang="en-US"/>
              <a:pPr>
                <a:defRPr/>
              </a:pPr>
              <a:t>‹#›</a:t>
            </a:fld>
            <a:endParaRPr lang="en-US" altLang="en-US"/>
          </a:p>
        </p:txBody>
      </p:sp>
    </p:spTree>
    <p:extLst>
      <p:ext uri="{BB962C8B-B14F-4D97-AF65-F5344CB8AC3E}">
        <p14:creationId xmlns:p14="http://schemas.microsoft.com/office/powerpoint/2010/main" val="38146777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base">
              <a:spcBef>
                <a:spcPct val="0"/>
              </a:spcBef>
              <a:spcAft>
                <a:spcPct val="0"/>
              </a:spcAft>
              <a:defRPr>
                <a:solidFill>
                  <a:schemeClr val="tx1">
                    <a:tint val="75000"/>
                  </a:schemeClr>
                </a:solidFill>
                <a:latin typeface="Verdana" panose="020B0604030504040204" pitchFamily="34" charset="0"/>
              </a:defRPr>
            </a:lvl1pPr>
          </a:lstStyle>
          <a:p>
            <a:pPr>
              <a:defRPr/>
            </a:pPr>
            <a:endParaRPr lang="en-US"/>
          </a:p>
        </p:txBody>
      </p:sp>
      <p:sp>
        <p:nvSpPr>
          <p:cNvPr id="4" name="Rectangle 5"/>
          <p:cNvSpPr>
            <a:spLocks noGrp="1" noChangeArrowheads="1"/>
          </p:cNvSpPr>
          <p:nvPr>
            <p:ph type="ftr" sz="quarter" idx="11"/>
          </p:nvPr>
        </p:nvSpPr>
        <p:spPr>
          <a:xfrm>
            <a:off x="4165600" y="6248400"/>
            <a:ext cx="3860800" cy="457200"/>
          </a:xfrm>
        </p:spPr>
        <p:txBody>
          <a:bodyPr/>
          <a:lstStyle>
            <a:lvl1pPr eaLnBrk="0" fontAlgn="base" hangingPunct="0">
              <a:spcBef>
                <a:spcPct val="0"/>
              </a:spcBef>
              <a:spcAft>
                <a:spcPct val="0"/>
              </a:spcAft>
              <a:defRPr>
                <a:solidFill>
                  <a:srgbClr val="000000"/>
                </a:solidFill>
                <a:latin typeface="Arial" panose="020B0604020202020204" pitchFamily="34" charset="0"/>
                <a:ea typeface="ＭＳ Ｐゴシック" panose="020B0600070205080204" pitchFamily="34" charset="-128"/>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a:solidFill>
                  <a:schemeClr val="tx1">
                    <a:tint val="75000"/>
                  </a:schemeClr>
                </a:solidFill>
                <a:latin typeface="Verdana" panose="020B0604030504040204" pitchFamily="34" charset="0"/>
              </a:defRPr>
            </a:lvl1pPr>
          </a:lstStyle>
          <a:p>
            <a:pPr>
              <a:defRPr/>
            </a:pPr>
            <a:fld id="{5D2B4EF0-B191-4CA7-8F18-945F5F99CE28}" type="slidenum">
              <a:rPr lang="en-US" altLang="en-US"/>
              <a:pPr>
                <a:defRPr/>
              </a:pPr>
              <a:t>‹#›</a:t>
            </a:fld>
            <a:endParaRPr lang="en-US" altLang="en-US"/>
          </a:p>
        </p:txBody>
      </p:sp>
    </p:spTree>
    <p:extLst>
      <p:ext uri="{BB962C8B-B14F-4D97-AF65-F5344CB8AC3E}">
        <p14:creationId xmlns:p14="http://schemas.microsoft.com/office/powerpoint/2010/main" val="3313505724"/>
      </p:ext>
    </p:extLst>
  </p:cSld>
  <p:clrMapOvr>
    <a:masterClrMapping/>
  </p:clrMapOvr>
  <p:transition xmlns:p14="http://schemas.microsoft.com/office/powerpoint/2010/main" spd="slow"/>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base">
              <a:spcBef>
                <a:spcPct val="0"/>
              </a:spcBef>
              <a:spcAft>
                <a:spcPct val="0"/>
              </a:spcAft>
              <a:defRPr>
                <a:solidFill>
                  <a:schemeClr val="tx1">
                    <a:tint val="75000"/>
                  </a:schemeClr>
                </a:solidFill>
                <a:latin typeface="Verdana" panose="020B0604030504040204" pitchFamily="34" charset="0"/>
              </a:defRPr>
            </a:lvl1pPr>
          </a:lstStyle>
          <a:p>
            <a:pPr>
              <a:defRPr/>
            </a:pPr>
            <a:endParaRPr lang="en-US"/>
          </a:p>
        </p:txBody>
      </p:sp>
      <p:sp>
        <p:nvSpPr>
          <p:cNvPr id="4" name="Rectangle 5"/>
          <p:cNvSpPr>
            <a:spLocks noGrp="1" noChangeArrowheads="1"/>
          </p:cNvSpPr>
          <p:nvPr>
            <p:ph type="ftr" sz="quarter" idx="11"/>
          </p:nvPr>
        </p:nvSpPr>
        <p:spPr>
          <a:xfrm>
            <a:off x="4165600" y="6248400"/>
            <a:ext cx="3860800" cy="457200"/>
          </a:xfrm>
        </p:spPr>
        <p:txBody>
          <a:bodyPr/>
          <a:lstStyle>
            <a:lvl1pPr eaLnBrk="0" fontAlgn="base" hangingPunct="0">
              <a:spcBef>
                <a:spcPct val="0"/>
              </a:spcBef>
              <a:spcAft>
                <a:spcPct val="0"/>
              </a:spcAft>
              <a:defRPr>
                <a:solidFill>
                  <a:srgbClr val="000000"/>
                </a:solidFill>
                <a:latin typeface="Arial" panose="020B0604020202020204" pitchFamily="34" charset="0"/>
                <a:ea typeface="ＭＳ Ｐゴシック" panose="020B0600070205080204" pitchFamily="34" charset="-128"/>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a:solidFill>
                  <a:schemeClr val="tx1">
                    <a:tint val="75000"/>
                  </a:schemeClr>
                </a:solidFill>
                <a:latin typeface="Verdana" panose="020B0604030504040204" pitchFamily="34" charset="0"/>
              </a:defRPr>
            </a:lvl1pPr>
          </a:lstStyle>
          <a:p>
            <a:pPr>
              <a:defRPr/>
            </a:pPr>
            <a:fld id="{68278300-BA87-419C-AA23-5CC86114E0CD}" type="slidenum">
              <a:rPr lang="en-US" altLang="en-US"/>
              <a:pPr>
                <a:defRPr/>
              </a:pPr>
              <a:t>‹#›</a:t>
            </a:fld>
            <a:endParaRPr lang="en-US" altLang="en-US"/>
          </a:p>
        </p:txBody>
      </p:sp>
    </p:spTree>
    <p:extLst>
      <p:ext uri="{BB962C8B-B14F-4D97-AF65-F5344CB8AC3E}">
        <p14:creationId xmlns:p14="http://schemas.microsoft.com/office/powerpoint/2010/main" val="3241409295"/>
      </p:ext>
    </p:extLst>
  </p:cSld>
  <p:clrMapOvr>
    <a:masterClrMapping/>
  </p:clrMapOvr>
  <p:transition xmlns:p14="http://schemas.microsoft.com/office/powerpoint/2010/mai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p:txBody>
          <a:bodyPr/>
          <a:lstStyle>
            <a:lvl1pPr>
              <a:defRPr>
                <a:solidFill>
                  <a:srgbClr val="FFFFFF"/>
                </a:solidFill>
              </a:defRPr>
            </a:lvl1pPr>
          </a:lstStyle>
          <a:p>
            <a:pPr>
              <a:defRPr/>
            </a:pPr>
            <a:fld id="{E1E82A4D-328F-4D5A-8430-EE92C653FA08}" type="datetime4">
              <a:rPr lang="en-GB"/>
              <a:pPr>
                <a:defRPr/>
              </a:pPr>
              <a:t>October 28, 2019</a:t>
            </a:fld>
            <a:endParaRPr lang="en-US"/>
          </a:p>
        </p:txBody>
      </p:sp>
      <p:sp>
        <p:nvSpPr>
          <p:cNvPr id="6" name="Rectangle 71"/>
          <p:cNvSpPr>
            <a:spLocks noGrp="1" noChangeArrowheads="1"/>
          </p:cNvSpPr>
          <p:nvPr>
            <p:ph type="sldNum" sz="quarter" idx="11"/>
          </p:nvPr>
        </p:nvSpPr>
        <p:spPr/>
        <p:txBody>
          <a:bodyPr/>
          <a:lstStyle>
            <a:lvl1pPr>
              <a:defRPr>
                <a:solidFill>
                  <a:srgbClr val="FFFFFF"/>
                </a:solidFill>
              </a:defRPr>
            </a:lvl1pPr>
          </a:lstStyle>
          <a:p>
            <a:pPr>
              <a:defRPr/>
            </a:pPr>
            <a:r>
              <a:rPr lang="en-US"/>
              <a:t>Page </a:t>
            </a:r>
            <a:fld id="{F255DD7C-483C-F74A-B509-ED94D8E8B771}" type="slidenum">
              <a:rPr lang="en-US"/>
              <a:pPr>
                <a:defRPr/>
              </a:pPr>
              <a:t>‹#›</a:t>
            </a:fld>
            <a:endParaRPr lang="en-US"/>
          </a:p>
        </p:txBody>
      </p:sp>
    </p:spTree>
    <p:extLst>
      <p:ext uri="{BB962C8B-B14F-4D97-AF65-F5344CB8AC3E}">
        <p14:creationId xmlns:p14="http://schemas.microsoft.com/office/powerpoint/2010/main" val="2785911879"/>
      </p:ext>
    </p:extLst>
  </p:cSld>
  <p:clrMapOvr>
    <a:masterClrMapping/>
  </p:clrMapOvr>
  <p:transition xmlns:p14="http://schemas.microsoft.com/office/powerpoint/2010/main" spd="med" advTm="780">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base">
              <a:spcBef>
                <a:spcPct val="0"/>
              </a:spcBef>
              <a:spcAft>
                <a:spcPct val="0"/>
              </a:spcAft>
              <a:defRPr>
                <a:solidFill>
                  <a:schemeClr val="tx1">
                    <a:tint val="75000"/>
                  </a:schemeClr>
                </a:solidFill>
                <a:latin typeface="Verdana" panose="020B0604030504040204" pitchFamily="34" charset="0"/>
              </a:defRPr>
            </a:lvl1pPr>
          </a:lstStyle>
          <a:p>
            <a:pPr>
              <a:defRPr/>
            </a:pPr>
            <a:endParaRPr lang="en-US"/>
          </a:p>
        </p:txBody>
      </p:sp>
      <p:sp>
        <p:nvSpPr>
          <p:cNvPr id="4" name="Rectangle 5"/>
          <p:cNvSpPr>
            <a:spLocks noGrp="1" noChangeArrowheads="1"/>
          </p:cNvSpPr>
          <p:nvPr>
            <p:ph type="ftr" sz="quarter" idx="11"/>
          </p:nvPr>
        </p:nvSpPr>
        <p:spPr>
          <a:xfrm>
            <a:off x="4165600" y="6248400"/>
            <a:ext cx="3860800" cy="457200"/>
          </a:xfrm>
        </p:spPr>
        <p:txBody>
          <a:bodyPr/>
          <a:lstStyle>
            <a:lvl1pPr eaLnBrk="0" fontAlgn="base" hangingPunct="0">
              <a:spcBef>
                <a:spcPct val="0"/>
              </a:spcBef>
              <a:spcAft>
                <a:spcPct val="0"/>
              </a:spcAft>
              <a:defRPr>
                <a:solidFill>
                  <a:srgbClr val="000000"/>
                </a:solidFill>
                <a:latin typeface="Arial" panose="020B0604020202020204" pitchFamily="34" charset="0"/>
                <a:ea typeface="ＭＳ Ｐゴシック" panose="020B0600070205080204" pitchFamily="34" charset="-128"/>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a:solidFill>
                  <a:schemeClr val="tx1">
                    <a:tint val="75000"/>
                  </a:schemeClr>
                </a:solidFill>
                <a:latin typeface="Verdana" panose="020B0604030504040204" pitchFamily="34" charset="0"/>
              </a:defRPr>
            </a:lvl1pPr>
          </a:lstStyle>
          <a:p>
            <a:pPr>
              <a:defRPr/>
            </a:pPr>
            <a:fld id="{F1A0A294-6B9F-47F3-BE09-83FE5BCF3B03}" type="slidenum">
              <a:rPr lang="en-US" altLang="en-US"/>
              <a:pPr>
                <a:defRPr/>
              </a:pPr>
              <a:t>‹#›</a:t>
            </a:fld>
            <a:endParaRPr lang="en-US" altLang="en-US"/>
          </a:p>
        </p:txBody>
      </p:sp>
    </p:spTree>
    <p:extLst>
      <p:ext uri="{BB962C8B-B14F-4D97-AF65-F5344CB8AC3E}">
        <p14:creationId xmlns:p14="http://schemas.microsoft.com/office/powerpoint/2010/main" val="1175222845"/>
      </p:ext>
    </p:extLst>
  </p:cSld>
  <p:clrMapOvr>
    <a:masterClrMapping/>
  </p:clrMapOvr>
  <p:transition xmlns:p14="http://schemas.microsoft.com/office/powerpoint/2010/main" spd="slow"/>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base">
              <a:spcBef>
                <a:spcPct val="0"/>
              </a:spcBef>
              <a:spcAft>
                <a:spcPct val="0"/>
              </a:spcAft>
              <a:defRPr>
                <a:solidFill>
                  <a:schemeClr val="tx1">
                    <a:tint val="75000"/>
                  </a:schemeClr>
                </a:solidFill>
                <a:latin typeface="Verdana" panose="020B0604030504040204" pitchFamily="34" charset="0"/>
              </a:defRPr>
            </a:lvl1pPr>
          </a:lstStyle>
          <a:p>
            <a:pPr>
              <a:defRPr/>
            </a:pPr>
            <a:endParaRPr lang="en-US"/>
          </a:p>
        </p:txBody>
      </p:sp>
      <p:sp>
        <p:nvSpPr>
          <p:cNvPr id="4" name="Rectangle 5"/>
          <p:cNvSpPr>
            <a:spLocks noGrp="1" noChangeArrowheads="1"/>
          </p:cNvSpPr>
          <p:nvPr>
            <p:ph type="ftr" sz="quarter" idx="11"/>
          </p:nvPr>
        </p:nvSpPr>
        <p:spPr>
          <a:xfrm>
            <a:off x="4165600" y="6248400"/>
            <a:ext cx="3860800" cy="457200"/>
          </a:xfrm>
        </p:spPr>
        <p:txBody>
          <a:bodyPr/>
          <a:lstStyle>
            <a:lvl1pPr eaLnBrk="0" fontAlgn="base" hangingPunct="0">
              <a:spcBef>
                <a:spcPct val="0"/>
              </a:spcBef>
              <a:spcAft>
                <a:spcPct val="0"/>
              </a:spcAft>
              <a:defRPr>
                <a:solidFill>
                  <a:srgbClr val="000000"/>
                </a:solidFill>
                <a:latin typeface="Arial" panose="020B0604020202020204" pitchFamily="34" charset="0"/>
                <a:ea typeface="ＭＳ Ｐゴシック" panose="020B0600070205080204" pitchFamily="34" charset="-128"/>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a:solidFill>
                  <a:schemeClr val="tx1">
                    <a:tint val="75000"/>
                  </a:schemeClr>
                </a:solidFill>
                <a:latin typeface="Verdana" panose="020B0604030504040204" pitchFamily="34" charset="0"/>
              </a:defRPr>
            </a:lvl1pPr>
          </a:lstStyle>
          <a:p>
            <a:pPr>
              <a:defRPr/>
            </a:pPr>
            <a:fld id="{B822CCE5-2651-4441-A099-233B0D74F448}" type="slidenum">
              <a:rPr lang="en-US" altLang="en-US"/>
              <a:pPr>
                <a:defRPr/>
              </a:pPr>
              <a:t>‹#›</a:t>
            </a:fld>
            <a:endParaRPr lang="en-US" altLang="en-US"/>
          </a:p>
        </p:txBody>
      </p:sp>
    </p:spTree>
    <p:extLst>
      <p:ext uri="{BB962C8B-B14F-4D97-AF65-F5344CB8AC3E}">
        <p14:creationId xmlns:p14="http://schemas.microsoft.com/office/powerpoint/2010/main" val="2664204779"/>
      </p:ext>
    </p:extLst>
  </p:cSld>
  <p:clrMapOvr>
    <a:masterClrMapping/>
  </p:clrMapOvr>
  <p:transition xmlns:p14="http://schemas.microsoft.com/office/powerpoint/2010/mai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p:txBody>
          <a:bodyPr/>
          <a:lstStyle>
            <a:lvl1pPr>
              <a:defRPr>
                <a:solidFill>
                  <a:srgbClr val="FFFFFF"/>
                </a:solidFill>
              </a:defRPr>
            </a:lvl1pPr>
          </a:lstStyle>
          <a:p>
            <a:pPr>
              <a:defRPr/>
            </a:pPr>
            <a:fld id="{BCB86361-7F11-43BB-BCAF-1F90D2564768}" type="datetime4">
              <a:rPr lang="en-GB"/>
              <a:pPr>
                <a:defRPr/>
              </a:pPr>
              <a:t>October 28, 2019</a:t>
            </a:fld>
            <a:endParaRPr lang="en-US"/>
          </a:p>
        </p:txBody>
      </p:sp>
      <p:sp>
        <p:nvSpPr>
          <p:cNvPr id="6" name="Rectangle 71"/>
          <p:cNvSpPr>
            <a:spLocks noGrp="1" noChangeArrowheads="1"/>
          </p:cNvSpPr>
          <p:nvPr>
            <p:ph type="sldNum" sz="quarter" idx="11"/>
          </p:nvPr>
        </p:nvSpPr>
        <p:spPr/>
        <p:txBody>
          <a:bodyPr/>
          <a:lstStyle>
            <a:lvl1pPr>
              <a:defRPr>
                <a:solidFill>
                  <a:srgbClr val="FFFFFF"/>
                </a:solidFill>
              </a:defRPr>
            </a:lvl1pPr>
          </a:lstStyle>
          <a:p>
            <a:pPr>
              <a:defRPr/>
            </a:pPr>
            <a:r>
              <a:rPr lang="en-US"/>
              <a:t>Page </a:t>
            </a:r>
            <a:fld id="{A63FD363-74D1-9C4C-91A5-3AD6C4621075}" type="slidenum">
              <a:rPr lang="en-US"/>
              <a:pPr>
                <a:defRPr/>
              </a:pPr>
              <a:t>‹#›</a:t>
            </a:fld>
            <a:endParaRPr lang="en-US"/>
          </a:p>
        </p:txBody>
      </p:sp>
    </p:spTree>
    <p:extLst>
      <p:ext uri="{BB962C8B-B14F-4D97-AF65-F5344CB8AC3E}">
        <p14:creationId xmlns:p14="http://schemas.microsoft.com/office/powerpoint/2010/main" val="3973157771"/>
      </p:ext>
    </p:extLst>
  </p:cSld>
  <p:clrMapOvr>
    <a:masterClrMapping/>
  </p:clrMapOvr>
  <p:transition xmlns:p14="http://schemas.microsoft.com/office/powerpoint/2010/main" spd="med" advTm="780">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5.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slideLayout" Target="../slideLayouts/slideLayout62.xml"/><Relationship Id="rId14" Type="http://schemas.openxmlformats.org/officeDocument/2006/relationships/slideLayout" Target="../slideLayouts/slideLayout63.xml"/><Relationship Id="rId15" Type="http://schemas.openxmlformats.org/officeDocument/2006/relationships/slideLayout" Target="../slideLayouts/slideLayout64.xml"/><Relationship Id="rId16" Type="http://schemas.openxmlformats.org/officeDocument/2006/relationships/slideLayout" Target="../slideLayouts/slideLayout65.xml"/><Relationship Id="rId17" Type="http://schemas.openxmlformats.org/officeDocument/2006/relationships/theme" Target="../theme/theme7.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slideLayout" Target="../slideLayouts/slideLayout77.xml"/><Relationship Id="rId13" Type="http://schemas.openxmlformats.org/officeDocument/2006/relationships/slideLayout" Target="../slideLayouts/slideLayout78.xml"/><Relationship Id="rId14" Type="http://schemas.openxmlformats.org/officeDocument/2006/relationships/slideLayout" Target="../slideLayouts/slideLayout79.xml"/><Relationship Id="rId15" Type="http://schemas.openxmlformats.org/officeDocument/2006/relationships/slideLayout" Target="../slideLayouts/slideLayout80.xml"/><Relationship Id="rId16" Type="http://schemas.openxmlformats.org/officeDocument/2006/relationships/slideLayout" Target="../slideLayouts/slideLayout81.xml"/><Relationship Id="rId17" Type="http://schemas.openxmlformats.org/officeDocument/2006/relationships/theme" Target="../theme/theme8.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67"/>
          <p:cNvSpPr>
            <a:spLocks noGrp="1" noChangeArrowheads="1"/>
          </p:cNvSpPr>
          <p:nvPr>
            <p:ph type="title"/>
          </p:nvPr>
        </p:nvSpPr>
        <p:spPr bwMode="auto">
          <a:xfrm>
            <a:off x="609600" y="304800"/>
            <a:ext cx="10972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Main Slide Page Title</a:t>
            </a:r>
          </a:p>
        </p:txBody>
      </p:sp>
      <p:sp>
        <p:nvSpPr>
          <p:cNvPr id="25603" name="Rectangle 68"/>
          <p:cNvSpPr>
            <a:spLocks noGrp="1" noChangeArrowheads="1"/>
          </p:cNvSpPr>
          <p:nvPr>
            <p:ph type="body" idx="1"/>
          </p:nvPr>
        </p:nvSpPr>
        <p:spPr bwMode="auto">
          <a:xfrm>
            <a:off x="609600" y="1295400"/>
            <a:ext cx="10972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Strong Main List Items</a:t>
            </a:r>
          </a:p>
          <a:p>
            <a:pPr lvl="1"/>
            <a:r>
              <a:rPr lang="en-US"/>
              <a:t>Second Level List items</a:t>
            </a:r>
          </a:p>
          <a:p>
            <a:pPr lvl="2"/>
            <a:r>
              <a:rPr lang="en-US"/>
              <a:t>Third Level List items</a:t>
            </a:r>
          </a:p>
          <a:p>
            <a:pPr lvl="3"/>
            <a:r>
              <a:rPr lang="en-US"/>
              <a:t>Fourth level list items</a:t>
            </a:r>
          </a:p>
          <a:p>
            <a:pPr lvl="4"/>
            <a:r>
              <a:rPr lang="en-US"/>
              <a:t>Fifth level items</a:t>
            </a:r>
          </a:p>
        </p:txBody>
      </p:sp>
      <p:sp>
        <p:nvSpPr>
          <p:cNvPr id="4165" name="Rectangle 69"/>
          <p:cNvSpPr>
            <a:spLocks noGrp="1" noChangeArrowheads="1"/>
          </p:cNvSpPr>
          <p:nvPr>
            <p:ph type="dt" sz="half" idx="2"/>
          </p:nvPr>
        </p:nvSpPr>
        <p:spPr bwMode="auto">
          <a:xfrm>
            <a:off x="9652000" y="6200775"/>
            <a:ext cx="1930400" cy="152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a:ea typeface="+mn-ea"/>
                <a:cs typeface="+mn-cs"/>
              </a:defRPr>
            </a:lvl1pPr>
          </a:lstStyle>
          <a:p>
            <a:pPr>
              <a:defRPr/>
            </a:pPr>
            <a:fld id="{DC7D7D21-9A36-4199-A749-E46D05CCBB22}" type="datetime4">
              <a:rPr lang="en-GB"/>
              <a:pPr>
                <a:defRPr/>
              </a:pPr>
              <a:t>October 28, 2019</a:t>
            </a:fld>
            <a:endParaRPr lang="en-US"/>
          </a:p>
        </p:txBody>
      </p:sp>
      <p:sp>
        <p:nvSpPr>
          <p:cNvPr id="4167" name="Rectangle 71"/>
          <p:cNvSpPr>
            <a:spLocks noGrp="1" noChangeArrowheads="1"/>
          </p:cNvSpPr>
          <p:nvPr>
            <p:ph type="sldNum" sz="quarter" idx="4"/>
          </p:nvPr>
        </p:nvSpPr>
        <p:spPr bwMode="auto">
          <a:xfrm>
            <a:off x="10363200" y="6384926"/>
            <a:ext cx="12192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Garamond"/>
                <a:ea typeface="+mn-ea"/>
                <a:cs typeface="+mn-cs"/>
              </a:defRPr>
            </a:lvl1pPr>
          </a:lstStyle>
          <a:p>
            <a:pPr>
              <a:defRPr/>
            </a:pPr>
            <a:r>
              <a:rPr lang="en-US"/>
              <a:t>Page </a:t>
            </a:r>
            <a:fld id="{57A1B3E7-620D-984D-8AEF-7E238E330BB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075" r:id="rId1"/>
    <p:sldLayoutId id="2147487076" r:id="rId2"/>
    <p:sldLayoutId id="2147487077" r:id="rId3"/>
    <p:sldLayoutId id="2147487078" r:id="rId4"/>
    <p:sldLayoutId id="2147487079" r:id="rId5"/>
    <p:sldLayoutId id="2147487080" r:id="rId6"/>
    <p:sldLayoutId id="2147487081" r:id="rId7"/>
    <p:sldLayoutId id="2147487082" r:id="rId8"/>
    <p:sldLayoutId id="2147487083" r:id="rId9"/>
    <p:sldLayoutId id="2147487084" r:id="rId10"/>
    <p:sldLayoutId id="2147487085" r:id="rId11"/>
    <p:sldLayoutId id="2147487086" r:id="rId12"/>
    <p:sldLayoutId id="2147487762" r:id="rId13"/>
  </p:sldLayoutIdLst>
  <p:transition xmlns:p14="http://schemas.microsoft.com/office/powerpoint/2010/main" spd="med" advTm="780">
    <p:fade/>
  </p:transition>
  <p:txStyles>
    <p:titleStyle>
      <a:lvl1pPr algn="l" rtl="0" eaLnBrk="0" fontAlgn="base" hangingPunct="0">
        <a:spcBef>
          <a:spcPct val="0"/>
        </a:spcBef>
        <a:spcAft>
          <a:spcPct val="0"/>
        </a:spcAft>
        <a:defRPr sz="4400">
          <a:solidFill>
            <a:srgbClr val="000000"/>
          </a:solidFill>
          <a:latin typeface="+mj-lt"/>
          <a:ea typeface="ＭＳ Ｐゴシック" charset="0"/>
          <a:cs typeface="ＭＳ Ｐゴシック" charset="0"/>
        </a:defRPr>
      </a:lvl1pPr>
      <a:lvl2pPr algn="l" rtl="0" eaLnBrk="0" fontAlgn="base" hangingPunct="0">
        <a:spcBef>
          <a:spcPct val="0"/>
        </a:spcBef>
        <a:spcAft>
          <a:spcPct val="0"/>
        </a:spcAft>
        <a:defRPr sz="4400">
          <a:solidFill>
            <a:srgbClr val="000000"/>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400">
          <a:solidFill>
            <a:srgbClr val="000000"/>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400">
          <a:solidFill>
            <a:srgbClr val="000000"/>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400">
          <a:solidFill>
            <a:srgbClr val="000000"/>
          </a:solidFill>
          <a:latin typeface="Garamond" pitchFamily="18" charset="0"/>
          <a:ea typeface="ＭＳ Ｐゴシック" charset="0"/>
          <a:cs typeface="ＭＳ Ｐゴシック" charset="0"/>
        </a:defRPr>
      </a:lvl5pPr>
      <a:lvl6pPr marL="457200" algn="l" rtl="0" fontAlgn="base">
        <a:spcBef>
          <a:spcPct val="0"/>
        </a:spcBef>
        <a:spcAft>
          <a:spcPct val="0"/>
        </a:spcAft>
        <a:defRPr sz="4400">
          <a:solidFill>
            <a:srgbClr val="000000"/>
          </a:solidFill>
          <a:latin typeface="Garamond" pitchFamily="18" charset="0"/>
        </a:defRPr>
      </a:lvl6pPr>
      <a:lvl7pPr marL="914400" algn="l" rtl="0" fontAlgn="base">
        <a:spcBef>
          <a:spcPct val="0"/>
        </a:spcBef>
        <a:spcAft>
          <a:spcPct val="0"/>
        </a:spcAft>
        <a:defRPr sz="4400">
          <a:solidFill>
            <a:srgbClr val="000000"/>
          </a:solidFill>
          <a:latin typeface="Garamond" pitchFamily="18" charset="0"/>
        </a:defRPr>
      </a:lvl7pPr>
      <a:lvl8pPr marL="1371600" algn="l" rtl="0" fontAlgn="base">
        <a:spcBef>
          <a:spcPct val="0"/>
        </a:spcBef>
        <a:spcAft>
          <a:spcPct val="0"/>
        </a:spcAft>
        <a:defRPr sz="4400">
          <a:solidFill>
            <a:srgbClr val="000000"/>
          </a:solidFill>
          <a:latin typeface="Garamond" pitchFamily="18" charset="0"/>
        </a:defRPr>
      </a:lvl8pPr>
      <a:lvl9pPr marL="1828800" algn="l" rtl="0" fontAlgn="base">
        <a:spcBef>
          <a:spcPct val="0"/>
        </a:spcBef>
        <a:spcAft>
          <a:spcPct val="0"/>
        </a:spcAft>
        <a:defRPr sz="4400">
          <a:solidFill>
            <a:srgbClr val="000000"/>
          </a:solidFill>
          <a:latin typeface="Garamond" pitchFamily="18" charset="0"/>
        </a:defRPr>
      </a:lvl9pPr>
    </p:titleStyle>
    <p:bodyStyle>
      <a:lvl1pPr marL="660400" indent="-660400" algn="l" rtl="0" eaLnBrk="0" fontAlgn="base" hangingPunct="0">
        <a:spcBef>
          <a:spcPct val="20000"/>
        </a:spcBef>
        <a:spcAft>
          <a:spcPct val="0"/>
        </a:spcAft>
        <a:buClr>
          <a:srgbClr val="000076"/>
        </a:buClr>
        <a:buChar char="•"/>
        <a:defRPr sz="3200">
          <a:solidFill>
            <a:srgbClr val="000000"/>
          </a:solidFill>
          <a:latin typeface="+mn-lt"/>
          <a:ea typeface="ＭＳ Ｐゴシック" charset="0"/>
          <a:cs typeface="ＭＳ Ｐゴシック" charset="0"/>
        </a:defRPr>
      </a:lvl1pPr>
      <a:lvl2pPr marL="1035050" indent="-577850" algn="l" rtl="0" eaLnBrk="0" fontAlgn="base" hangingPunct="0">
        <a:spcBef>
          <a:spcPct val="20000"/>
        </a:spcBef>
        <a:spcAft>
          <a:spcPct val="0"/>
        </a:spcAft>
        <a:buClr>
          <a:srgbClr val="000000"/>
        </a:buClr>
        <a:buFont typeface="Wingdings" charset="0"/>
        <a:buAutoNum type="alphaLcParenR"/>
        <a:defRPr sz="2800">
          <a:solidFill>
            <a:srgbClr val="000000"/>
          </a:solidFill>
          <a:latin typeface="+mn-lt"/>
          <a:ea typeface="ＭＳ Ｐゴシック" charset="0"/>
        </a:defRPr>
      </a:lvl2pPr>
      <a:lvl3pPr marL="1409700" indent="-495300" algn="l" rtl="0" eaLnBrk="0" fontAlgn="base" hangingPunct="0">
        <a:spcBef>
          <a:spcPct val="20000"/>
        </a:spcBef>
        <a:spcAft>
          <a:spcPct val="0"/>
        </a:spcAft>
        <a:buClr>
          <a:srgbClr val="000076"/>
        </a:buClr>
        <a:buAutoNum type="romanLcPeriod"/>
        <a:defRPr sz="2400">
          <a:solidFill>
            <a:srgbClr val="000000"/>
          </a:solidFill>
          <a:latin typeface="+mn-lt"/>
          <a:ea typeface="ＭＳ Ｐゴシック" charset="0"/>
        </a:defRPr>
      </a:lvl3pPr>
      <a:lvl4pPr marL="1784350" indent="-412750" algn="l" rtl="0" eaLnBrk="0" fontAlgn="base" hangingPunct="0">
        <a:spcBef>
          <a:spcPct val="20000"/>
        </a:spcBef>
        <a:spcAft>
          <a:spcPct val="0"/>
        </a:spcAft>
        <a:buClr>
          <a:srgbClr val="000076"/>
        </a:buClr>
        <a:buChar char="•"/>
        <a:defRPr sz="2000">
          <a:solidFill>
            <a:srgbClr val="000000"/>
          </a:solidFill>
          <a:latin typeface="+mn-lt"/>
          <a:ea typeface="ＭＳ Ｐゴシック" charset="0"/>
        </a:defRPr>
      </a:lvl4pPr>
      <a:lvl5pPr marL="2241550" indent="-412750" algn="l" rtl="0" eaLnBrk="0" fontAlgn="base" hangingPunct="0">
        <a:spcBef>
          <a:spcPct val="20000"/>
        </a:spcBef>
        <a:spcAft>
          <a:spcPct val="0"/>
        </a:spcAft>
        <a:buClr>
          <a:srgbClr val="000076"/>
        </a:buClr>
        <a:buChar char="•"/>
        <a:defRPr sz="2000">
          <a:solidFill>
            <a:srgbClr val="000000"/>
          </a:solidFill>
          <a:latin typeface="+mn-lt"/>
          <a:ea typeface="ＭＳ Ｐゴシック" charset="0"/>
        </a:defRPr>
      </a:lvl5pPr>
      <a:lvl6pPr marL="2698750" indent="-412750" algn="l" rtl="0" fontAlgn="base">
        <a:spcBef>
          <a:spcPct val="20000"/>
        </a:spcBef>
        <a:spcAft>
          <a:spcPct val="0"/>
        </a:spcAft>
        <a:buClr>
          <a:srgbClr val="000076"/>
        </a:buClr>
        <a:buChar char="•"/>
        <a:defRPr sz="2000">
          <a:solidFill>
            <a:srgbClr val="000000"/>
          </a:solidFill>
          <a:latin typeface="+mn-lt"/>
        </a:defRPr>
      </a:lvl6pPr>
      <a:lvl7pPr marL="3155950" indent="-412750" algn="l" rtl="0" fontAlgn="base">
        <a:spcBef>
          <a:spcPct val="20000"/>
        </a:spcBef>
        <a:spcAft>
          <a:spcPct val="0"/>
        </a:spcAft>
        <a:buClr>
          <a:srgbClr val="000076"/>
        </a:buClr>
        <a:buChar char="•"/>
        <a:defRPr sz="2000">
          <a:solidFill>
            <a:srgbClr val="000000"/>
          </a:solidFill>
          <a:latin typeface="+mn-lt"/>
        </a:defRPr>
      </a:lvl7pPr>
      <a:lvl8pPr marL="3613150" indent="-412750" algn="l" rtl="0" fontAlgn="base">
        <a:spcBef>
          <a:spcPct val="20000"/>
        </a:spcBef>
        <a:spcAft>
          <a:spcPct val="0"/>
        </a:spcAft>
        <a:buClr>
          <a:srgbClr val="000076"/>
        </a:buClr>
        <a:buChar char="•"/>
        <a:defRPr sz="2000">
          <a:solidFill>
            <a:srgbClr val="000000"/>
          </a:solidFill>
          <a:latin typeface="+mn-lt"/>
        </a:defRPr>
      </a:lvl8pPr>
      <a:lvl9pPr marL="4070350" indent="-412750" algn="l" rtl="0" fontAlgn="base">
        <a:spcBef>
          <a:spcPct val="20000"/>
        </a:spcBef>
        <a:spcAft>
          <a:spcPct val="0"/>
        </a:spcAft>
        <a:buClr>
          <a:srgbClr val="000076"/>
        </a:buClr>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1462617" y="209550"/>
            <a:ext cx="1052406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nl-NL"/>
              <a:t>Type hier uw titel</a:t>
            </a:r>
          </a:p>
        </p:txBody>
      </p:sp>
      <p:sp>
        <p:nvSpPr>
          <p:cNvPr id="38915" name="Rectangle 3"/>
          <p:cNvSpPr>
            <a:spLocks noGrp="1" noChangeArrowheads="1"/>
          </p:cNvSpPr>
          <p:nvPr>
            <p:ph type="body" idx="1"/>
          </p:nvPr>
        </p:nvSpPr>
        <p:spPr bwMode="auto">
          <a:xfrm>
            <a:off x="939800" y="1676400"/>
            <a:ext cx="1093046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nl-NL"/>
              <a:t>Type hier uw tekst</a:t>
            </a:r>
          </a:p>
          <a:p>
            <a:pPr lvl="1"/>
            <a:r>
              <a:rPr lang="nl-NL"/>
              <a:t>niveau  I</a:t>
            </a:r>
          </a:p>
          <a:p>
            <a:pPr lvl="2"/>
            <a:r>
              <a:rPr lang="nl-NL"/>
              <a:t>niveau 3</a:t>
            </a:r>
          </a:p>
        </p:txBody>
      </p:sp>
      <p:sp>
        <p:nvSpPr>
          <p:cNvPr id="782340" name="Rectangle 4"/>
          <p:cNvSpPr>
            <a:spLocks noGrp="1" noChangeArrowheads="1"/>
          </p:cNvSpPr>
          <p:nvPr>
            <p:ph type="ftr" sz="quarter" idx="3"/>
          </p:nvPr>
        </p:nvSpPr>
        <p:spPr bwMode="auto">
          <a:xfrm>
            <a:off x="812800" y="6675438"/>
            <a:ext cx="3860800"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eaLnBrk="0" hangingPunct="0">
              <a:defRPr sz="800">
                <a:solidFill>
                  <a:srgbClr val="003687"/>
                </a:solidFill>
                <a:latin typeface="Univers"/>
                <a:ea typeface="+mn-ea"/>
                <a:cs typeface="+mn-cs"/>
              </a:defRPr>
            </a:lvl1pPr>
          </a:lstStyle>
          <a:p>
            <a:pPr>
              <a:defRPr/>
            </a:pPr>
            <a:endParaRPr lang="nl-NL"/>
          </a:p>
        </p:txBody>
      </p:sp>
      <p:sp>
        <p:nvSpPr>
          <p:cNvPr id="782341" name="Rectangle 5"/>
          <p:cNvSpPr>
            <a:spLocks noGrp="1" noChangeArrowheads="1"/>
          </p:cNvSpPr>
          <p:nvPr>
            <p:ph type="sldNum" sz="quarter" idx="4"/>
          </p:nvPr>
        </p:nvSpPr>
        <p:spPr bwMode="auto">
          <a:xfrm>
            <a:off x="11074400" y="6675439"/>
            <a:ext cx="609600" cy="1539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0" hangingPunct="0">
              <a:defRPr sz="800">
                <a:solidFill>
                  <a:srgbClr val="003687"/>
                </a:solidFill>
                <a:latin typeface="Univers"/>
                <a:ea typeface="+mn-ea"/>
                <a:cs typeface="+mn-cs"/>
              </a:defRPr>
            </a:lvl1pPr>
          </a:lstStyle>
          <a:p>
            <a:pPr>
              <a:defRPr/>
            </a:pPr>
            <a:r>
              <a:rPr lang="nl-NL"/>
              <a:t> </a:t>
            </a:r>
            <a:fld id="{D8FA838C-2955-A140-A868-FD9049DD8903}" type="slidenum">
              <a:rPr lang="nl-NL" b="1"/>
              <a:pPr>
                <a:defRPr/>
              </a:pPr>
              <a:t>‹#›</a:t>
            </a:fld>
            <a:endParaRPr lang="nl-NL" b="1"/>
          </a:p>
        </p:txBody>
      </p:sp>
    </p:spTree>
  </p:cSld>
  <p:clrMap bg1="lt1" tx1="dk1" bg2="lt2" tx2="dk2" accent1="accent1" accent2="accent2" accent3="accent3" accent4="accent4" accent5="accent5" accent6="accent6" hlink="hlink" folHlink="folHlink"/>
  <p:sldLayoutIdLst>
    <p:sldLayoutId id="2147487014" r:id="rId1"/>
    <p:sldLayoutId id="2147487015" r:id="rId2"/>
    <p:sldLayoutId id="2147487016" r:id="rId3"/>
    <p:sldLayoutId id="2147487017" r:id="rId4"/>
    <p:sldLayoutId id="2147487018" r:id="rId5"/>
    <p:sldLayoutId id="2147487019" r:id="rId6"/>
    <p:sldLayoutId id="2147487020" r:id="rId7"/>
    <p:sldLayoutId id="2147487021" r:id="rId8"/>
    <p:sldLayoutId id="2147487022" r:id="rId9"/>
    <p:sldLayoutId id="2147487023" r:id="rId10"/>
    <p:sldLayoutId id="2147487024" r:id="rId11"/>
  </p:sldLayoutIdLst>
  <p:transition xmlns:p14="http://schemas.microsoft.com/office/powerpoint/2010/main" spd="med" advTm="780">
    <p:fade/>
  </p:transition>
  <p:txStyles>
    <p:titleStyle>
      <a:lvl1pPr algn="l" rtl="0" eaLnBrk="0" fontAlgn="base" hangingPunct="0">
        <a:lnSpc>
          <a:spcPct val="90000"/>
        </a:lnSpc>
        <a:spcBef>
          <a:spcPct val="0"/>
        </a:spcBef>
        <a:spcAft>
          <a:spcPct val="0"/>
        </a:spcAft>
        <a:defRPr sz="2800" b="1">
          <a:solidFill>
            <a:schemeClr val="accent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800" b="1">
          <a:solidFill>
            <a:schemeClr val="accent2"/>
          </a:solidFill>
          <a:latin typeface="Univers"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2800" b="1">
          <a:solidFill>
            <a:schemeClr val="accent2"/>
          </a:solidFill>
          <a:latin typeface="Univers"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2800" b="1">
          <a:solidFill>
            <a:schemeClr val="accent2"/>
          </a:solidFill>
          <a:latin typeface="Univers"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2800" b="1">
          <a:solidFill>
            <a:schemeClr val="accent2"/>
          </a:solidFill>
          <a:latin typeface="Univers" pitchFamily="34"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2800" b="1">
          <a:solidFill>
            <a:schemeClr val="accent2"/>
          </a:solidFill>
          <a:latin typeface="Univers" pitchFamily="34" charset="0"/>
        </a:defRPr>
      </a:lvl6pPr>
      <a:lvl7pPr marL="914400" algn="l" rtl="0" eaLnBrk="0" fontAlgn="base" hangingPunct="0">
        <a:lnSpc>
          <a:spcPct val="90000"/>
        </a:lnSpc>
        <a:spcBef>
          <a:spcPct val="0"/>
        </a:spcBef>
        <a:spcAft>
          <a:spcPct val="0"/>
        </a:spcAft>
        <a:defRPr sz="2800" b="1">
          <a:solidFill>
            <a:schemeClr val="accent2"/>
          </a:solidFill>
          <a:latin typeface="Univers" pitchFamily="34" charset="0"/>
        </a:defRPr>
      </a:lvl7pPr>
      <a:lvl8pPr marL="1371600" algn="l" rtl="0" eaLnBrk="0" fontAlgn="base" hangingPunct="0">
        <a:lnSpc>
          <a:spcPct val="90000"/>
        </a:lnSpc>
        <a:spcBef>
          <a:spcPct val="0"/>
        </a:spcBef>
        <a:spcAft>
          <a:spcPct val="0"/>
        </a:spcAft>
        <a:defRPr sz="2800" b="1">
          <a:solidFill>
            <a:schemeClr val="accent2"/>
          </a:solidFill>
          <a:latin typeface="Univers" pitchFamily="34" charset="0"/>
        </a:defRPr>
      </a:lvl8pPr>
      <a:lvl9pPr marL="1828800" algn="l" rtl="0" eaLnBrk="0" fontAlgn="base" hangingPunct="0">
        <a:lnSpc>
          <a:spcPct val="90000"/>
        </a:lnSpc>
        <a:spcBef>
          <a:spcPct val="0"/>
        </a:spcBef>
        <a:spcAft>
          <a:spcPct val="0"/>
        </a:spcAft>
        <a:defRPr sz="2800" b="1">
          <a:solidFill>
            <a:schemeClr val="accent2"/>
          </a:solidFill>
          <a:latin typeface="Univers" pitchFamily="34" charset="0"/>
        </a:defRPr>
      </a:lvl9pPr>
    </p:titleStyle>
    <p:bodyStyle>
      <a:lvl1pPr marL="396875" indent="-396875" algn="l" rtl="0" eaLnBrk="0" fontAlgn="base" hangingPunct="0">
        <a:spcBef>
          <a:spcPct val="20000"/>
        </a:spcBef>
        <a:spcAft>
          <a:spcPct val="0"/>
        </a:spcAft>
        <a:buClr>
          <a:srgbClr val="A80019"/>
        </a:buClr>
        <a:buFont typeface="Wingdings" charset="0"/>
        <a:buChar char="n"/>
        <a:defRPr sz="2400" b="1">
          <a:solidFill>
            <a:srgbClr val="002D6E"/>
          </a:solidFill>
          <a:latin typeface="+mn-lt"/>
          <a:ea typeface="ＭＳ Ｐゴシック" charset="0"/>
          <a:cs typeface="ＭＳ Ｐゴシック" charset="0"/>
        </a:defRPr>
      </a:lvl1pPr>
      <a:lvl2pPr marL="911225" indent="-346075" algn="l" rtl="0" eaLnBrk="0" fontAlgn="base" hangingPunct="0">
        <a:spcBef>
          <a:spcPct val="20000"/>
        </a:spcBef>
        <a:spcAft>
          <a:spcPct val="0"/>
        </a:spcAft>
        <a:buClr>
          <a:srgbClr val="E8A100"/>
        </a:buClr>
        <a:buSzPct val="95000"/>
        <a:buFont typeface="Wingdings" charset="0"/>
        <a:buChar char="n"/>
        <a:defRPr sz="2800" b="1">
          <a:solidFill>
            <a:srgbClr val="002D6E"/>
          </a:solidFill>
          <a:latin typeface="+mn-lt"/>
          <a:ea typeface="ＭＳ Ｐゴシック" charset="0"/>
        </a:defRPr>
      </a:lvl2pPr>
      <a:lvl3pPr marL="1206500" indent="-171450" algn="l" rtl="0" eaLnBrk="0" fontAlgn="base" hangingPunct="0">
        <a:spcBef>
          <a:spcPct val="20000"/>
        </a:spcBef>
        <a:spcAft>
          <a:spcPct val="0"/>
        </a:spcAft>
        <a:buClr>
          <a:schemeClr val="bg2"/>
        </a:buClr>
        <a:buChar char="-"/>
        <a:defRPr sz="2400">
          <a:solidFill>
            <a:srgbClr val="002D6E"/>
          </a:solidFill>
          <a:latin typeface="+mn-lt"/>
          <a:ea typeface="ＭＳ Ｐゴシック" charset="0"/>
        </a:defRPr>
      </a:lvl3pPr>
      <a:lvl4pPr marL="2743200" indent="-228600" algn="l" rtl="0" eaLnBrk="0" fontAlgn="base" hangingPunct="0">
        <a:spcBef>
          <a:spcPct val="20000"/>
        </a:spcBef>
        <a:spcAft>
          <a:spcPct val="0"/>
        </a:spcAft>
        <a:buChar char="–"/>
        <a:defRPr sz="2800">
          <a:solidFill>
            <a:schemeClr val="tx1"/>
          </a:solidFill>
          <a:latin typeface="Swis721 Md BT" pitchFamily="34" charset="0"/>
          <a:ea typeface="ＭＳ Ｐゴシック" charset="0"/>
        </a:defRPr>
      </a:lvl4pPr>
      <a:lvl5pPr marL="3086100" indent="-228600" algn="l" rtl="0" eaLnBrk="0" fontAlgn="base" hangingPunct="0">
        <a:spcBef>
          <a:spcPct val="20000"/>
        </a:spcBef>
        <a:spcAft>
          <a:spcPct val="0"/>
        </a:spcAft>
        <a:buChar char="»"/>
        <a:defRPr sz="2800">
          <a:solidFill>
            <a:schemeClr val="tx1"/>
          </a:solidFill>
          <a:latin typeface="Swis721 Md BT" pitchFamily="34" charset="0"/>
          <a:ea typeface="ＭＳ Ｐゴシック" charset="0"/>
        </a:defRPr>
      </a:lvl5pPr>
      <a:lvl6pPr marL="3543300" indent="-228600" algn="l" rtl="0" eaLnBrk="0" fontAlgn="base" hangingPunct="0">
        <a:spcBef>
          <a:spcPct val="20000"/>
        </a:spcBef>
        <a:spcAft>
          <a:spcPct val="0"/>
        </a:spcAft>
        <a:buChar char="»"/>
        <a:defRPr sz="2800">
          <a:solidFill>
            <a:schemeClr val="tx1"/>
          </a:solidFill>
          <a:latin typeface="Swis721 Md BT" pitchFamily="34" charset="0"/>
        </a:defRPr>
      </a:lvl6pPr>
      <a:lvl7pPr marL="4000500" indent="-228600" algn="l" rtl="0" eaLnBrk="0" fontAlgn="base" hangingPunct="0">
        <a:spcBef>
          <a:spcPct val="20000"/>
        </a:spcBef>
        <a:spcAft>
          <a:spcPct val="0"/>
        </a:spcAft>
        <a:buChar char="»"/>
        <a:defRPr sz="2800">
          <a:solidFill>
            <a:schemeClr val="tx1"/>
          </a:solidFill>
          <a:latin typeface="Swis721 Md BT" pitchFamily="34" charset="0"/>
        </a:defRPr>
      </a:lvl7pPr>
      <a:lvl8pPr marL="4457700" indent="-228600" algn="l" rtl="0" eaLnBrk="0" fontAlgn="base" hangingPunct="0">
        <a:spcBef>
          <a:spcPct val="20000"/>
        </a:spcBef>
        <a:spcAft>
          <a:spcPct val="0"/>
        </a:spcAft>
        <a:buChar char="»"/>
        <a:defRPr sz="2800">
          <a:solidFill>
            <a:schemeClr val="tx1"/>
          </a:solidFill>
          <a:latin typeface="Swis721 Md BT" pitchFamily="34" charset="0"/>
        </a:defRPr>
      </a:lvl8pPr>
      <a:lvl9pPr marL="4914900" indent="-228600" algn="l" rtl="0" eaLnBrk="0" fontAlgn="base" hangingPunct="0">
        <a:spcBef>
          <a:spcPct val="20000"/>
        </a:spcBef>
        <a:spcAft>
          <a:spcPct val="0"/>
        </a:spcAft>
        <a:buChar char="»"/>
        <a:defRPr sz="2800">
          <a:solidFill>
            <a:schemeClr val="tx1"/>
          </a:solidFill>
          <a:latin typeface="Swis721 Md BT"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1462617" y="209550"/>
            <a:ext cx="1052406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nl-NL"/>
              <a:t>Type hier uw titel</a:t>
            </a:r>
          </a:p>
        </p:txBody>
      </p:sp>
      <p:sp>
        <p:nvSpPr>
          <p:cNvPr id="206851" name="Rectangle 3"/>
          <p:cNvSpPr>
            <a:spLocks noGrp="1" noChangeArrowheads="1"/>
          </p:cNvSpPr>
          <p:nvPr>
            <p:ph type="body" idx="1"/>
          </p:nvPr>
        </p:nvSpPr>
        <p:spPr bwMode="auto">
          <a:xfrm>
            <a:off x="939800" y="1676400"/>
            <a:ext cx="1093046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nl-NL"/>
              <a:t>Type hier uw tekst</a:t>
            </a:r>
          </a:p>
          <a:p>
            <a:pPr lvl="1"/>
            <a:r>
              <a:rPr lang="nl-NL"/>
              <a:t>niveau  I</a:t>
            </a:r>
          </a:p>
          <a:p>
            <a:pPr lvl="2"/>
            <a:r>
              <a:rPr lang="nl-NL"/>
              <a:t>niveau 3</a:t>
            </a:r>
          </a:p>
        </p:txBody>
      </p:sp>
      <p:sp>
        <p:nvSpPr>
          <p:cNvPr id="782340" name="Rectangle 4"/>
          <p:cNvSpPr>
            <a:spLocks noGrp="1" noChangeArrowheads="1"/>
          </p:cNvSpPr>
          <p:nvPr>
            <p:ph type="ftr" sz="quarter" idx="3"/>
          </p:nvPr>
        </p:nvSpPr>
        <p:spPr bwMode="auto">
          <a:xfrm>
            <a:off x="812800" y="6675438"/>
            <a:ext cx="3860800"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eaLnBrk="0" hangingPunct="0">
              <a:defRPr sz="800">
                <a:solidFill>
                  <a:srgbClr val="003687"/>
                </a:solidFill>
                <a:latin typeface="Univers"/>
                <a:ea typeface="+mn-ea"/>
                <a:cs typeface="+mn-cs"/>
              </a:defRPr>
            </a:lvl1pPr>
          </a:lstStyle>
          <a:p>
            <a:pPr>
              <a:defRPr/>
            </a:pPr>
            <a:endParaRPr lang="nl-NL"/>
          </a:p>
        </p:txBody>
      </p:sp>
      <p:sp>
        <p:nvSpPr>
          <p:cNvPr id="782341" name="Rectangle 5"/>
          <p:cNvSpPr>
            <a:spLocks noGrp="1" noChangeArrowheads="1"/>
          </p:cNvSpPr>
          <p:nvPr>
            <p:ph type="sldNum" sz="quarter" idx="4"/>
          </p:nvPr>
        </p:nvSpPr>
        <p:spPr bwMode="auto">
          <a:xfrm>
            <a:off x="11074400" y="6675439"/>
            <a:ext cx="609600" cy="1539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0" hangingPunct="0">
              <a:defRPr sz="800">
                <a:solidFill>
                  <a:srgbClr val="003687"/>
                </a:solidFill>
                <a:latin typeface="Univers" charset="0"/>
                <a:cs typeface="Arial" charset="0"/>
              </a:defRPr>
            </a:lvl1pPr>
          </a:lstStyle>
          <a:p>
            <a:pPr>
              <a:defRPr/>
            </a:pPr>
            <a:r>
              <a:rPr lang="nl-NL"/>
              <a:t> </a:t>
            </a:r>
            <a:fld id="{649082E0-8FF7-9445-90D8-C5F2B8CF5BF2}" type="slidenum">
              <a:rPr lang="nl-NL" b="1"/>
              <a:pPr>
                <a:defRPr/>
              </a:pPr>
              <a:t>‹#›</a:t>
            </a:fld>
            <a:endParaRPr lang="nl-NL" b="1"/>
          </a:p>
        </p:txBody>
      </p:sp>
    </p:spTree>
  </p:cSld>
  <p:clrMap bg1="lt1" tx1="dk1" bg2="lt2" tx2="dk2" accent1="accent1" accent2="accent2" accent3="accent3" accent4="accent4" accent5="accent5" accent6="accent6" hlink="hlink" folHlink="folHlink"/>
  <p:transition xmlns:p14="http://schemas.microsoft.com/office/powerpoint/2010/main" spd="slow"/>
  <p:txStyles>
    <p:titleStyle>
      <a:lvl1pPr algn="l" rtl="0" eaLnBrk="0" fontAlgn="base" hangingPunct="0">
        <a:lnSpc>
          <a:spcPct val="90000"/>
        </a:lnSpc>
        <a:spcBef>
          <a:spcPct val="0"/>
        </a:spcBef>
        <a:spcAft>
          <a:spcPct val="0"/>
        </a:spcAft>
        <a:defRPr sz="2800" b="1">
          <a:solidFill>
            <a:schemeClr val="accent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800" b="1">
          <a:solidFill>
            <a:schemeClr val="accent2"/>
          </a:solidFill>
          <a:latin typeface="Univers"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2800" b="1">
          <a:solidFill>
            <a:schemeClr val="accent2"/>
          </a:solidFill>
          <a:latin typeface="Univers"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2800" b="1">
          <a:solidFill>
            <a:schemeClr val="accent2"/>
          </a:solidFill>
          <a:latin typeface="Univers"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2800" b="1">
          <a:solidFill>
            <a:schemeClr val="accent2"/>
          </a:solidFill>
          <a:latin typeface="Univers" pitchFamily="34"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2800" b="1">
          <a:solidFill>
            <a:schemeClr val="accent2"/>
          </a:solidFill>
          <a:latin typeface="Univers" pitchFamily="34" charset="0"/>
        </a:defRPr>
      </a:lvl6pPr>
      <a:lvl7pPr marL="914400" algn="l" rtl="0" eaLnBrk="0" fontAlgn="base" hangingPunct="0">
        <a:lnSpc>
          <a:spcPct val="90000"/>
        </a:lnSpc>
        <a:spcBef>
          <a:spcPct val="0"/>
        </a:spcBef>
        <a:spcAft>
          <a:spcPct val="0"/>
        </a:spcAft>
        <a:defRPr sz="2800" b="1">
          <a:solidFill>
            <a:schemeClr val="accent2"/>
          </a:solidFill>
          <a:latin typeface="Univers" pitchFamily="34" charset="0"/>
        </a:defRPr>
      </a:lvl7pPr>
      <a:lvl8pPr marL="1371600" algn="l" rtl="0" eaLnBrk="0" fontAlgn="base" hangingPunct="0">
        <a:lnSpc>
          <a:spcPct val="90000"/>
        </a:lnSpc>
        <a:spcBef>
          <a:spcPct val="0"/>
        </a:spcBef>
        <a:spcAft>
          <a:spcPct val="0"/>
        </a:spcAft>
        <a:defRPr sz="2800" b="1">
          <a:solidFill>
            <a:schemeClr val="accent2"/>
          </a:solidFill>
          <a:latin typeface="Univers" pitchFamily="34" charset="0"/>
        </a:defRPr>
      </a:lvl8pPr>
      <a:lvl9pPr marL="1828800" algn="l" rtl="0" eaLnBrk="0" fontAlgn="base" hangingPunct="0">
        <a:lnSpc>
          <a:spcPct val="90000"/>
        </a:lnSpc>
        <a:spcBef>
          <a:spcPct val="0"/>
        </a:spcBef>
        <a:spcAft>
          <a:spcPct val="0"/>
        </a:spcAft>
        <a:defRPr sz="2800" b="1">
          <a:solidFill>
            <a:schemeClr val="accent2"/>
          </a:solidFill>
          <a:latin typeface="Univers" pitchFamily="34" charset="0"/>
        </a:defRPr>
      </a:lvl9pPr>
    </p:titleStyle>
    <p:bodyStyle>
      <a:lvl1pPr marL="396875" indent="-396875" algn="l" rtl="0" eaLnBrk="0" fontAlgn="base" hangingPunct="0">
        <a:spcBef>
          <a:spcPct val="20000"/>
        </a:spcBef>
        <a:spcAft>
          <a:spcPct val="0"/>
        </a:spcAft>
        <a:buClr>
          <a:srgbClr val="A80019"/>
        </a:buClr>
        <a:buFont typeface="Wingdings" charset="0"/>
        <a:buChar char="n"/>
        <a:defRPr sz="2400" b="1">
          <a:solidFill>
            <a:srgbClr val="002D6E"/>
          </a:solidFill>
          <a:latin typeface="+mn-lt"/>
          <a:ea typeface="ＭＳ Ｐゴシック" charset="0"/>
          <a:cs typeface="ＭＳ Ｐゴシック" charset="0"/>
        </a:defRPr>
      </a:lvl1pPr>
      <a:lvl2pPr marL="911225" indent="-346075" algn="l" rtl="0" eaLnBrk="0" fontAlgn="base" hangingPunct="0">
        <a:spcBef>
          <a:spcPct val="20000"/>
        </a:spcBef>
        <a:spcAft>
          <a:spcPct val="0"/>
        </a:spcAft>
        <a:buClr>
          <a:srgbClr val="E8A100"/>
        </a:buClr>
        <a:buSzPct val="95000"/>
        <a:buFont typeface="Wingdings" charset="0"/>
        <a:buChar char="n"/>
        <a:defRPr sz="2800" b="1">
          <a:solidFill>
            <a:srgbClr val="002D6E"/>
          </a:solidFill>
          <a:latin typeface="+mn-lt"/>
          <a:ea typeface="ＭＳ Ｐゴシック" charset="0"/>
        </a:defRPr>
      </a:lvl2pPr>
      <a:lvl3pPr marL="1206500" indent="-171450" algn="l" rtl="0" eaLnBrk="0" fontAlgn="base" hangingPunct="0">
        <a:spcBef>
          <a:spcPct val="20000"/>
        </a:spcBef>
        <a:spcAft>
          <a:spcPct val="0"/>
        </a:spcAft>
        <a:buClr>
          <a:schemeClr val="bg2"/>
        </a:buClr>
        <a:buChar char="-"/>
        <a:defRPr sz="2400">
          <a:solidFill>
            <a:srgbClr val="002D6E"/>
          </a:solidFill>
          <a:latin typeface="+mn-lt"/>
          <a:ea typeface="ＭＳ Ｐゴシック" charset="0"/>
        </a:defRPr>
      </a:lvl3pPr>
      <a:lvl4pPr marL="2743200" indent="-228600" algn="l" rtl="0" eaLnBrk="0" fontAlgn="base" hangingPunct="0">
        <a:spcBef>
          <a:spcPct val="20000"/>
        </a:spcBef>
        <a:spcAft>
          <a:spcPct val="0"/>
        </a:spcAft>
        <a:buChar char="–"/>
        <a:defRPr sz="2800">
          <a:solidFill>
            <a:schemeClr val="tx1"/>
          </a:solidFill>
          <a:latin typeface="Swis721 Md BT" pitchFamily="34" charset="0"/>
          <a:ea typeface="ＭＳ Ｐゴシック" charset="0"/>
        </a:defRPr>
      </a:lvl4pPr>
      <a:lvl5pPr marL="3086100" indent="-228600" algn="l" rtl="0" eaLnBrk="0" fontAlgn="base" hangingPunct="0">
        <a:spcBef>
          <a:spcPct val="20000"/>
        </a:spcBef>
        <a:spcAft>
          <a:spcPct val="0"/>
        </a:spcAft>
        <a:buChar char="»"/>
        <a:defRPr sz="2800">
          <a:solidFill>
            <a:schemeClr val="tx1"/>
          </a:solidFill>
          <a:latin typeface="Swis721 Md BT" pitchFamily="34" charset="0"/>
          <a:ea typeface="ＭＳ Ｐゴシック" charset="0"/>
        </a:defRPr>
      </a:lvl5pPr>
      <a:lvl6pPr marL="3543300" indent="-228600" algn="l" rtl="0" eaLnBrk="0" fontAlgn="base" hangingPunct="0">
        <a:spcBef>
          <a:spcPct val="20000"/>
        </a:spcBef>
        <a:spcAft>
          <a:spcPct val="0"/>
        </a:spcAft>
        <a:buChar char="»"/>
        <a:defRPr sz="2800">
          <a:solidFill>
            <a:schemeClr val="tx1"/>
          </a:solidFill>
          <a:latin typeface="Swis721 Md BT" pitchFamily="34" charset="0"/>
        </a:defRPr>
      </a:lvl6pPr>
      <a:lvl7pPr marL="4000500" indent="-228600" algn="l" rtl="0" eaLnBrk="0" fontAlgn="base" hangingPunct="0">
        <a:spcBef>
          <a:spcPct val="20000"/>
        </a:spcBef>
        <a:spcAft>
          <a:spcPct val="0"/>
        </a:spcAft>
        <a:buChar char="»"/>
        <a:defRPr sz="2800">
          <a:solidFill>
            <a:schemeClr val="tx1"/>
          </a:solidFill>
          <a:latin typeface="Swis721 Md BT" pitchFamily="34" charset="0"/>
        </a:defRPr>
      </a:lvl7pPr>
      <a:lvl8pPr marL="4457700" indent="-228600" algn="l" rtl="0" eaLnBrk="0" fontAlgn="base" hangingPunct="0">
        <a:spcBef>
          <a:spcPct val="20000"/>
        </a:spcBef>
        <a:spcAft>
          <a:spcPct val="0"/>
        </a:spcAft>
        <a:buChar char="»"/>
        <a:defRPr sz="2800">
          <a:solidFill>
            <a:schemeClr val="tx1"/>
          </a:solidFill>
          <a:latin typeface="Swis721 Md BT" pitchFamily="34" charset="0"/>
        </a:defRPr>
      </a:lvl8pPr>
      <a:lvl9pPr marL="4914900" indent="-228600" algn="l" rtl="0" eaLnBrk="0" fontAlgn="base" hangingPunct="0">
        <a:spcBef>
          <a:spcPct val="20000"/>
        </a:spcBef>
        <a:spcAft>
          <a:spcPct val="0"/>
        </a:spcAft>
        <a:buChar char="»"/>
        <a:defRPr sz="2800">
          <a:solidFill>
            <a:schemeClr val="tx1"/>
          </a:solidFill>
          <a:latin typeface="Swis721 Md BT"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462617" y="209550"/>
            <a:ext cx="10524067" cy="914400"/>
          </a:xfrm>
          <a:prstGeom prst="rect">
            <a:avLst/>
          </a:prstGeom>
          <a:noFill/>
          <a:ln w="0">
            <a:noFill/>
            <a:miter lim="800000"/>
            <a:headEnd/>
            <a:tailEnd/>
          </a:ln>
        </p:spPr>
        <p:txBody>
          <a:bodyPr vert="horz" wrap="square" lIns="0" tIns="0" rIns="0" bIns="0" numCol="1" anchor="t" anchorCtr="0" compatLnSpc="1">
            <a:prstTxWarp prst="textNoShape">
              <a:avLst/>
            </a:prstTxWarp>
          </a:bodyPr>
          <a:lstStyle/>
          <a:p>
            <a:pPr lvl="0"/>
            <a:r>
              <a:rPr lang="nl-NL"/>
              <a:t>Type hier uw titel</a:t>
            </a:r>
          </a:p>
        </p:txBody>
      </p:sp>
      <p:sp>
        <p:nvSpPr>
          <p:cNvPr id="3075" name="Rectangle 3"/>
          <p:cNvSpPr>
            <a:spLocks noGrp="1" noChangeArrowheads="1"/>
          </p:cNvSpPr>
          <p:nvPr>
            <p:ph type="body" idx="1"/>
          </p:nvPr>
        </p:nvSpPr>
        <p:spPr bwMode="auto">
          <a:xfrm>
            <a:off x="939800" y="1676400"/>
            <a:ext cx="10930467" cy="4800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a:t>Type hier uw tekst</a:t>
            </a:r>
          </a:p>
          <a:p>
            <a:pPr lvl="1"/>
            <a:r>
              <a:rPr lang="nl-NL"/>
              <a:t>niveau  I</a:t>
            </a:r>
          </a:p>
          <a:p>
            <a:pPr lvl="2"/>
            <a:r>
              <a:rPr lang="nl-NL"/>
              <a:t>niveau 3</a:t>
            </a:r>
          </a:p>
        </p:txBody>
      </p:sp>
      <p:sp>
        <p:nvSpPr>
          <p:cNvPr id="782340" name="Rectangle 4"/>
          <p:cNvSpPr>
            <a:spLocks noGrp="1" noChangeArrowheads="1"/>
          </p:cNvSpPr>
          <p:nvPr>
            <p:ph type="ftr" sz="quarter" idx="3"/>
          </p:nvPr>
        </p:nvSpPr>
        <p:spPr bwMode="auto">
          <a:xfrm>
            <a:off x="812800" y="6675438"/>
            <a:ext cx="3860800"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eaLnBrk="0" hangingPunct="0">
              <a:defRPr sz="800">
                <a:solidFill>
                  <a:schemeClr val="tx1"/>
                </a:solidFill>
                <a:latin typeface="+mn-lt"/>
                <a:cs typeface="+mn-cs"/>
              </a:defRPr>
            </a:lvl1pPr>
          </a:lstStyle>
          <a:p>
            <a:pPr>
              <a:defRPr/>
            </a:pPr>
            <a:endParaRPr lang="nl-NL">
              <a:solidFill>
                <a:srgbClr val="003687"/>
              </a:solidFill>
              <a:latin typeface="Univers"/>
              <a:ea typeface="+mn-ea"/>
            </a:endParaRPr>
          </a:p>
        </p:txBody>
      </p:sp>
      <p:sp>
        <p:nvSpPr>
          <p:cNvPr id="782341" name="Rectangle 5"/>
          <p:cNvSpPr>
            <a:spLocks noGrp="1" noChangeArrowheads="1"/>
          </p:cNvSpPr>
          <p:nvPr>
            <p:ph type="sldNum" sz="quarter" idx="4"/>
          </p:nvPr>
        </p:nvSpPr>
        <p:spPr bwMode="auto">
          <a:xfrm>
            <a:off x="11074400" y="6675439"/>
            <a:ext cx="609600" cy="1539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0" hangingPunct="0">
              <a:defRPr sz="800">
                <a:solidFill>
                  <a:schemeClr val="tx1"/>
                </a:solidFill>
                <a:latin typeface="+mn-lt"/>
                <a:cs typeface="+mn-cs"/>
              </a:defRPr>
            </a:lvl1pPr>
          </a:lstStyle>
          <a:p>
            <a:pPr>
              <a:defRPr/>
            </a:pPr>
            <a:r>
              <a:rPr lang="nl-NL">
                <a:solidFill>
                  <a:srgbClr val="003687"/>
                </a:solidFill>
                <a:latin typeface="Univers"/>
                <a:ea typeface="+mn-ea"/>
              </a:rPr>
              <a:t> </a:t>
            </a:r>
            <a:fld id="{9E1E2AAA-E8BC-448B-B288-78091DC86092}" type="slidenum">
              <a:rPr lang="nl-NL" b="1">
                <a:solidFill>
                  <a:srgbClr val="003687"/>
                </a:solidFill>
                <a:latin typeface="Univers"/>
                <a:ea typeface="+mn-ea"/>
              </a:rPr>
              <a:pPr>
                <a:defRPr/>
              </a:pPr>
              <a:t>‹#›</a:t>
            </a:fld>
            <a:endParaRPr lang="nl-NL" b="1">
              <a:solidFill>
                <a:srgbClr val="003687"/>
              </a:solidFill>
              <a:latin typeface="Univers"/>
              <a:ea typeface="+mn-ea"/>
            </a:endParaRPr>
          </a:p>
        </p:txBody>
      </p:sp>
    </p:spTree>
  </p:cSld>
  <p:clrMap bg1="lt1" tx1="dk1" bg2="lt2" tx2="dk2" accent1="accent1" accent2="accent2" accent3="accent3" accent4="accent4" accent5="accent5" accent6="accent6" hlink="hlink" folHlink="folHlink"/>
  <p:sldLayoutIdLst>
    <p:sldLayoutId id="2147487576" r:id="rId1"/>
    <p:sldLayoutId id="2147487577" r:id="rId2"/>
    <p:sldLayoutId id="2147487578" r:id="rId3"/>
    <p:sldLayoutId id="2147487579" r:id="rId4"/>
    <p:sldLayoutId id="2147487580" r:id="rId5"/>
    <p:sldLayoutId id="2147487581" r:id="rId6"/>
    <p:sldLayoutId id="2147487582" r:id="rId7"/>
    <p:sldLayoutId id="2147487583" r:id="rId8"/>
    <p:sldLayoutId id="2147487584" r:id="rId9"/>
    <p:sldLayoutId id="2147487585" r:id="rId10"/>
    <p:sldLayoutId id="2147487586" r:id="rId11"/>
  </p:sldLayoutIdLst>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txStyles>
    <p:titleStyle>
      <a:lvl1pPr algn="l" rtl="0" eaLnBrk="0" fontAlgn="base" hangingPunct="0">
        <a:lnSpc>
          <a:spcPct val="90000"/>
        </a:lnSpc>
        <a:spcBef>
          <a:spcPct val="0"/>
        </a:spcBef>
        <a:spcAft>
          <a:spcPct val="0"/>
        </a:spcAft>
        <a:defRPr sz="2800" b="1">
          <a:solidFill>
            <a:schemeClr val="accent2"/>
          </a:solidFill>
          <a:latin typeface="+mj-lt"/>
          <a:ea typeface="+mj-ea"/>
          <a:cs typeface="+mj-cs"/>
        </a:defRPr>
      </a:lvl1pPr>
      <a:lvl2pPr algn="l" rtl="0" eaLnBrk="0" fontAlgn="base" hangingPunct="0">
        <a:lnSpc>
          <a:spcPct val="90000"/>
        </a:lnSpc>
        <a:spcBef>
          <a:spcPct val="0"/>
        </a:spcBef>
        <a:spcAft>
          <a:spcPct val="0"/>
        </a:spcAft>
        <a:defRPr sz="2800" b="1">
          <a:solidFill>
            <a:schemeClr val="accent2"/>
          </a:solidFill>
          <a:latin typeface="Univers" pitchFamily="34" charset="0"/>
        </a:defRPr>
      </a:lvl2pPr>
      <a:lvl3pPr algn="l" rtl="0" eaLnBrk="0" fontAlgn="base" hangingPunct="0">
        <a:lnSpc>
          <a:spcPct val="90000"/>
        </a:lnSpc>
        <a:spcBef>
          <a:spcPct val="0"/>
        </a:spcBef>
        <a:spcAft>
          <a:spcPct val="0"/>
        </a:spcAft>
        <a:defRPr sz="2800" b="1">
          <a:solidFill>
            <a:schemeClr val="accent2"/>
          </a:solidFill>
          <a:latin typeface="Univers" pitchFamily="34" charset="0"/>
        </a:defRPr>
      </a:lvl3pPr>
      <a:lvl4pPr algn="l" rtl="0" eaLnBrk="0" fontAlgn="base" hangingPunct="0">
        <a:lnSpc>
          <a:spcPct val="90000"/>
        </a:lnSpc>
        <a:spcBef>
          <a:spcPct val="0"/>
        </a:spcBef>
        <a:spcAft>
          <a:spcPct val="0"/>
        </a:spcAft>
        <a:defRPr sz="2800" b="1">
          <a:solidFill>
            <a:schemeClr val="accent2"/>
          </a:solidFill>
          <a:latin typeface="Univers" pitchFamily="34" charset="0"/>
        </a:defRPr>
      </a:lvl4pPr>
      <a:lvl5pPr algn="l" rtl="0" eaLnBrk="0" fontAlgn="base" hangingPunct="0">
        <a:lnSpc>
          <a:spcPct val="90000"/>
        </a:lnSpc>
        <a:spcBef>
          <a:spcPct val="0"/>
        </a:spcBef>
        <a:spcAft>
          <a:spcPct val="0"/>
        </a:spcAft>
        <a:defRPr sz="2800" b="1">
          <a:solidFill>
            <a:schemeClr val="accent2"/>
          </a:solidFill>
          <a:latin typeface="Univers" pitchFamily="34" charset="0"/>
        </a:defRPr>
      </a:lvl5pPr>
      <a:lvl6pPr marL="457200" algn="l" rtl="0" eaLnBrk="0" fontAlgn="base" hangingPunct="0">
        <a:lnSpc>
          <a:spcPct val="90000"/>
        </a:lnSpc>
        <a:spcBef>
          <a:spcPct val="0"/>
        </a:spcBef>
        <a:spcAft>
          <a:spcPct val="0"/>
        </a:spcAft>
        <a:defRPr sz="2800" b="1">
          <a:solidFill>
            <a:schemeClr val="accent2"/>
          </a:solidFill>
          <a:latin typeface="Univers" pitchFamily="34" charset="0"/>
        </a:defRPr>
      </a:lvl6pPr>
      <a:lvl7pPr marL="914400" algn="l" rtl="0" eaLnBrk="0" fontAlgn="base" hangingPunct="0">
        <a:lnSpc>
          <a:spcPct val="90000"/>
        </a:lnSpc>
        <a:spcBef>
          <a:spcPct val="0"/>
        </a:spcBef>
        <a:spcAft>
          <a:spcPct val="0"/>
        </a:spcAft>
        <a:defRPr sz="2800" b="1">
          <a:solidFill>
            <a:schemeClr val="accent2"/>
          </a:solidFill>
          <a:latin typeface="Univers" pitchFamily="34" charset="0"/>
        </a:defRPr>
      </a:lvl7pPr>
      <a:lvl8pPr marL="1371600" algn="l" rtl="0" eaLnBrk="0" fontAlgn="base" hangingPunct="0">
        <a:lnSpc>
          <a:spcPct val="90000"/>
        </a:lnSpc>
        <a:spcBef>
          <a:spcPct val="0"/>
        </a:spcBef>
        <a:spcAft>
          <a:spcPct val="0"/>
        </a:spcAft>
        <a:defRPr sz="2800" b="1">
          <a:solidFill>
            <a:schemeClr val="accent2"/>
          </a:solidFill>
          <a:latin typeface="Univers" pitchFamily="34" charset="0"/>
        </a:defRPr>
      </a:lvl8pPr>
      <a:lvl9pPr marL="1828800" algn="l" rtl="0" eaLnBrk="0" fontAlgn="base" hangingPunct="0">
        <a:lnSpc>
          <a:spcPct val="90000"/>
        </a:lnSpc>
        <a:spcBef>
          <a:spcPct val="0"/>
        </a:spcBef>
        <a:spcAft>
          <a:spcPct val="0"/>
        </a:spcAft>
        <a:defRPr sz="2800" b="1">
          <a:solidFill>
            <a:schemeClr val="accent2"/>
          </a:solidFill>
          <a:latin typeface="Univers" pitchFamily="34" charset="0"/>
        </a:defRPr>
      </a:lvl9pPr>
    </p:titleStyle>
    <p:bodyStyle>
      <a:lvl1pPr marL="396875" indent="-396875" algn="l" rtl="0" eaLnBrk="0" fontAlgn="base" hangingPunct="0">
        <a:spcBef>
          <a:spcPct val="20000"/>
        </a:spcBef>
        <a:spcAft>
          <a:spcPct val="0"/>
        </a:spcAft>
        <a:buClr>
          <a:srgbClr val="A80019"/>
        </a:buClr>
        <a:buFont typeface="Wingdings" pitchFamily="2" charset="2"/>
        <a:buChar char="n"/>
        <a:defRPr sz="2400" b="1">
          <a:solidFill>
            <a:srgbClr val="002D6E"/>
          </a:solidFill>
          <a:latin typeface="+mn-lt"/>
          <a:ea typeface="+mn-ea"/>
          <a:cs typeface="+mn-cs"/>
        </a:defRPr>
      </a:lvl1pPr>
      <a:lvl2pPr marL="911225" indent="-346075" algn="l" rtl="0" eaLnBrk="0" fontAlgn="base" hangingPunct="0">
        <a:spcBef>
          <a:spcPct val="20000"/>
        </a:spcBef>
        <a:spcAft>
          <a:spcPct val="0"/>
        </a:spcAft>
        <a:buClr>
          <a:srgbClr val="E8A100"/>
        </a:buClr>
        <a:buSzPct val="95000"/>
        <a:buFont typeface="Wingdings" pitchFamily="2" charset="2"/>
        <a:buChar char="n"/>
        <a:defRPr sz="2800" b="1">
          <a:solidFill>
            <a:srgbClr val="002D6E"/>
          </a:solidFill>
          <a:latin typeface="+mn-lt"/>
        </a:defRPr>
      </a:lvl2pPr>
      <a:lvl3pPr marL="1206500" indent="-171450" algn="l" rtl="0" eaLnBrk="0" fontAlgn="base" hangingPunct="0">
        <a:spcBef>
          <a:spcPct val="20000"/>
        </a:spcBef>
        <a:spcAft>
          <a:spcPct val="0"/>
        </a:spcAft>
        <a:buClr>
          <a:schemeClr val="bg2"/>
        </a:buClr>
        <a:buChar char="-"/>
        <a:defRPr sz="2400">
          <a:solidFill>
            <a:srgbClr val="002D6E"/>
          </a:solidFill>
          <a:latin typeface="+mn-lt"/>
        </a:defRPr>
      </a:lvl3pPr>
      <a:lvl4pPr marL="2743200" indent="-228600" algn="l" rtl="0" eaLnBrk="0" fontAlgn="base" hangingPunct="0">
        <a:spcBef>
          <a:spcPct val="20000"/>
        </a:spcBef>
        <a:spcAft>
          <a:spcPct val="0"/>
        </a:spcAft>
        <a:buChar char="–"/>
        <a:defRPr sz="2800">
          <a:solidFill>
            <a:schemeClr val="tx1"/>
          </a:solidFill>
          <a:latin typeface="Swis721 Md BT" pitchFamily="34" charset="0"/>
        </a:defRPr>
      </a:lvl4pPr>
      <a:lvl5pPr marL="3086100" indent="-228600" algn="l" rtl="0" eaLnBrk="0" fontAlgn="base" hangingPunct="0">
        <a:spcBef>
          <a:spcPct val="20000"/>
        </a:spcBef>
        <a:spcAft>
          <a:spcPct val="0"/>
        </a:spcAft>
        <a:buChar char="»"/>
        <a:defRPr sz="2800">
          <a:solidFill>
            <a:schemeClr val="tx1"/>
          </a:solidFill>
          <a:latin typeface="Swis721 Md BT" pitchFamily="34" charset="0"/>
        </a:defRPr>
      </a:lvl5pPr>
      <a:lvl6pPr marL="3543300" indent="-228600" algn="l" rtl="0" eaLnBrk="0" fontAlgn="base" hangingPunct="0">
        <a:spcBef>
          <a:spcPct val="20000"/>
        </a:spcBef>
        <a:spcAft>
          <a:spcPct val="0"/>
        </a:spcAft>
        <a:buChar char="»"/>
        <a:defRPr sz="2800">
          <a:solidFill>
            <a:schemeClr val="tx1"/>
          </a:solidFill>
          <a:latin typeface="Swis721 Md BT" pitchFamily="34" charset="0"/>
        </a:defRPr>
      </a:lvl6pPr>
      <a:lvl7pPr marL="4000500" indent="-228600" algn="l" rtl="0" eaLnBrk="0" fontAlgn="base" hangingPunct="0">
        <a:spcBef>
          <a:spcPct val="20000"/>
        </a:spcBef>
        <a:spcAft>
          <a:spcPct val="0"/>
        </a:spcAft>
        <a:buChar char="»"/>
        <a:defRPr sz="2800">
          <a:solidFill>
            <a:schemeClr val="tx1"/>
          </a:solidFill>
          <a:latin typeface="Swis721 Md BT" pitchFamily="34" charset="0"/>
        </a:defRPr>
      </a:lvl7pPr>
      <a:lvl8pPr marL="4457700" indent="-228600" algn="l" rtl="0" eaLnBrk="0" fontAlgn="base" hangingPunct="0">
        <a:spcBef>
          <a:spcPct val="20000"/>
        </a:spcBef>
        <a:spcAft>
          <a:spcPct val="0"/>
        </a:spcAft>
        <a:buChar char="»"/>
        <a:defRPr sz="2800">
          <a:solidFill>
            <a:schemeClr val="tx1"/>
          </a:solidFill>
          <a:latin typeface="Swis721 Md BT" pitchFamily="34" charset="0"/>
        </a:defRPr>
      </a:lvl8pPr>
      <a:lvl9pPr marL="4914900" indent="-228600" algn="l" rtl="0" eaLnBrk="0" fontAlgn="base" hangingPunct="0">
        <a:spcBef>
          <a:spcPct val="20000"/>
        </a:spcBef>
        <a:spcAft>
          <a:spcPct val="0"/>
        </a:spcAft>
        <a:buChar char="»"/>
        <a:defRPr sz="2800">
          <a:solidFill>
            <a:schemeClr val="tx1"/>
          </a:solidFill>
          <a:latin typeface="Swis721 Md BT"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67"/>
          <p:cNvSpPr>
            <a:spLocks noGrp="1" noChangeArrowheads="1"/>
          </p:cNvSpPr>
          <p:nvPr>
            <p:ph type="title"/>
          </p:nvPr>
        </p:nvSpPr>
        <p:spPr bwMode="auto">
          <a:xfrm>
            <a:off x="609600" y="304800"/>
            <a:ext cx="10972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Main Slide Page Title</a:t>
            </a:r>
          </a:p>
        </p:txBody>
      </p:sp>
      <p:sp>
        <p:nvSpPr>
          <p:cNvPr id="138243" name="Rectangle 68"/>
          <p:cNvSpPr>
            <a:spLocks noGrp="1" noChangeArrowheads="1"/>
          </p:cNvSpPr>
          <p:nvPr>
            <p:ph type="body" idx="1"/>
          </p:nvPr>
        </p:nvSpPr>
        <p:spPr bwMode="auto">
          <a:xfrm>
            <a:off x="609600" y="1295400"/>
            <a:ext cx="10972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Strong Main List Items</a:t>
            </a:r>
          </a:p>
          <a:p>
            <a:pPr lvl="1"/>
            <a:r>
              <a:rPr lang="en-US"/>
              <a:t>Second Level List items</a:t>
            </a:r>
          </a:p>
          <a:p>
            <a:pPr lvl="2"/>
            <a:r>
              <a:rPr lang="en-US"/>
              <a:t>Third Level List items</a:t>
            </a:r>
          </a:p>
          <a:p>
            <a:pPr lvl="3"/>
            <a:r>
              <a:rPr lang="en-US"/>
              <a:t>Fourth level list items</a:t>
            </a:r>
          </a:p>
          <a:p>
            <a:pPr lvl="4"/>
            <a:r>
              <a:rPr lang="en-US"/>
              <a:t>Fifth level items</a:t>
            </a:r>
          </a:p>
        </p:txBody>
      </p:sp>
      <p:sp>
        <p:nvSpPr>
          <p:cNvPr id="4165" name="Rectangle 69"/>
          <p:cNvSpPr>
            <a:spLocks noGrp="1" noChangeArrowheads="1"/>
          </p:cNvSpPr>
          <p:nvPr>
            <p:ph type="dt" sz="half" idx="2"/>
          </p:nvPr>
        </p:nvSpPr>
        <p:spPr bwMode="auto">
          <a:xfrm>
            <a:off x="9652000" y="6200775"/>
            <a:ext cx="1930400" cy="152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a:ea typeface="+mn-ea"/>
                <a:cs typeface="+mn-cs"/>
              </a:defRPr>
            </a:lvl1pPr>
          </a:lstStyle>
          <a:p>
            <a:pPr>
              <a:defRPr/>
            </a:pPr>
            <a:fld id="{C0A030EC-CDF2-4131-8016-09D4AAB75732}" type="datetime4">
              <a:rPr lang="en-GB"/>
              <a:pPr>
                <a:defRPr/>
              </a:pPr>
              <a:t>October 28, 2019</a:t>
            </a:fld>
            <a:endParaRPr lang="en-US"/>
          </a:p>
        </p:txBody>
      </p:sp>
      <p:sp>
        <p:nvSpPr>
          <p:cNvPr id="4167" name="Rectangle 71"/>
          <p:cNvSpPr>
            <a:spLocks noGrp="1" noChangeArrowheads="1"/>
          </p:cNvSpPr>
          <p:nvPr>
            <p:ph type="sldNum" sz="quarter" idx="4"/>
          </p:nvPr>
        </p:nvSpPr>
        <p:spPr bwMode="auto">
          <a:xfrm>
            <a:off x="10363200" y="6384926"/>
            <a:ext cx="12192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Garamond"/>
                <a:ea typeface="+mn-ea"/>
                <a:cs typeface="+mn-cs"/>
              </a:defRPr>
            </a:lvl1pPr>
          </a:lstStyle>
          <a:p>
            <a:pPr>
              <a:defRPr/>
            </a:pPr>
            <a:r>
              <a:rPr lang="en-US"/>
              <a:t>Page </a:t>
            </a:r>
            <a:fld id="{82E6A5CB-745E-B042-A307-9938165BAF80}" type="slidenum">
              <a:rPr lang="en-US"/>
              <a:pPr>
                <a:defRPr/>
              </a:pPr>
              <a:t>‹#›</a:t>
            </a:fld>
            <a:endParaRPr lang="en-US"/>
          </a:p>
        </p:txBody>
      </p:sp>
    </p:spTree>
    <p:extLst>
      <p:ext uri="{BB962C8B-B14F-4D97-AF65-F5344CB8AC3E}">
        <p14:creationId xmlns:p14="http://schemas.microsoft.com/office/powerpoint/2010/main" val="3963052227"/>
      </p:ext>
    </p:extLst>
  </p:cSld>
  <p:clrMap bg1="dk2" tx1="lt1" bg2="dk1" tx2="lt2" accent1="accent1" accent2="accent2" accent3="accent3" accent4="accent4" accent5="accent5" accent6="accent6" hlink="hlink" folHlink="folHlink"/>
  <p:sldLayoutIdLst>
    <p:sldLayoutId id="2147487723" r:id="rId1"/>
    <p:sldLayoutId id="2147487724" r:id="rId2"/>
    <p:sldLayoutId id="2147487725" r:id="rId3"/>
    <p:sldLayoutId id="2147487726" r:id="rId4"/>
    <p:sldLayoutId id="2147487727" r:id="rId5"/>
    <p:sldLayoutId id="2147487728" r:id="rId6"/>
    <p:sldLayoutId id="2147487729" r:id="rId7"/>
    <p:sldLayoutId id="2147487730" r:id="rId8"/>
    <p:sldLayoutId id="2147487731" r:id="rId9"/>
    <p:sldLayoutId id="2147487732" r:id="rId10"/>
    <p:sldLayoutId id="2147487733" r:id="rId11"/>
    <p:sldLayoutId id="2147487734" r:id="rId12"/>
  </p:sldLayoutIdLst>
  <p:transition xmlns:p14="http://schemas.microsoft.com/office/powerpoint/2010/main" advTm="25000">
    <p:fade/>
  </p:transition>
  <p:txStyles>
    <p:titleStyle>
      <a:lvl1pPr algn="l" rtl="0" eaLnBrk="0" fontAlgn="base" hangingPunct="0">
        <a:spcBef>
          <a:spcPct val="0"/>
        </a:spcBef>
        <a:spcAft>
          <a:spcPct val="0"/>
        </a:spcAft>
        <a:defRPr sz="4400">
          <a:solidFill>
            <a:srgbClr val="000000"/>
          </a:solidFill>
          <a:latin typeface="+mj-lt"/>
          <a:ea typeface="ＭＳ Ｐゴシック" charset="0"/>
          <a:cs typeface="ＭＳ Ｐゴシック" charset="0"/>
        </a:defRPr>
      </a:lvl1pPr>
      <a:lvl2pPr algn="l" rtl="0" eaLnBrk="0" fontAlgn="base" hangingPunct="0">
        <a:spcBef>
          <a:spcPct val="0"/>
        </a:spcBef>
        <a:spcAft>
          <a:spcPct val="0"/>
        </a:spcAft>
        <a:defRPr sz="4400">
          <a:solidFill>
            <a:srgbClr val="000000"/>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400">
          <a:solidFill>
            <a:srgbClr val="000000"/>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400">
          <a:solidFill>
            <a:srgbClr val="000000"/>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400">
          <a:solidFill>
            <a:srgbClr val="000000"/>
          </a:solidFill>
          <a:latin typeface="Garamond" pitchFamily="18" charset="0"/>
          <a:ea typeface="ＭＳ Ｐゴシック" charset="0"/>
          <a:cs typeface="ＭＳ Ｐゴシック" charset="0"/>
        </a:defRPr>
      </a:lvl5pPr>
      <a:lvl6pPr marL="457200" algn="l" rtl="0" fontAlgn="base">
        <a:spcBef>
          <a:spcPct val="0"/>
        </a:spcBef>
        <a:spcAft>
          <a:spcPct val="0"/>
        </a:spcAft>
        <a:defRPr sz="4400">
          <a:solidFill>
            <a:srgbClr val="000000"/>
          </a:solidFill>
          <a:latin typeface="Garamond" pitchFamily="18" charset="0"/>
        </a:defRPr>
      </a:lvl6pPr>
      <a:lvl7pPr marL="914400" algn="l" rtl="0" fontAlgn="base">
        <a:spcBef>
          <a:spcPct val="0"/>
        </a:spcBef>
        <a:spcAft>
          <a:spcPct val="0"/>
        </a:spcAft>
        <a:defRPr sz="4400">
          <a:solidFill>
            <a:srgbClr val="000000"/>
          </a:solidFill>
          <a:latin typeface="Garamond" pitchFamily="18" charset="0"/>
        </a:defRPr>
      </a:lvl7pPr>
      <a:lvl8pPr marL="1371600" algn="l" rtl="0" fontAlgn="base">
        <a:spcBef>
          <a:spcPct val="0"/>
        </a:spcBef>
        <a:spcAft>
          <a:spcPct val="0"/>
        </a:spcAft>
        <a:defRPr sz="4400">
          <a:solidFill>
            <a:srgbClr val="000000"/>
          </a:solidFill>
          <a:latin typeface="Garamond" pitchFamily="18" charset="0"/>
        </a:defRPr>
      </a:lvl8pPr>
      <a:lvl9pPr marL="1828800" algn="l" rtl="0" fontAlgn="base">
        <a:spcBef>
          <a:spcPct val="0"/>
        </a:spcBef>
        <a:spcAft>
          <a:spcPct val="0"/>
        </a:spcAft>
        <a:defRPr sz="4400">
          <a:solidFill>
            <a:srgbClr val="000000"/>
          </a:solidFill>
          <a:latin typeface="Garamond" pitchFamily="18" charset="0"/>
        </a:defRPr>
      </a:lvl9pPr>
    </p:titleStyle>
    <p:bodyStyle>
      <a:lvl1pPr marL="660400" indent="-660400" algn="l" rtl="0" eaLnBrk="0" fontAlgn="base" hangingPunct="0">
        <a:spcBef>
          <a:spcPct val="20000"/>
        </a:spcBef>
        <a:spcAft>
          <a:spcPct val="0"/>
        </a:spcAft>
        <a:buClr>
          <a:srgbClr val="000076"/>
        </a:buClr>
        <a:buChar char="•"/>
        <a:defRPr sz="3200">
          <a:solidFill>
            <a:srgbClr val="000000"/>
          </a:solidFill>
          <a:latin typeface="+mn-lt"/>
          <a:ea typeface="ＭＳ Ｐゴシック" charset="0"/>
          <a:cs typeface="ＭＳ Ｐゴシック" charset="0"/>
        </a:defRPr>
      </a:lvl1pPr>
      <a:lvl2pPr marL="1035050" indent="-577850" algn="l" rtl="0" eaLnBrk="0" fontAlgn="base" hangingPunct="0">
        <a:spcBef>
          <a:spcPct val="20000"/>
        </a:spcBef>
        <a:spcAft>
          <a:spcPct val="0"/>
        </a:spcAft>
        <a:buClr>
          <a:srgbClr val="000000"/>
        </a:buClr>
        <a:buFont typeface="Wingdings" charset="0"/>
        <a:buAutoNum type="alphaLcParenR"/>
        <a:defRPr sz="2800">
          <a:solidFill>
            <a:srgbClr val="000000"/>
          </a:solidFill>
          <a:latin typeface="+mn-lt"/>
          <a:ea typeface="ＭＳ Ｐゴシック" charset="0"/>
        </a:defRPr>
      </a:lvl2pPr>
      <a:lvl3pPr marL="1409700" indent="-495300" algn="l" rtl="0" eaLnBrk="0" fontAlgn="base" hangingPunct="0">
        <a:spcBef>
          <a:spcPct val="20000"/>
        </a:spcBef>
        <a:spcAft>
          <a:spcPct val="0"/>
        </a:spcAft>
        <a:buClr>
          <a:srgbClr val="000076"/>
        </a:buClr>
        <a:buAutoNum type="romanLcPeriod"/>
        <a:defRPr sz="2400">
          <a:solidFill>
            <a:srgbClr val="000000"/>
          </a:solidFill>
          <a:latin typeface="+mn-lt"/>
          <a:ea typeface="ＭＳ Ｐゴシック" charset="0"/>
        </a:defRPr>
      </a:lvl3pPr>
      <a:lvl4pPr marL="1784350" indent="-412750" algn="l" rtl="0" eaLnBrk="0" fontAlgn="base" hangingPunct="0">
        <a:spcBef>
          <a:spcPct val="20000"/>
        </a:spcBef>
        <a:spcAft>
          <a:spcPct val="0"/>
        </a:spcAft>
        <a:buClr>
          <a:srgbClr val="000076"/>
        </a:buClr>
        <a:buChar char="•"/>
        <a:defRPr sz="2000">
          <a:solidFill>
            <a:srgbClr val="000000"/>
          </a:solidFill>
          <a:latin typeface="+mn-lt"/>
          <a:ea typeface="ＭＳ Ｐゴシック" charset="0"/>
        </a:defRPr>
      </a:lvl4pPr>
      <a:lvl5pPr marL="2241550" indent="-412750" algn="l" rtl="0" eaLnBrk="0" fontAlgn="base" hangingPunct="0">
        <a:spcBef>
          <a:spcPct val="20000"/>
        </a:spcBef>
        <a:spcAft>
          <a:spcPct val="0"/>
        </a:spcAft>
        <a:buClr>
          <a:srgbClr val="000076"/>
        </a:buClr>
        <a:buChar char="•"/>
        <a:defRPr sz="2000">
          <a:solidFill>
            <a:srgbClr val="000000"/>
          </a:solidFill>
          <a:latin typeface="+mn-lt"/>
          <a:ea typeface="ＭＳ Ｐゴシック" charset="0"/>
        </a:defRPr>
      </a:lvl5pPr>
      <a:lvl6pPr marL="2698750" indent="-412750" algn="l" rtl="0" fontAlgn="base">
        <a:spcBef>
          <a:spcPct val="20000"/>
        </a:spcBef>
        <a:spcAft>
          <a:spcPct val="0"/>
        </a:spcAft>
        <a:buClr>
          <a:srgbClr val="000076"/>
        </a:buClr>
        <a:buChar char="•"/>
        <a:defRPr sz="2000">
          <a:solidFill>
            <a:srgbClr val="000000"/>
          </a:solidFill>
          <a:latin typeface="+mn-lt"/>
        </a:defRPr>
      </a:lvl6pPr>
      <a:lvl7pPr marL="3155950" indent="-412750" algn="l" rtl="0" fontAlgn="base">
        <a:spcBef>
          <a:spcPct val="20000"/>
        </a:spcBef>
        <a:spcAft>
          <a:spcPct val="0"/>
        </a:spcAft>
        <a:buClr>
          <a:srgbClr val="000076"/>
        </a:buClr>
        <a:buChar char="•"/>
        <a:defRPr sz="2000">
          <a:solidFill>
            <a:srgbClr val="000000"/>
          </a:solidFill>
          <a:latin typeface="+mn-lt"/>
        </a:defRPr>
      </a:lvl7pPr>
      <a:lvl8pPr marL="3613150" indent="-412750" algn="l" rtl="0" fontAlgn="base">
        <a:spcBef>
          <a:spcPct val="20000"/>
        </a:spcBef>
        <a:spcAft>
          <a:spcPct val="0"/>
        </a:spcAft>
        <a:buClr>
          <a:srgbClr val="000076"/>
        </a:buClr>
        <a:buChar char="•"/>
        <a:defRPr sz="2000">
          <a:solidFill>
            <a:srgbClr val="000000"/>
          </a:solidFill>
          <a:latin typeface="+mn-lt"/>
        </a:defRPr>
      </a:lvl8pPr>
      <a:lvl9pPr marL="4070350" indent="-412750" algn="l" rtl="0" fontAlgn="base">
        <a:spcBef>
          <a:spcPct val="20000"/>
        </a:spcBef>
        <a:spcAft>
          <a:spcPct val="0"/>
        </a:spcAft>
        <a:buClr>
          <a:srgbClr val="000076"/>
        </a:buClr>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021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021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B486A502-7978-A74B-ABC9-F71282A9D954}" type="datetime1">
              <a:rPr lang="en-US"/>
              <a:pPr>
                <a:defRPr/>
              </a:pPr>
              <a:t>10/28/19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8A31C21D-A394-4B42-89A8-8FF39201D6CF}" type="slidenum">
              <a:rPr lang="en-US"/>
              <a:pPr>
                <a:defRPr/>
              </a:pPr>
              <a:t>‹#›</a:t>
            </a:fld>
            <a:endParaRPr lang="en-US"/>
          </a:p>
        </p:txBody>
      </p:sp>
    </p:spTree>
    <p:extLst>
      <p:ext uri="{BB962C8B-B14F-4D97-AF65-F5344CB8AC3E}">
        <p14:creationId xmlns:p14="http://schemas.microsoft.com/office/powerpoint/2010/main" val="2703458886"/>
      </p:ext>
    </p:extLst>
  </p:cSld>
  <p:clrMap bg1="lt1" tx1="dk1" bg2="lt2" tx2="dk2" accent1="accent1" accent2="accent2" accent3="accent3" accent4="accent4" accent5="accent5" accent6="accent6" hlink="hlink" folHlink="folHlink"/>
  <p:sldLayoutIdLst>
    <p:sldLayoutId id="2147487760" r:id="rId1"/>
    <p:sldLayoutId id="2147487761" r:id="rId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 xmlns:a16="http://schemas.microsoft.com/office/drawing/2014/main" id="{46E6BDD0-2517-D84E-8038-C35BD99F96A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 xmlns:a16="http://schemas.microsoft.com/office/drawing/2014/main" id="{77C56E86-671E-754B-9594-782BE648993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6B2D1E4A-ADAA-E24F-AA1F-0B99190C27A8}"/>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AD2D4A61-14C8-FC47-9004-CDA63F082853}" type="datetimeFigureOut">
              <a:rPr lang="en-US"/>
              <a:pPr>
                <a:defRPr/>
              </a:pPr>
              <a:t>10/28/19</a:t>
            </a:fld>
            <a:endParaRPr lang="en-US" dirty="0"/>
          </a:p>
        </p:txBody>
      </p:sp>
      <p:sp>
        <p:nvSpPr>
          <p:cNvPr id="5" name="Footer Placeholder 4">
            <a:extLst>
              <a:ext uri="{FF2B5EF4-FFF2-40B4-BE49-F238E27FC236}">
                <a16:creationId xmlns="" xmlns:a16="http://schemas.microsoft.com/office/drawing/2014/main" id="{8B98D343-4E1B-0E42-80A7-C63C2700382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smtClean="0">
                <a:solidFill>
                  <a:prstClr val="black">
                    <a:tint val="75000"/>
                  </a:prstClr>
                </a:solidFill>
                <a:latin typeface="Calibri"/>
              </a:defRPr>
            </a:lvl1pPr>
          </a:lstStyle>
          <a:p>
            <a:pPr>
              <a:defRPr/>
            </a:pPr>
            <a:endParaRPr lang="en-US" dirty="0"/>
          </a:p>
        </p:txBody>
      </p:sp>
      <p:sp>
        <p:nvSpPr>
          <p:cNvPr id="6" name="Slide Number Placeholder 5">
            <a:extLst>
              <a:ext uri="{FF2B5EF4-FFF2-40B4-BE49-F238E27FC236}">
                <a16:creationId xmlns="" xmlns:a16="http://schemas.microsoft.com/office/drawing/2014/main" id="{4D3A24AF-BCDE-ED4E-A7A2-3B0C2141BF52}"/>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7E177220-0DC9-0D43-ACE8-D7E20159B179}" type="slidenum">
              <a:rPr lang="en-US"/>
              <a:pPr>
                <a:defRPr/>
              </a:pPr>
              <a:t>‹#›</a:t>
            </a:fld>
            <a:endParaRPr lang="en-US" dirty="0"/>
          </a:p>
        </p:txBody>
      </p:sp>
    </p:spTree>
    <p:extLst>
      <p:ext uri="{BB962C8B-B14F-4D97-AF65-F5344CB8AC3E}">
        <p14:creationId xmlns:p14="http://schemas.microsoft.com/office/powerpoint/2010/main" val="1494072705"/>
      </p:ext>
    </p:extLst>
  </p:cSld>
  <p:clrMap bg1="lt1" tx1="dk1" bg2="lt2" tx2="dk2" accent1="accent1" accent2="accent2" accent3="accent3" accent4="accent4" accent5="accent5" accent6="accent6" hlink="hlink" folHlink="folHlink"/>
  <p:sldLayoutIdLst>
    <p:sldLayoutId id="2147487764" r:id="rId1"/>
    <p:sldLayoutId id="2147487765" r:id="rId2"/>
    <p:sldLayoutId id="2147487766" r:id="rId3"/>
    <p:sldLayoutId id="2147487767" r:id="rId4"/>
    <p:sldLayoutId id="2147487768" r:id="rId5"/>
    <p:sldLayoutId id="2147487769" r:id="rId6"/>
    <p:sldLayoutId id="2147487770" r:id="rId7"/>
    <p:sldLayoutId id="2147487771" r:id="rId8"/>
    <p:sldLayoutId id="2147487772" r:id="rId9"/>
    <p:sldLayoutId id="2147487773" r:id="rId10"/>
    <p:sldLayoutId id="2147487774" r:id="rId11"/>
    <p:sldLayoutId id="2147487775" r:id="rId12"/>
    <p:sldLayoutId id="2147487776" r:id="rId13"/>
    <p:sldLayoutId id="2147487777" r:id="rId14"/>
    <p:sldLayoutId id="2147487778" r:id="rId15"/>
    <p:sldLayoutId id="2147487779" r:id="rId16"/>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312654D6-4185-412E-A348-F0786986E9B4}" type="datetimeFigureOut">
              <a:rPr lang="en-US"/>
              <a:pPr>
                <a:defRPr/>
              </a:pPr>
              <a:t>10/28/19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smtClean="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D6C04828-3A4F-434B-BFD2-10156424F4EE}" type="slidenum">
              <a:rPr lang="en-US"/>
              <a:pPr>
                <a:defRPr/>
              </a:pPr>
              <a:t>‹#›</a:t>
            </a:fld>
            <a:endParaRPr lang="en-US"/>
          </a:p>
        </p:txBody>
      </p:sp>
    </p:spTree>
    <p:extLst>
      <p:ext uri="{BB962C8B-B14F-4D97-AF65-F5344CB8AC3E}">
        <p14:creationId xmlns:p14="http://schemas.microsoft.com/office/powerpoint/2010/main" val="1374583198"/>
      </p:ext>
    </p:extLst>
  </p:cSld>
  <p:clrMap bg1="lt1" tx1="dk1" bg2="lt2" tx2="dk2" accent1="accent1" accent2="accent2" accent3="accent3" accent4="accent4" accent5="accent5" accent6="accent6" hlink="hlink" folHlink="folHlink"/>
  <p:sldLayoutIdLst>
    <p:sldLayoutId id="2147487781" r:id="rId1"/>
    <p:sldLayoutId id="2147487782" r:id="rId2"/>
    <p:sldLayoutId id="2147487783" r:id="rId3"/>
    <p:sldLayoutId id="2147487784" r:id="rId4"/>
    <p:sldLayoutId id="2147487785" r:id="rId5"/>
    <p:sldLayoutId id="2147487786" r:id="rId6"/>
    <p:sldLayoutId id="2147487787" r:id="rId7"/>
    <p:sldLayoutId id="2147487788" r:id="rId8"/>
    <p:sldLayoutId id="2147487789" r:id="rId9"/>
    <p:sldLayoutId id="2147487790" r:id="rId10"/>
    <p:sldLayoutId id="2147487791" r:id="rId11"/>
    <p:sldLayoutId id="2147487792" r:id="rId12"/>
    <p:sldLayoutId id="2147487793" r:id="rId13"/>
    <p:sldLayoutId id="2147487794" r:id="rId14"/>
    <p:sldLayoutId id="2147487795" r:id="rId15"/>
    <p:sldLayoutId id="2147487796" r:id="rId16"/>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hyperlink" Target="mailto:kebreab@usf.edu" TargetMode="External"/><Relationship Id="rId1" Type="http://schemas.openxmlformats.org/officeDocument/2006/relationships/slideLayout" Target="../slideLayouts/slideLayout4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hyperlink" Target="https://www.youtube.com/watch?v=4V-KoJGGJ4s" TargetMode="External"/><Relationship Id="rId5" Type="http://schemas.openxmlformats.org/officeDocument/2006/relationships/hyperlink" Target="https://www.youtube.com/watch?v=yPxMOzN0Uq4" TargetMode="External"/><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bbc.com/news/av/49436917/the-village-surviving-a-drought-on-cave-water" TargetMode="External"/><Relationship Id="rId4" Type="http://schemas.openxmlformats.org/officeDocument/2006/relationships/hyperlink" Target="https://www.youtube.com/watch?v=4V-KoJGGJ4s" TargetMode="External"/><Relationship Id="rId5" Type="http://schemas.openxmlformats.org/officeDocument/2006/relationships/hyperlink" Target="https://www.youtube.com/watch?v=LCKsU4bPFOQ"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jpe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hyperlink" Target="https://www.youtube.com/watch?v=pJ6pZeTK9cM"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51.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hyperlink" Target="http://images.google.com/imgres?imgurl=http://www.ecasd.k12.wi.us/departments/ci/IS_webpage/Elementary_Resources/Field_Trips/hmong/kettle.jpg&amp;imgrefurl=http://www.ecasd.k12.wi.us/departments/ci/IS_webpage/Elementary_Resources/Field_Trips/hmong/artifacts.html&amp;usg=__zANB5BrfkIFe439qxBkO5D8-q9s=&amp;h=600&amp;w=800&amp;sz=131&amp;hl=nl&amp;start=35&amp;sig2=eFwHf7YZE9d96uf1ql4Mtg&amp;um=1&amp;tbnid=kYhsV53Wkfvw8M:&amp;tbnh=107&amp;tbnw=143&amp;prev=/images?q=boiling+water+for+drinking&amp;ndsp=18&amp;hl=nl&amp;rlz=1T4GGLJ_enNL271NL271&amp;sa=N&amp;start=18&amp;um=1&amp;ei=4cTASpCbGpPZ-QbPldki" TargetMode="External"/><Relationship Id="rId7" Type="http://schemas.openxmlformats.org/officeDocument/2006/relationships/image" Target="../media/image30.jpg"/><Relationship Id="rId8" Type="http://schemas.openxmlformats.org/officeDocument/2006/relationships/hyperlink" Target="http://images.google.nl/imgres?imgurl=http://www.1staidsupplies.com/sc_images/products/1005_large_image.jpg&amp;imgrefurl=http://www.1staidsupplies.com/store.php?crn=144&amp;rn=1005&amp;action=show_detail&amp;usg=__9eq45L_mV0E0tjFYyflLG2WyANc=&amp;h=800&amp;w=678&amp;sz=339&amp;hl=nl&amp;start=33&amp;tbnid=S9sWSfLOTmTgOM:&amp;tbnh=143&amp;tbnw=121&amp;prev=/images?q=aqua+tablets&amp;gbv=2&amp;ndsp=20&amp;hl=nl&amp;sa=N&amp;start=20" TargetMode="External"/><Relationship Id="rId9" Type="http://schemas.openxmlformats.org/officeDocument/2006/relationships/image" Target="../media/image31.jpg"/><Relationship Id="rId10" Type="http://schemas.openxmlformats.org/officeDocument/2006/relationships/hyperlink" Target="http://images.google.nl/imgres?imgurl=http://www.cawst.org/assets/Image/sectionimage_ceramic.jpg&amp;imgrefurl=http://www.cawst.org/index.php?id=128&amp;usg=__8AtSdUDCKvDPBfrzAJi37Vs94GA=&amp;h=255&amp;w=180&amp;sz=8&amp;hl=nl&amp;start=13&amp;tbnid=tiO2apwiwglfYM:&amp;tbnh=111&amp;tbnw=78&amp;prev=/images?q=ceramic+pot+filters&amp;gbv=2&amp;hl=nl" TargetMode="External"/><Relationship Id="rId11"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2.png"/><Relationship Id="rId1" Type="http://schemas.openxmlformats.org/officeDocument/2006/relationships/themeOverride" Target="../theme/themeOverride1.xml"/><Relationship Id="rId2"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themeOverride" Target="../theme/themeOverride3.xml"/><Relationship Id="rId2"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9.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4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2.jp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 Id="rId3"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1.xml"/><Relationship Id="rId5" Type="http://schemas.openxmlformats.org/officeDocument/2006/relationships/image" Target="../media/image70.png"/><Relationship Id="rId6" Type="http://schemas.openxmlformats.org/officeDocument/2006/relationships/image" Target="../media/image71.jpeg"/><Relationship Id="rId1" Type="http://schemas.microsoft.com/office/2007/relationships/media" Target="../media/media1.MOV"/><Relationship Id="rId2" Type="http://schemas.openxmlformats.org/officeDocument/2006/relationships/video" Target="../media/media1.MO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3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9" descr="C:\Users\seneshaw\AppData\Local\Microsoft\Windows\Temporary Internet Files\Content.IE5\M3V8L21M\High_Res_Glo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925" y="1484314"/>
            <a:ext cx="4103688"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2"/>
          <p:cNvSpPr>
            <a:spLocks noChangeArrowheads="1"/>
          </p:cNvSpPr>
          <p:nvPr/>
        </p:nvSpPr>
        <p:spPr bwMode="auto">
          <a:xfrm>
            <a:off x="1736725" y="1333500"/>
            <a:ext cx="8686800" cy="4191000"/>
          </a:xfrm>
          <a:prstGeom prst="rect">
            <a:avLst/>
          </a:prstGeom>
          <a:solidFill>
            <a:srgbClr val="FFFFFF">
              <a:alpha val="78822"/>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pPr algn="ctr"/>
            <a:r>
              <a:rPr lang="en-US" sz="3200" b="1" dirty="0">
                <a:solidFill>
                  <a:srgbClr val="000066"/>
                </a:solidFill>
                <a:latin typeface="Verdana" pitchFamily="34" charset="0"/>
              </a:rPr>
              <a:t>Sustainable Water Resources Management</a:t>
            </a:r>
            <a:endParaRPr lang="en-US" sz="2800" b="1" i="1" dirty="0">
              <a:solidFill>
                <a:srgbClr val="000066"/>
              </a:solidFill>
              <a:latin typeface="Verdana" pitchFamily="34" charset="0"/>
            </a:endParaRPr>
          </a:p>
          <a:p>
            <a:pPr algn="ctr"/>
            <a:endParaRPr lang="en-US" sz="2800" b="1" dirty="0">
              <a:solidFill>
                <a:srgbClr val="000066"/>
              </a:solidFill>
              <a:latin typeface="Verdana" charset="0"/>
              <a:cs typeface="Arial" charset="0"/>
            </a:endParaRPr>
          </a:p>
          <a:p>
            <a:pPr algn="ctr"/>
            <a:endParaRPr lang="en-US" sz="2800" b="1" dirty="0">
              <a:solidFill>
                <a:srgbClr val="000066"/>
              </a:solidFill>
              <a:latin typeface="Verdana" charset="0"/>
              <a:cs typeface="Arial" charset="0"/>
            </a:endParaRPr>
          </a:p>
          <a:p>
            <a:pPr algn="ctr"/>
            <a:endParaRPr lang="nl-NL" sz="2800" b="1" i="1" dirty="0">
              <a:solidFill>
                <a:srgbClr val="FF0000"/>
              </a:solidFill>
              <a:cs typeface="Arial" charset="0"/>
            </a:endParaRPr>
          </a:p>
        </p:txBody>
      </p:sp>
      <p:sp>
        <p:nvSpPr>
          <p:cNvPr id="2055" name="Rectangle 1"/>
          <p:cNvSpPr>
            <a:spLocks noChangeArrowheads="1"/>
          </p:cNvSpPr>
          <p:nvPr/>
        </p:nvSpPr>
        <p:spPr bwMode="auto">
          <a:xfrm>
            <a:off x="3276601" y="4113074"/>
            <a:ext cx="5807075" cy="1754326"/>
          </a:xfrm>
          <a:prstGeom prst="rect">
            <a:avLst/>
          </a:prstGeom>
          <a:solidFill>
            <a:srgbClr val="FFFFFF">
              <a:alpha val="3686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nl-NL" sz="1800" b="1" dirty="0">
                <a:solidFill>
                  <a:srgbClr val="000090"/>
                </a:solidFill>
                <a:latin typeface="Verdana" panose="020B0604030504040204" pitchFamily="34" charset="0"/>
                <a:ea typeface="Verdana" panose="020B0604030504040204" pitchFamily="34" charset="0"/>
                <a:cs typeface="Verdana" panose="020B0604030504040204" pitchFamily="34" charset="0"/>
              </a:rPr>
              <a:t>Kebreab Ghebremichael</a:t>
            </a:r>
          </a:p>
          <a:p>
            <a:pPr algn="ctr"/>
            <a:endParaRPr lang="en-GB" sz="1800" b="1" dirty="0">
              <a:solidFill>
                <a:srgbClr val="000090"/>
              </a:solidFill>
              <a:latin typeface="Verdana" panose="020B0604030504040204" pitchFamily="34" charset="0"/>
              <a:ea typeface="Verdana" panose="020B0604030504040204" pitchFamily="34" charset="0"/>
              <a:cs typeface="Verdana" panose="020B0604030504040204" pitchFamily="34" charset="0"/>
            </a:endParaRPr>
          </a:p>
          <a:p>
            <a:pPr algn="ctr"/>
            <a:r>
              <a:rPr lang="en-GB" sz="1800" b="1" dirty="0">
                <a:solidFill>
                  <a:srgbClr val="000090"/>
                </a:solidFill>
                <a:latin typeface="Verdana" panose="020B0604030504040204" pitchFamily="34" charset="0"/>
                <a:ea typeface="Verdana" panose="020B0604030504040204" pitchFamily="34" charset="0"/>
                <a:cs typeface="Verdana" panose="020B0604030504040204" pitchFamily="34" charset="0"/>
              </a:rPr>
              <a:t>Patel College of Global Sustainability </a:t>
            </a:r>
          </a:p>
          <a:p>
            <a:pPr algn="ctr"/>
            <a:r>
              <a:rPr lang="en-GB" sz="1800" b="1" dirty="0">
                <a:solidFill>
                  <a:srgbClr val="000090"/>
                </a:solidFill>
                <a:latin typeface="Verdana" panose="020B0604030504040204" pitchFamily="34" charset="0"/>
                <a:ea typeface="Verdana" panose="020B0604030504040204" pitchFamily="34" charset="0"/>
                <a:cs typeface="Verdana" panose="020B0604030504040204" pitchFamily="34" charset="0"/>
                <a:hlinkClick r:id="rId4"/>
              </a:rPr>
              <a:t>kebreab@usf.edu</a:t>
            </a:r>
            <a:endParaRPr lang="en-GB" sz="1800" b="1" dirty="0">
              <a:solidFill>
                <a:srgbClr val="000090"/>
              </a:solidFill>
              <a:latin typeface="Verdana" panose="020B0604030504040204" pitchFamily="34" charset="0"/>
              <a:ea typeface="Verdana" panose="020B0604030504040204" pitchFamily="34" charset="0"/>
              <a:cs typeface="Verdana" panose="020B0604030504040204" pitchFamily="34" charset="0"/>
            </a:endParaRPr>
          </a:p>
          <a:p>
            <a:pPr algn="ctr"/>
            <a:r>
              <a:rPr lang="en-GB" sz="1800" b="1" dirty="0">
                <a:solidFill>
                  <a:srgbClr val="000090"/>
                </a:solidFill>
                <a:latin typeface="Verdana" panose="020B0604030504040204" pitchFamily="34" charset="0"/>
                <a:ea typeface="Verdana" panose="020B0604030504040204" pitchFamily="34" charset="0"/>
                <a:cs typeface="Verdana" panose="020B0604030504040204" pitchFamily="34" charset="0"/>
              </a:rPr>
              <a:t>813 974 9061</a:t>
            </a:r>
          </a:p>
          <a:p>
            <a:pPr algn="ctr"/>
            <a:r>
              <a:rPr lang="en-GB" sz="1800" b="1" dirty="0">
                <a:solidFill>
                  <a:srgbClr val="000090"/>
                </a:solidFill>
                <a:latin typeface="Verdana" panose="020B0604030504040204" pitchFamily="34" charset="0"/>
                <a:ea typeface="Verdana" panose="020B0604030504040204" pitchFamily="34" charset="0"/>
                <a:cs typeface="Verdana" panose="020B0604030504040204" pitchFamily="34" charset="0"/>
              </a:rPr>
              <a:t>CGS 238</a:t>
            </a:r>
          </a:p>
        </p:txBody>
      </p:sp>
    </p:spTree>
    <p:extLst>
      <p:ext uri="{BB962C8B-B14F-4D97-AF65-F5344CB8AC3E}">
        <p14:creationId xmlns:p14="http://schemas.microsoft.com/office/powerpoint/2010/main" val="2558041304"/>
      </p:ext>
    </p:extLst>
  </p:cSld>
  <p:clrMapOvr>
    <a:masterClrMapping/>
  </p:clrMapOvr>
  <p:transition xmlns:p14="http://schemas.microsoft.com/office/powerpoint/2010/main" spd="med" advTm="117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7"/>
          <p:cNvSpPr txBox="1">
            <a:spLocks noGrp="1"/>
          </p:cNvSpPr>
          <p:nvPr>
            <p:ph type="title"/>
          </p:nvPr>
        </p:nvSpPr>
        <p:spPr>
          <a:xfrm>
            <a:off x="2855900" y="82885"/>
            <a:ext cx="7354800" cy="1077178"/>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r>
              <a:rPr lang="en-US" sz="3200" b="1" kern="1200">
                <a:solidFill>
                  <a:srgbClr val="FFFFFF"/>
                </a:solidFill>
                <a:latin typeface="Tahoma" pitchFamily="34" charset="0"/>
                <a:ea typeface="Tahoma" pitchFamily="34" charset="0"/>
                <a:cs typeface="Tahoma" pitchFamily="34" charset="0"/>
              </a:rPr>
              <a:t>Many countries have limited freshwater sources</a:t>
            </a:r>
            <a:endParaRPr sz="3200" b="1" kern="1200">
              <a:solidFill>
                <a:srgbClr val="FFFFFF"/>
              </a:solidFill>
              <a:latin typeface="Tahoma" pitchFamily="34" charset="0"/>
              <a:ea typeface="Tahoma" pitchFamily="34" charset="0"/>
              <a:cs typeface="Tahoma" pitchFamily="34" charset="0"/>
            </a:endParaRPr>
          </a:p>
        </p:txBody>
      </p:sp>
      <p:sp>
        <p:nvSpPr>
          <p:cNvPr id="122" name="Google Shape;122;p7" descr="data:image/jpeg;base64,/9j/4AAQSkZJRgABAQAAAQABAAD/2wCEAAkGBhQQERUREBQWFRUUFBcVFRcXFxUUFhcaFxAVFBQUFBYYGyYeGBkkGRUWHy8gIycpLCwsFR4xNTAqNSYrLCkBCQoKDgwOGg8PGiwkHCQpNSksKi0sKi8qLCwpLC8qKi8pLyopLCwsLywsLCkpLCwsLCwpLCkpLCksLCwsLCktLP/AABEIAIwBUQMBIgACEQEDEQH/xAAcAAEAAgMBAQEAAAAAAAAAAAAABQYDBAcCAQj/xABEEAACAgECAwUFAwgIBgMBAAABAgADEQQSBSExBhMiQVEHMmFxgVKRoRQjQnKxssHRFRZDYoKSo9IzU6LC4fA0Y5Mk/8QAGgEBAAMBAQEAAAAAAAAAAAAAAAIDBAUBBv/EAC0RAAIBAwMDAwMDBQAAAAAAAAABAgMRIQQSMUFRYRMykSLh8HGhsQUUI0Ji/9oADAMBAAIRAxEAPwDuMREAREQBERAEREAREQBERAEREAREQBERAEREARE+ZgH2Myq9o/aJptISgPe2jlsQjAP99+g+XM/Cc44x7RdXqMgP3SH9Gvwn6v7x+8TRT00554RnnqIQxydm1vFaaBm6xK/1mC5+QPWaOj7U6bUs1enuV3CM3hB5Acs5Ix1InAXcsckkk9STkn5mW32WW44go+3VYv4Bv+2aJaRQg5XyiiOqcpJWLL/WLUf81vuX+U919ptQP7TPzCn+Ejr0wzD0Yj8TPE3+nB/6r4OR6tRP3P5LDp+2lo99Vb5ZU/xH4SY0Xa2l+TE1n+90/wAwlGiUz0tOXSxfDWVY9b/qdUSwEZBBB6Ecx989ZnNNBxWyg5rYgeanmp+Yly4N2jS/wnwv9nyP6p8/lMFXTSp5WUdOhrIVMPDJmIzEymwREQBERAEREAREQBERAEREAREQBERAEREAREQBERAEREAREQBET4zAdYB9nzM131g8ucwPdyyx5DmfID1JktpFyRn1OvStSzMAqjJJOAAPMmco7Ye0mzUZp0pNdXQuMh3+Xmq/ifwml247YnVuaqiRQh5eXeEfpn4eg+sqk6VDTKP1S5OfW1Dl9MeBERNxjEsHYG/ZxHTn1cr/AJqnX+Mr8kuzd2zWadvS+s/6gkJq8WvBKDtJMvXFk232j0sb94zVkn2lr26qwfEH70UyMntN3gn4MlVWnJeRERJlYgHHSIgFw7N9pN+Krj4uit9r4H4/tllE5UDL12Z4336bHP5xBz/vDyb+c5eq0+3648dTsaPU7v8AHPnoTkT4J9mA6YiIgCIiAIiIAiIgCImO+9UUu5CqoySeQAHmYBknzMiv6erK7twQEEqW8wMZIHl7w5Hnz6SucU7YWLf+SgOLmTdXsCWhyV8IPg8PPz8uvOeNpDgvMZlVt11tNLXXWrWqYLF8243HGbAgGOfTBAmLhXbAOD4u9O4IoUbQxKEqfGfAGxkZY53D1np6y3xI7h3G0uJTBSxfercYYcs8vJh8RJGDwREQBERAET5mYL9cq9Tk+g5xY8bsbEx2Xhep/wDflI23iLHpyH4zBnMsUO5B1OxvWa/PujHzmAuT1OZiE9ie2sQu2exKN7S+0uxRpKj4nGbSPJT0T69T8PnLnrNWtNb2v7qKWPyAzj/31nCuI65r7Xuf3nYsfhny+nT6TVpqe6W58Iz157VZdTXiInTMAiIgCZNNZtdW9GU/cwMxz43SAdh7T0btSSPOnvP8tbnH/TIpNCWUMpHPOckADDBeZPxMlON6jlprQAd+nGQehBXDDl8HP3yKs1uRtCgLjAHM/pbick8yTM9LdsVvzoRrqKqSv+XyZF4W/izgEAnGQWOHCchnpk4z8J5/o5/7uAOu4Y5HBGfXJAxMh4s2S21dx5BvFkDvN+AM497z+M86jijP1/ediPEG5bmPp0ll6lyp+nY+Hhjjn4cDOTuGBgqCD6HLCeH4e69QOWc4IO3AyQ3ocTY1fEFKlUHvkljgjqyN03HnlB8Oc8f0mefgXxZ3+94tylSevLqemOsJztex61TTtcxrw9yM4HTIyQCfAH5Dz8JBmfSB9OVu5ZVgCuQTgrkhsHly8v5TE3ESSDtUbegGcf8ADWv1z0UTzfrd642gEtuZhnLHBGTk4HXPKLSeHweJwjlPPQ6Rprw6h15hgCPqJllb7Ga7dW1R6ocj5N/5z98sk4tSGybifQUanqQUhERKy0REQBERAEREAx23BVLMQABkk9ABzJnP+1est1T1lbBXpFILKW2NcxyyArjO3Azj4AyW7ecRAQafL+MbmFeN+3cFULuwpJY5wSCduB1EgOF6fT62pri9tlemTukRsq7Eoo7zw+JnbaFAOcbT9PXFuLsFJKSueabNgN1lgYBNyhsFV3Jk5z0HP+UhOBcUGmssKHNnd4xWA1jbtuFGDz8W0fdPnHtEWBpFqEAqEVyqiwjcFXGcixAwyuB5ZxymLir36NEesFa622EIHrQlkVmYWf2gJyueZG0yqlQb5eew1Ne8tyWEufzsQ/H+LZaymjeTbjvS7hSSAVVa1QgBA2WyeZYDIAGJs6P2raqq2trcWhAAVYbdw5gtnHJyD15/IyIbF2UTozhmBryAx/Syikjn6dfSR13DWAcEjwYDEgZDEsMeIggDaRg8/lOnGEErNHN9Sbe5MnuJ9sbBcuooJQsriuvfl0xf4kUqcFSCCMjyYDpOs9gO39XEldFbNtIXdkbSwYcnA9cgg45ZHxn5vsOxs9cHByBkjoeRPoZd+wnFKtPY96Ia79OoJ2sprur712sU45KRWUA6jlKK1NQV0bKM97sz9ExMC6xCgs3DawDA+RBGQR9Jo6jjgHJBn4nkPu6yhRb4LHJR5JQtiaV/FlXkviPw6ffIa7Vs/vHPw8vumlbxJVfu9rswVWO1CwAYsq5I6c0b7paqa6lLq34Ja7Xu/ngeg5TCJrjWJ03p7233l6/Z69fh1i3X1pnc45FVIyCVLMFXcM5UZPnJ4RC7fJtiexMVVgYBlIIPQggg/IjlMog9PYnsTwJ7EgSKl7TeI93pVqB52uM/qp4j/wBW2cslz9qWq3amuvySrP1dz/BVlMnU08bQRz67vNiIiaCkREQBAiIB1S5t/D9C/wD9IU/RVB/ESNm5wtt/CNOfsWOn+pYR+GJpymj7WvL/AJK9T77+F/Bt8PySVRFZj0Lc1UD3iQeWMY5npzm8FrO80rW35wAh8YCbRkoGI5Fs/EcpH6XXtUGChSGxu3KGzg5xz8sz6nEmBPJDkhsbRgEDAZR5GJQk22iMJxSSZINp68vSMDDWDJGSMWAq+77KorfdNHiWnKsTtCqTtABBxtA8LY6NjBPzmBdS3j583GGPnzOTz+OJ61Wtaz3sciTyGMkgZY+p5T2MJJiU4yXBgiIlxQTHZPU7NSo8nBU/dkfiJfhOZcLs23Vn0df3p0ycrWxtNPwdr+nyvBryfYkLo+Ltt1bPtIoudUyVrG1aKnAZzyHNjzMgf6/sbkXYuCz1kKzMjMRpzU/etWpRB3rAnb6YzkTCdEvESqf12cmzu9NY4TvQu0Wkk1W922/81tXOGYbS5IU8s8psartIx0LX1hRaSa0VSbM2d5sCKCqncfRguD7wGDALHEhuynFTqdOru4ZwSr4G0hgchXGMBwpUMByDZEmYAiIgHGfacLDqbu8t2UN3VaJn3mQK29gASK8nGcdVHpPp7Q0P3dumrXwVq1oGa0WxLFAsQNgWWcxjP2s8+cjfalXavEbsKpRlQBmXON9XOsZ88qWGOefOVpFVBh0Zg21j4g2CpxuXl6HmrCbYwUooxym4ydjonEeya1NVdWVde6StB4LLHbkvfYc8/eJ5cxs+RGbh/AX1aNQ9daqtoz4LagrqxDPR+cY4xg7DtHj+cqGg0ovdVewhVsViW2jBYsCRuwTWRkdAFPI8pZOB8Ht0V1bnUb9JW2wivGVNjBPztYJKgnB3tnoOmZVNWXOS2GXhYZravsnVWpR1A2k4ZOb4DbVs3gZUk+R6eH1lU12jHed7UdpB5M7OxLZ5sT1DhiPgQBOl8e1lJXYgCgMcjGW5FvdPPqeZzjp5yp8S0JfOUJ5Z6kqR1yMDy64mH1JxldSLalOO2yVmc61dTFu7ZCbWOdxJycnOSDybPXPL6ywcK7N1g4vYhOTFcA+ILjxN/iK8scjiTvGeBC2tDbg+E7XzgjHILk9QCR16YxKX+VajTkBCLlySoPMso55UZ3DGDy9MHpN0K8akc8lDoVIHbuA2A6esKcqi7F88Kp2gfLAkgJF9idLZbw+i8LgWq1m0c8brGOMeklQJNNPgqaa5PYmoOGA6g3Nk+CoLh3XBSy5ySFIDDxr1z0b67YkPxTebRQrMvfhSCCQU7ok2lT5ZBrH3zxhGC/suzIiqU5JajjLID3lu/fyQljjkRyz9oTP/AFbY2MSa9jWK5By27F9dpJDL4D4eY3MGJz4ZF6jtLYim0MAdhO1toBNKhXC72Gc2d7kIC2Np6CbFvHravCHRjuu5saxkreVWo7nBztOcLluYwJDBbksvDtJ3SsvLnba4A5AB7WcD4cjz+si9HxO9dStFtldjsju9aps7rChk2uT+cByAc8+eeUkOEXPZWXdh4mYKAoG0K7KP1jyE1KeHamyyn8oaorQ5cOm7vLD3bINykAVjDZIBOSIYRqaTj9pQjcHssSoJlQoruc2d7W2AMrWq7znmAME8xLVpbAygqwcY94EEN5E5Xl90h+KcFfUG0syjNRqpByQN+DYzj+8Qq8v0QfWbvB9E1feFwqm202bEOVTKIm0Haufc3HkObmRJHMvaI+dfZ8FrH+krfxlalm9o1eNe5+0lZ/0wv/bKzOzS9i/Q5dT3sRESwgIiIAiIgHVPZ1oRqeHNUxIC6hiCMH9BD5/MyYfsfWOtln+TP8JxrT8Qtr5V2WJ5+F3Tn6+Eib9Pa7WJ7upu+rlv3szK6VRNuMsMv3U5Jbo5OpnszQOtr/5QP4T5/VzT/wDNs+4fynOqfaJr1/tyf1lQ/wAJt1+1DWD3u5f51j+BE82Vu/7/AGPLUe37fcvY7O6f/m2fcv8Atj+r2m/5lv3L/tlOr9qtv6enoPy3r/Ezar9qdf6ej+q2n9hT+Mjar5+Ue7aXZfDLQOz+m+3b9w/2x/QGm+3b+H+2QNftL0h96i9fkUYfvD9k2q+3ugbq1y/OvP7uZ59f/Q2w7RJdOC6ZSCGsJBB8vI59JZNNqhYCV8vWVvg3ENPrCy6a7cVGSCjAgE488Sw6HRmsEZzk5mWs01lu/k1aeMovCVvBXtU+j763fVbztFdzYt7gvZXWvjAbacq6DO3ly9Js6PhOiKkqieImttz7mJfahVyWJLNsXqcnaJg1XZFmssvDDvDqkvRWezumVa6kKWoPDnwMQ2DghT5YmqnYWwkBrVCGu0OF3ZNha4UWDpnal75+Kp6ZGU2kg+k4ewawtQRaxQt3q7S5IZlTxYWwkKTtwxIBM3NJotLbSaatllYfxbX3kOH3klwxYWbueSc5kLwzsdallVjmvKN4hvssyo0ltK4yqgc7PdAGAMbm5SS7LcDs028WFApCKiqzWbQgI5O6hwvMBUJbaBgMYBJ8N4TVpwVpQIGO5sZ5nGCxyeZOOZ6nzm5EQBERAOb+0/s9qjYmr0OWOw121j3iAGKOgPUgMwIHPBHxnOabd77r8oepyGIBAAJZTgqeYHLpjpP0JxLQC6tqyWUnmrKcMjDmrqfUH/zObdoeH/lP/wDNrNlGvX/49/JKdXtzjrkKx81PME5GRyl8KlsMpnC+SkV2WM5QuQqnAYsT3YPnvAYKMcircjy5+UsHZTWWd93TVi8glWwCFdV5izkMupGPLBznylc0XBrXsaq6tqba9zdNrgL4my2MY58vXqOQyN7iejva4XX2EOEUAeKpwqABFIXJA9SPPJlkmnghBNZL/wAb0QZS4woJ8Lnm6nBbaQPLC4558iJVV1W9V3Ae7yz64yAPhNXhWsu/Jrms3Mr2LSm495uC1tZdszzXxMg3fH1m/wBnfyS5zRqarA7BjVeN4TO3nUWXw7htyB1P3TmTjebijpxmoRjJq9z2+r01dNp4i6pU1Yqrrx43Z1wbECncdo6keZ+/m/FuzDLfp/6OvNyalglJPgtUvldrpnIGN3iwOh6T52v7NnTWO1lm8954iAQVDE7Vf0YjoByxOh+w72eFMcT1KkEgjTK2chT1uIPTIOF+GT5iaYrbG1zPOW+V7HXOEcNXTUVUJ7tVa1j5KoXP1xmZNRoUs94c/Ucj982InnBBq5CajgzLzQ7h+P8A5miUIOCCPgZaZjt06uMMMyxVH1KnSXQrgnsGSF/CPsH6H+c0nqKnDDEsUkytxa5AnsTwJ7E9B7E9ieBPYkCSOb+1XSYupt+1WU+qNkfv/hKPOt+0XhnfaMuOtLCz/D7r/gc/Qzkk6mmleBz68bTERE0FIiIgCIiAIjEk9R2cvrQ2Mo2rtyVetz4mCryVieZIHSeNpcnqTfBGRJK3s5erKpTm7bBhkbDAZKOQTsYDmQcdD6TDbwmxd+QMIquWBBUq5ArKt0bdnlj0PoZ5uXcbX2NOIiSPBERAOnexzRYXUXepSsf4QWP7wnSpXuwfCPybQ1IwwzDvH+b88fRdo+ksM4deW6o2dmjHbBI0eKcap0q777FrHlk82Poi9WPwAJkfxTtalLUItbu1z1D3WQVra20NYxHI+i9SR5czPnEOy+bm1Wms7rUMACzKtyNhdoBVvEox9hl+sdotFbbVpwF3Ouq072begCuDYw3H3Rz+MpLRqu1Pd6nue7yi2U0s+7BD3KWTam3mvTJ3D3uhwZIcK4n+UK1irhN7LW2c71U7e8AxyBYNjrkAHzkb2j4ILmU11/nLGVGtHLu0CtusxnBfaWRTjINnLHOaXAOHairVYIda178PliamQ2J+RrSu7C7awQcAdDnOYBboiIAiIgCRvHOz9Otr7u9Nw6qejKRzDKfI5kjmMwCqL2adVrR2LtXyFpAfeAQVFleRzDZYYPhyQOROcOptQOKLFBcgYXawpC48TKr8zk9FXOP23HM+EAz24Of8e7Lvq6TTpy2lVuTgKG3D3jhSAQx5ENkeYODMduh1NVfcVEqMjCqve2HAUDK5GxQAANznAwB0nQjWD1AP0EjrOOU1WGrmNpUOyoe7rL42CxhyBOR8twzjM8JOTZU+F+zc3Wd9xIrYq2GxKAMIWP8AaajxEO3XwjwjJ65nQFGOUib+0aV2JU9dwNlndoe7JVm59CD0wCc+gM+aftZRYHZS3gCt7jAurua62rH6YZ1KjHUiCJMRPmZ9gCIiAJ5dARgjM9RANG3hgPNeX4ialmnZeo+vUSZnwiSUmiDgiGE9Cb9uiU9OR+H8prWaZl+Pyk9yZBxaMVlQZSrDIYEEeoIwR9xnDuP8IbS6h6T0U5U/aU80P3fsM7mJWO33Zj8qp72oZtqBIHm69WT59SPr6zTp6myVnwzPWp7o3XKORxETqHPN/s/YF1VDMQALkJJIAADjJJPIfOblevrtVnt3tgUovfW96yh2fvXXaqdFC+RwechIkHC7uSUrKxaU4dUX5pRyNhKLap3Vhl7oqTYB3jHIyT0ySOWIq0OmNallUEkb8Onhc6kK1e7vtxUV56Jj9LdKrPsj6b7kt67EhxQ1la2rVEJ7wMFJIwrgISCSQSD188Tdq1aUDSKCCu9NTfjB596Qit+rWvT1sMgoknHoR3WLRqrm0iWtvRns1a2VYZbAyKt25yAThWFijngnn6TaTurkWmzZlRSzqritUUqVG0k+PuagnhyfFa2cymxIOnfrkl6h9YDJxzGeR9R5GfIiXFYk92K4AdZq0QjwJ47P1QRy/wARwPqfSQddZYhVBJJwABkkk4AAncewvZf8h0+Gx3tmGsPoceFB8FH4kzNqKvpw8svoU98vCLIon2InGOuIiIAiIgCIiAIiIBC9p6S1aAqz1i1TeigsWr55G0c2XdtJUdQD16SvHdWzHTC6jRtaoPdVMGUjT272qq2Eqhs7kclwSG5YJJveIxAKEeJawW2k99hRYQoRixTuM1Mimjuls3YOd55lht8hh02q1lm9d2pRVbUFDhmYhdJS9QLvSpYd4bMcufMc50PEQCodnddqG1WLu9ZWQs2VetKztrIUo9eOpYBkc5ydyjHLV7R6GxjqtPR3i/lRQ4NJZWYrWjWV3httahUG5XGfCcY3CXmMQCCqoa3iD2Op2aelUqJB2l7mZrWUkcyFSteXqfWQ/EODdwztpUfFQrOSGsxm3wipSPElSWW2bRnxMo54wLrGIBGdntTZZQGuB3bnAJXYWQWMK3ZCBtLIFbGB16CScYiAIiIAiIgCIiAIxEQDFZpwZgbTEdOc3Intzxo5V2+7EEFtVpl+NqDy9bFHp6j6znk/Sz1gzn/bD2ZC3N2jwtnVq+QVvUr9lvwPwnQoapL6Z/JhraZ+6JymJl1ekepzXarIy9VYYI+kxToGARET0CIiAIiIAgCbPD+G2ahxXShdj5D9pPQD4mdZ7HezpNJtu1GLLuoHVK/1fVv733eppq1o01nnsW0qMqjxwafs87B9zjVapfzhGa0P9mCPeb+/8PL5zoIE+4icapUdSW5nWhBQVkIiJAmIiIAiIgCIiAIiIAiIgCIiAIiIAiIgCIiAIiIAiIgCIiAIiIAiIgCIiARvGez9GrXbqKw+Oh6Mv6rDmJz7jPshcZbSWhh5JZ4W+Qccj9QJ1OJbTrTp+1lU6UJ8o/PnEOymr0//ABaLAPULvX71yB9ZFGfpYzDdoq7PfRG/WVW/aJrjrX1RllpF0Z+b8z6ozyHOfoYdntN1/J6f/wAq/wDbNqnSonuIq/qqF/ZJPWrpEj/aPqzg/D+x2s1GO7ofHqw7tfvbGZcuC+yDo2rt/wAFf7C5/gPrOmCfZRPVzlxgvhpYLnJo8L4NTpU2UVqi+eBzPxY9SfnN4REyt3yzSlbgRETw9EREAREQBERAEREAREQD/9k="/>
          <p:cNvSpPr/>
          <p:nvPr/>
        </p:nvSpPr>
        <p:spPr>
          <a:xfrm>
            <a:off x="1697039" y="-639763"/>
            <a:ext cx="3209925" cy="1333501"/>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rgbClr val="000000"/>
              </a:solidFill>
              <a:latin typeface="Verdana"/>
              <a:ea typeface="Verdana"/>
              <a:cs typeface="Verdana"/>
              <a:sym typeface="Verdana"/>
            </a:endParaRPr>
          </a:p>
        </p:txBody>
      </p:sp>
      <p:sp>
        <p:nvSpPr>
          <p:cNvPr id="123" name="Google Shape;123;p7" descr="data:image/jpeg;base64,/9j/4AAQSkZJRgABAQAAAQABAAD/2wCEAAkGBhQQERUREBQWFRUUFBcVFRcXFxUUFhcaFxAVFBQUFBYYGyYeGBkkGRUWHy8gIycpLCwsFR4xNTAqNSYrLCkBCQoKDgwOGg8PGiwkHCQpNSksKi0sKi8qLCwpLC8qKi8pLyopLCwsLywsLCkpLCwsLCwpLCkpLCksLCwsLCktLP/AABEIAIwBUQMBIgACEQEDEQH/xAAcAAEAAgMBAQEAAAAAAAAAAAAABQYDBAcCAQj/xABEEAACAgECAwUFAwgIBgMBAAABAgADEQQSBSExBhMiQVEHMmFxgVKRoRQjQnKxssHRFRZDYoKSo9IzU6LC4fA0Y5Mk/8QAGgEBAAMBAQEAAAAAAAAAAAAAAAIDBAUBBv/EAC0RAAIBAwMDAwMDBQAAAAAAAAABAgMRIQQSMUFRYRMykSLh8HGhsQUUI0Ji/9oADAMBAAIRAxEAPwDuMREAREQBERAEREAREQBERAEREAREQBERAEREARE+ZgH2Myq9o/aJptISgPe2jlsQjAP99+g+XM/Cc44x7RdXqMgP3SH9Gvwn6v7x+8TRT00554RnnqIQxydm1vFaaBm6xK/1mC5+QPWaOj7U6bUs1enuV3CM3hB5Acs5Ix1InAXcsckkk9STkn5mW32WW44go+3VYv4Bv+2aJaRQg5XyiiOqcpJWLL/WLUf81vuX+U919ptQP7TPzCn+Ejr0wzD0Yj8TPE3+nB/6r4OR6tRP3P5LDp+2lo99Vb5ZU/xH4SY0Xa2l+TE1n+90/wAwlGiUz0tOXSxfDWVY9b/qdUSwEZBBB6Ecx989ZnNNBxWyg5rYgeanmp+Yly4N2jS/wnwv9nyP6p8/lMFXTSp5WUdOhrIVMPDJmIzEymwREQBERAEREAREQBERAEREAREQBERAEREAREQBERAEREAREQBET4zAdYB9nzM131g8ucwPdyyx5DmfID1JktpFyRn1OvStSzMAqjJJOAAPMmco7Ye0mzUZp0pNdXQuMh3+Xmq/ifwml247YnVuaqiRQh5eXeEfpn4eg+sqk6VDTKP1S5OfW1Dl9MeBERNxjEsHYG/ZxHTn1cr/AJqnX+Mr8kuzd2zWadvS+s/6gkJq8WvBKDtJMvXFk232j0sb94zVkn2lr26qwfEH70UyMntN3gn4MlVWnJeRERJlYgHHSIgFw7N9pN+Krj4uit9r4H4/tllE5UDL12Z4336bHP5xBz/vDyb+c5eq0+3648dTsaPU7v8AHPnoTkT4J9mA6YiIgCIiAIiIAiIgCImO+9UUu5CqoySeQAHmYBknzMiv6erK7twQEEqW8wMZIHl7w5Hnz6SucU7YWLf+SgOLmTdXsCWhyV8IPg8PPz8uvOeNpDgvMZlVt11tNLXXWrWqYLF8243HGbAgGOfTBAmLhXbAOD4u9O4IoUbQxKEqfGfAGxkZY53D1np6y3xI7h3G0uJTBSxfercYYcs8vJh8RJGDwREQBERAET5mYL9cq9Tk+g5xY8bsbEx2Xhep/wDflI23iLHpyH4zBnMsUO5B1OxvWa/PujHzmAuT1OZiE9ie2sQu2exKN7S+0uxRpKj4nGbSPJT0T69T8PnLnrNWtNb2v7qKWPyAzj/31nCuI65r7Xuf3nYsfhny+nT6TVpqe6W58Iz157VZdTXiInTMAiIgCZNNZtdW9GU/cwMxz43SAdh7T0btSSPOnvP8tbnH/TIpNCWUMpHPOckADDBeZPxMlON6jlprQAd+nGQehBXDDl8HP3yKs1uRtCgLjAHM/pbick8yTM9LdsVvzoRrqKqSv+XyZF4W/izgEAnGQWOHCchnpk4z8J5/o5/7uAOu4Y5HBGfXJAxMh4s2S21dx5BvFkDvN+AM497z+M86jijP1/ediPEG5bmPp0ll6lyp+nY+Hhjjn4cDOTuGBgqCD6HLCeH4e69QOWc4IO3AyQ3ocTY1fEFKlUHvkljgjqyN03HnlB8Oc8f0mefgXxZ3+94tylSevLqemOsJztex61TTtcxrw9yM4HTIyQCfAH5Dz8JBmfSB9OVu5ZVgCuQTgrkhsHly8v5TE3ESSDtUbegGcf8ADWv1z0UTzfrd642gEtuZhnLHBGTk4HXPKLSeHweJwjlPPQ6Rprw6h15hgCPqJllb7Ga7dW1R6ocj5N/5z98sk4tSGybifQUanqQUhERKy0REQBERAEREAx23BVLMQABkk9ABzJnP+1est1T1lbBXpFILKW2NcxyyArjO3Azj4AyW7ecRAQafL+MbmFeN+3cFULuwpJY5wSCduB1EgOF6fT62pri9tlemTukRsq7Eoo7zw+JnbaFAOcbT9PXFuLsFJKSueabNgN1lgYBNyhsFV3Jk5z0HP+UhOBcUGmssKHNnd4xWA1jbtuFGDz8W0fdPnHtEWBpFqEAqEVyqiwjcFXGcixAwyuB5ZxymLir36NEesFa622EIHrQlkVmYWf2gJyueZG0yqlQb5eew1Ne8tyWEufzsQ/H+LZaymjeTbjvS7hSSAVVa1QgBA2WyeZYDIAGJs6P2raqq2trcWhAAVYbdw5gtnHJyD15/IyIbF2UTozhmBryAx/Syikjn6dfSR13DWAcEjwYDEgZDEsMeIggDaRg8/lOnGEErNHN9Sbe5MnuJ9sbBcuooJQsriuvfl0xf4kUqcFSCCMjyYDpOs9gO39XEldFbNtIXdkbSwYcnA9cgg45ZHxn5vsOxs9cHByBkjoeRPoZd+wnFKtPY96Ia79OoJ2sprur712sU45KRWUA6jlKK1NQV0bKM97sz9ExMC6xCgs3DawDA+RBGQR9Jo6jjgHJBn4nkPu6yhRb4LHJR5JQtiaV/FlXkviPw6ffIa7Vs/vHPw8vumlbxJVfu9rswVWO1CwAYsq5I6c0b7paqa6lLq34Ja7Xu/ngeg5TCJrjWJ03p7233l6/Z69fh1i3X1pnc45FVIyCVLMFXcM5UZPnJ4RC7fJtiexMVVgYBlIIPQggg/IjlMog9PYnsTwJ7EgSKl7TeI93pVqB52uM/qp4j/wBW2cslz9qWq3amuvySrP1dz/BVlMnU08bQRz67vNiIiaCkREQBAiIB1S5t/D9C/wD9IU/RVB/ESNm5wtt/CNOfsWOn+pYR+GJpymj7WvL/AJK9T77+F/Bt8PySVRFZj0Lc1UD3iQeWMY5npzm8FrO80rW35wAh8YCbRkoGI5Fs/EcpH6XXtUGChSGxu3KGzg5xz8sz6nEmBPJDkhsbRgEDAZR5GJQk22iMJxSSZINp68vSMDDWDJGSMWAq+77KorfdNHiWnKsTtCqTtABBxtA8LY6NjBPzmBdS3j583GGPnzOTz+OJ61Wtaz3sciTyGMkgZY+p5T2MJJiU4yXBgiIlxQTHZPU7NSo8nBU/dkfiJfhOZcLs23Vn0df3p0ycrWxtNPwdr+nyvBryfYkLo+Ltt1bPtIoudUyVrG1aKnAZzyHNjzMgf6/sbkXYuCz1kKzMjMRpzU/etWpRB3rAnb6YzkTCdEvESqf12cmzu9NY4TvQu0Wkk1W922/81tXOGYbS5IU8s8psartIx0LX1hRaSa0VSbM2d5sCKCqncfRguD7wGDALHEhuynFTqdOru4ZwSr4G0hgchXGMBwpUMByDZEmYAiIgHGfacLDqbu8t2UN3VaJn3mQK29gASK8nGcdVHpPp7Q0P3dumrXwVq1oGa0WxLFAsQNgWWcxjP2s8+cjfalXavEbsKpRlQBmXON9XOsZ88qWGOefOVpFVBh0Zg21j4g2CpxuXl6HmrCbYwUooxym4ydjonEeya1NVdWVde6StB4LLHbkvfYc8/eJ5cxs+RGbh/AX1aNQ9daqtoz4LagrqxDPR+cY4xg7DtHj+cqGg0ovdVewhVsViW2jBYsCRuwTWRkdAFPI8pZOB8Ht0V1bnUb9JW2wivGVNjBPztYJKgnB3tnoOmZVNWXOS2GXhYZravsnVWpR1A2k4ZOb4DbVs3gZUk+R6eH1lU12jHed7UdpB5M7OxLZ5sT1DhiPgQBOl8e1lJXYgCgMcjGW5FvdPPqeZzjp5yp8S0JfOUJ5Z6kqR1yMDy64mH1JxldSLalOO2yVmc61dTFu7ZCbWOdxJycnOSDybPXPL6ywcK7N1g4vYhOTFcA+ILjxN/iK8scjiTvGeBC2tDbg+E7XzgjHILk9QCR16YxKX+VajTkBCLlySoPMso55UZ3DGDy9MHpN0K8akc8lDoVIHbuA2A6esKcqi7F88Kp2gfLAkgJF9idLZbw+i8LgWq1m0c8brGOMeklQJNNPgqaa5PYmoOGA6g3Nk+CoLh3XBSy5ySFIDDxr1z0b67YkPxTebRQrMvfhSCCQU7ok2lT5ZBrH3zxhGC/suzIiqU5JajjLID3lu/fyQljjkRyz9oTP/AFbY2MSa9jWK5By27F9dpJDL4D4eY3MGJz4ZF6jtLYim0MAdhO1toBNKhXC72Gc2d7kIC2Np6CbFvHravCHRjuu5saxkreVWo7nBztOcLluYwJDBbksvDtJ3SsvLnba4A5AB7WcD4cjz+si9HxO9dStFtldjsju9aps7rChk2uT+cByAc8+eeUkOEXPZWXdh4mYKAoG0K7KP1jyE1KeHamyyn8oaorQ5cOm7vLD3bINykAVjDZIBOSIYRqaTj9pQjcHssSoJlQoruc2d7W2AMrWq7znmAME8xLVpbAygqwcY94EEN5E5Xl90h+KcFfUG0syjNRqpByQN+DYzj+8Qq8v0QfWbvB9E1feFwqm202bEOVTKIm0Haufc3HkObmRJHMvaI+dfZ8FrH+krfxlalm9o1eNe5+0lZ/0wv/bKzOzS9i/Q5dT3sRESwgIiIAiIgHVPZ1oRqeHNUxIC6hiCMH9BD5/MyYfsfWOtln+TP8JxrT8Qtr5V2WJ5+F3Tn6+Eib9Pa7WJ7upu+rlv3szK6VRNuMsMv3U5Jbo5OpnszQOtr/5QP4T5/VzT/wDNs+4fynOqfaJr1/tyf1lQ/wAJt1+1DWD3u5f51j+BE82Vu/7/AGPLUe37fcvY7O6f/m2fcv8Atj+r2m/5lv3L/tlOr9qtv6enoPy3r/Ezar9qdf6ej+q2n9hT+Mjar5+Ue7aXZfDLQOz+m+3b9w/2x/QGm+3b+H+2QNftL0h96i9fkUYfvD9k2q+3ugbq1y/OvP7uZ59f/Q2w7RJdOC6ZSCGsJBB8vI59JZNNqhYCV8vWVvg3ENPrCy6a7cVGSCjAgE488Sw6HRmsEZzk5mWs01lu/k1aeMovCVvBXtU+j763fVbztFdzYt7gvZXWvjAbacq6DO3ly9Js6PhOiKkqieImttz7mJfahVyWJLNsXqcnaJg1XZFmssvDDvDqkvRWezumVa6kKWoPDnwMQ2DghT5YmqnYWwkBrVCGu0OF3ZNha4UWDpnal75+Kp6ZGU2kg+k4ewawtQRaxQt3q7S5IZlTxYWwkKTtwxIBM3NJotLbSaatllYfxbX3kOH3klwxYWbueSc5kLwzsdallVjmvKN4hvssyo0ltK4yqgc7PdAGAMbm5SS7LcDs028WFApCKiqzWbQgI5O6hwvMBUJbaBgMYBJ8N4TVpwVpQIGO5sZ5nGCxyeZOOZ6nzm5EQBERAOb+0/s9qjYmr0OWOw121j3iAGKOgPUgMwIHPBHxnOabd77r8oepyGIBAAJZTgqeYHLpjpP0JxLQC6tqyWUnmrKcMjDmrqfUH/zObdoeH/lP/wDNrNlGvX/49/JKdXtzjrkKx81PME5GRyl8KlsMpnC+SkV2WM5QuQqnAYsT3YPnvAYKMcircjy5+UsHZTWWd93TVi8glWwCFdV5izkMupGPLBznylc0XBrXsaq6tqba9zdNrgL4my2MY58vXqOQyN7iejva4XX2EOEUAeKpwqABFIXJA9SPPJlkmnghBNZL/wAb0QZS4woJ8Lnm6nBbaQPLC4558iJVV1W9V3Ae7yz64yAPhNXhWsu/Jrms3Mr2LSm495uC1tZdszzXxMg3fH1m/wBnfyS5zRqarA7BjVeN4TO3nUWXw7htyB1P3TmTjebijpxmoRjJq9z2+r01dNp4i6pU1Yqrrx43Z1wbECncdo6keZ+/m/FuzDLfp/6OvNyalglJPgtUvldrpnIGN3iwOh6T52v7NnTWO1lm8954iAQVDE7Vf0YjoByxOh+w72eFMcT1KkEgjTK2chT1uIPTIOF+GT5iaYrbG1zPOW+V7HXOEcNXTUVUJ7tVa1j5KoXP1xmZNRoUs94c/Ucj982InnBBq5CajgzLzQ7h+P8A5miUIOCCPgZaZjt06uMMMyxVH1KnSXQrgnsGSF/CPsH6H+c0nqKnDDEsUkytxa5AnsTwJ7E9B7E9ieBPYkCSOb+1XSYupt+1WU+qNkfv/hKPOt+0XhnfaMuOtLCz/D7r/gc/Qzkk6mmleBz68bTERE0FIiIgCIiAIjEk9R2cvrQ2Mo2rtyVetz4mCryVieZIHSeNpcnqTfBGRJK3s5erKpTm7bBhkbDAZKOQTsYDmQcdD6TDbwmxd+QMIquWBBUq5ArKt0bdnlj0PoZ5uXcbX2NOIiSPBERAOnexzRYXUXepSsf4QWP7wnSpXuwfCPybQ1IwwzDvH+b88fRdo+ksM4deW6o2dmjHbBI0eKcap0q777FrHlk82Poi9WPwAJkfxTtalLUItbu1z1D3WQVra20NYxHI+i9SR5czPnEOy+bm1Wms7rUMACzKtyNhdoBVvEox9hl+sdotFbbVpwF3Ouq072begCuDYw3H3Rz+MpLRqu1Pd6nue7yi2U0s+7BD3KWTam3mvTJ3D3uhwZIcK4n+UK1irhN7LW2c71U7e8AxyBYNjrkAHzkb2j4ILmU11/nLGVGtHLu0CtusxnBfaWRTjINnLHOaXAOHairVYIda178PliamQ2J+RrSu7C7awQcAdDnOYBboiIAiIgCRvHOz9Otr7u9Nw6qejKRzDKfI5kjmMwCqL2adVrR2LtXyFpAfeAQVFleRzDZYYPhyQOROcOptQOKLFBcgYXawpC48TKr8zk9FXOP23HM+EAz24Of8e7Lvq6TTpy2lVuTgKG3D3jhSAQx5ENkeYODMduh1NVfcVEqMjCqve2HAUDK5GxQAANznAwB0nQjWD1AP0EjrOOU1WGrmNpUOyoe7rL42CxhyBOR8twzjM8JOTZU+F+zc3Wd9xIrYq2GxKAMIWP8AaajxEO3XwjwjJ65nQFGOUib+0aV2JU9dwNlndoe7JVm59CD0wCc+gM+aftZRYHZS3gCt7jAurua62rH6YZ1KjHUiCJMRPmZ9gCIiAJ5dARgjM9RANG3hgPNeX4ialmnZeo+vUSZnwiSUmiDgiGE9Cb9uiU9OR+H8prWaZl+Pyk9yZBxaMVlQZSrDIYEEeoIwR9xnDuP8IbS6h6T0U5U/aU80P3fsM7mJWO33Zj8qp72oZtqBIHm69WT59SPr6zTp6myVnwzPWp7o3XKORxETqHPN/s/YF1VDMQALkJJIAADjJJPIfOblevrtVnt3tgUovfW96yh2fvXXaqdFC+RwechIkHC7uSUrKxaU4dUX5pRyNhKLap3Vhl7oqTYB3jHIyT0ySOWIq0OmNallUEkb8Onhc6kK1e7vtxUV56Jj9LdKrPsj6b7kt67EhxQ1la2rVEJ7wMFJIwrgISCSQSD188Tdq1aUDSKCCu9NTfjB596Qit+rWvT1sMgoknHoR3WLRqrm0iWtvRns1a2VYZbAyKt25yAThWFijngnn6TaTurkWmzZlRSzqritUUqVG0k+PuagnhyfFa2cymxIOnfrkl6h9YDJxzGeR9R5GfIiXFYk92K4AdZq0QjwJ47P1QRy/wARwPqfSQddZYhVBJJwABkkk4AAncewvZf8h0+Gx3tmGsPoceFB8FH4kzNqKvpw8svoU98vCLIon2InGOuIiIAiIgCIiAIiIBC9p6S1aAqz1i1TeigsWr55G0c2XdtJUdQD16SvHdWzHTC6jRtaoPdVMGUjT272qq2Eqhs7kclwSG5YJJveIxAKEeJawW2k99hRYQoRixTuM1Mimjuls3YOd55lht8hh02q1lm9d2pRVbUFDhmYhdJS9QLvSpYd4bMcufMc50PEQCodnddqG1WLu9ZWQs2VetKztrIUo9eOpYBkc5ydyjHLV7R6GxjqtPR3i/lRQ4NJZWYrWjWV3httahUG5XGfCcY3CXmMQCCqoa3iD2Op2aelUqJB2l7mZrWUkcyFSteXqfWQ/EODdwztpUfFQrOSGsxm3wipSPElSWW2bRnxMo54wLrGIBGdntTZZQGuB3bnAJXYWQWMK3ZCBtLIFbGB16CScYiAIiIAiIgCIiAIxEQDFZpwZgbTEdOc3Intzxo5V2+7EEFtVpl+NqDy9bFHp6j6znk/Sz1gzn/bD2ZC3N2jwtnVq+QVvUr9lvwPwnQoapL6Z/JhraZ+6JymJl1ekepzXarIy9VYYI+kxToGARET0CIiAIiIAgCbPD+G2ahxXShdj5D9pPQD4mdZ7HezpNJtu1GLLuoHVK/1fVv733eppq1o01nnsW0qMqjxwafs87B9zjVapfzhGa0P9mCPeb+/8PL5zoIE+4icapUdSW5nWhBQVkIiJAmIiIAiIgCIiAIiIAiIgCIiAIiIAiIgCIiAIiIAiIgCIiAIiIAiIgCIiARvGez9GrXbqKw+Oh6Mv6rDmJz7jPshcZbSWhh5JZ4W+Qccj9QJ1OJbTrTp+1lU6UJ8o/PnEOymr0//ABaLAPULvX71yB9ZFGfpYzDdoq7PfRG/WVW/aJrjrX1RllpF0Z+b8z6ozyHOfoYdntN1/J6f/wAq/wDbNqnSonuIq/qqF/ZJPWrpEj/aPqzg/D+x2s1GO7ofHqw7tfvbGZcuC+yDo2rt/wAFf7C5/gPrOmCfZRPVzlxgvhpYLnJo8L4NTpU2UVqi+eBzPxY9SfnN4REyt3yzSlbgRETw9EREAREQBERAEREAREQD/9k="/>
          <p:cNvSpPr/>
          <p:nvPr/>
        </p:nvSpPr>
        <p:spPr>
          <a:xfrm>
            <a:off x="1849439" y="-487363"/>
            <a:ext cx="3209925" cy="1333501"/>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rgbClr val="000000"/>
              </a:solidFill>
              <a:latin typeface="Verdana"/>
              <a:ea typeface="Verdana"/>
              <a:cs typeface="Verdana"/>
              <a:sym typeface="Verdana"/>
            </a:endParaRPr>
          </a:p>
        </p:txBody>
      </p:sp>
      <p:pic>
        <p:nvPicPr>
          <p:cNvPr id="124" name="Google Shape;124;p7" descr="http://www.circleofblue.org/waternews/wp-content/uploads/2010/03/Waterstress-graphic-590.jpg"/>
          <p:cNvPicPr preferRelativeResize="0"/>
          <p:nvPr/>
        </p:nvPicPr>
        <p:blipFill rotWithShape="1">
          <a:blip r:embed="rId3">
            <a:alphaModFix/>
          </a:blip>
          <a:srcRect/>
          <a:stretch/>
        </p:blipFill>
        <p:spPr>
          <a:xfrm>
            <a:off x="1986763" y="1634318"/>
            <a:ext cx="8218474" cy="4847032"/>
          </a:xfrm>
          <a:prstGeom prst="rect">
            <a:avLst/>
          </a:prstGeom>
          <a:noFill/>
          <a:ln>
            <a:noFill/>
          </a:ln>
        </p:spPr>
      </p:pic>
    </p:spTree>
    <p:extLst>
      <p:ext uri="{BB962C8B-B14F-4D97-AF65-F5344CB8AC3E}">
        <p14:creationId xmlns:p14="http://schemas.microsoft.com/office/powerpoint/2010/main" val="1272769610"/>
      </p:ext>
    </p:extLst>
  </p:cSld>
  <p:clrMapOvr>
    <a:masterClrMapping/>
  </p:clrMapOvr>
  <p:transition xmlns:p14="http://schemas.microsoft.com/office/powerpoint/2010/main" spd="med" advTm="78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32" name="Google Shape;132;p8"/>
          <p:cNvPicPr preferRelativeResize="0"/>
          <p:nvPr/>
        </p:nvPicPr>
        <p:blipFill rotWithShape="1">
          <a:blip r:embed="rId3"/>
          <a:srcRect l="2362" r="2" b="2"/>
          <a:stretch/>
        </p:blipFill>
        <p:spPr>
          <a:xfrm>
            <a:off x="7613902" y="321393"/>
            <a:ext cx="2814068" cy="1729285"/>
          </a:xfrm>
          <a:prstGeom prst="rect">
            <a:avLst/>
          </a:prstGeom>
          <a:noFill/>
        </p:spPr>
      </p:pic>
      <p:sp>
        <p:nvSpPr>
          <p:cNvPr id="130" name="Google Shape;130;p8"/>
          <p:cNvSpPr txBox="1">
            <a:spLocks noGrp="1"/>
          </p:cNvSpPr>
          <p:nvPr>
            <p:ph type="body" idx="1"/>
          </p:nvPr>
        </p:nvSpPr>
        <p:spPr>
          <a:xfrm>
            <a:off x="533400" y="582805"/>
            <a:ext cx="6096000" cy="4903595"/>
          </a:xfrm>
          <a:prstGeom prst="rect">
            <a:avLst/>
          </a:prstGeom>
        </p:spPr>
        <p:txBody>
          <a:bodyPr spcFirstLastPara="1" vert="horz" wrap="square" lIns="91425" tIns="45700" rIns="91425" bIns="45700" numCol="1" anchor="t" anchorCtr="0" compatLnSpc="1">
            <a:prstTxWarp prst="textNoShape">
              <a:avLst/>
            </a:prstTxWarp>
            <a:normAutofit/>
          </a:bodyPr>
          <a:lstStyle/>
          <a:p>
            <a:pPr lvl="1">
              <a:lnSpc>
                <a:spcPct val="90000"/>
              </a:lnSpc>
              <a:defRPr/>
            </a:pPr>
            <a:endParaRPr lang="en-US" altLang="en-US" dirty="0">
              <a:latin typeface="Times New Roman" panose="02020603050405020304" pitchFamily="18" charset="0"/>
              <a:cs typeface="Times New Roman" panose="02020603050405020304" pitchFamily="18" charset="0"/>
            </a:endParaRPr>
          </a:p>
          <a:p>
            <a:pPr marL="457200" lvl="1" indent="0">
              <a:lnSpc>
                <a:spcPct val="90000"/>
              </a:lnSpc>
              <a:buNone/>
              <a:defRPr/>
            </a:pPr>
            <a:r>
              <a:rPr lang="en-US" sz="4400" b="1" dirty="0">
                <a:solidFill>
                  <a:srgbClr val="FF6600"/>
                </a:solidFill>
              </a:rPr>
              <a:t>Do you know that ….</a:t>
            </a:r>
          </a:p>
          <a:p>
            <a:pPr lvl="1">
              <a:lnSpc>
                <a:spcPct val="90000"/>
              </a:lnSpc>
              <a:defRPr/>
            </a:pPr>
            <a:endParaRPr lang="en-US" altLang="en-US" b="1" dirty="0">
              <a:solidFill>
                <a:srgbClr val="0B5538"/>
              </a:solidFill>
              <a:latin typeface="Times New Roman" panose="02020603050405020304" pitchFamily="18" charset="0"/>
              <a:cs typeface="Times New Roman" panose="02020603050405020304" pitchFamily="18" charset="0"/>
            </a:endParaRPr>
          </a:p>
          <a:p>
            <a:pPr marL="457200" lvl="1" indent="0">
              <a:lnSpc>
                <a:spcPct val="90000"/>
              </a:lnSpc>
              <a:buNone/>
              <a:defRPr/>
            </a:pPr>
            <a:r>
              <a:rPr lang="en-US" altLang="en-US" dirty="0">
                <a:latin typeface="Times New Roman" panose="02020603050405020304" pitchFamily="18" charset="0"/>
                <a:cs typeface="Times New Roman" panose="02020603050405020304" pitchFamily="18" charset="0"/>
              </a:rPr>
              <a:t>Almost 800 Million people lack access to safe drinking water – more than 2 times the population of USA</a:t>
            </a:r>
          </a:p>
          <a:p>
            <a:pPr lvl="1">
              <a:lnSpc>
                <a:spcPct val="90000"/>
              </a:lnSpc>
              <a:defRPr/>
            </a:pPr>
            <a:endParaRPr lang="en-US" altLang="en-US" dirty="0">
              <a:latin typeface="Times New Roman" panose="02020603050405020304" pitchFamily="18" charset="0"/>
              <a:cs typeface="Times New Roman" panose="02020603050405020304" pitchFamily="18" charset="0"/>
            </a:endParaRPr>
          </a:p>
          <a:p>
            <a:pPr marL="0" indent="0">
              <a:lnSpc>
                <a:spcPct val="90000"/>
              </a:lnSpc>
              <a:buNone/>
              <a:defRPr/>
            </a:pPr>
            <a:endParaRPr lang="en-US" altLang="en-US" dirty="0">
              <a:latin typeface="Times New Roman" panose="02020603050405020304" pitchFamily="18" charset="0"/>
              <a:cs typeface="Times New Roman" panose="02020603050405020304" pitchFamily="18" charset="0"/>
            </a:endParaRPr>
          </a:p>
        </p:txBody>
      </p:sp>
      <p:pic>
        <p:nvPicPr>
          <p:cNvPr id="6" name="Picture 6" descr="Image result for lack of access to drinking water">
            <a:extLst>
              <a:ext uri="{FF2B5EF4-FFF2-40B4-BE49-F238E27FC236}">
                <a16:creationId xmlns="" xmlns:a16="http://schemas.microsoft.com/office/drawing/2014/main" id="{6A0AC878-4BA5-5349-86F9-3384058526F9}"/>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4396" b="-1"/>
          <a:stretch/>
        </p:blipFill>
        <p:spPr bwMode="auto">
          <a:xfrm>
            <a:off x="7621404" y="2396264"/>
            <a:ext cx="2806566" cy="17246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Google Shape;131;p8"/>
          <p:cNvPicPr preferRelativeResize="0"/>
          <p:nvPr/>
        </p:nvPicPr>
        <p:blipFill rotWithShape="1">
          <a:blip r:embed="rId5"/>
          <a:srcRect r="6" b="5653"/>
          <a:stretch/>
        </p:blipFill>
        <p:spPr>
          <a:xfrm>
            <a:off x="7628908" y="4460160"/>
            <a:ext cx="2799063" cy="1749655"/>
          </a:xfrm>
          <a:prstGeom prst="rect">
            <a:avLst/>
          </a:prstGeom>
          <a:noFill/>
        </p:spPr>
      </p:pic>
    </p:spTree>
    <p:extLst>
      <p:ext uri="{BB962C8B-B14F-4D97-AF65-F5344CB8AC3E}">
        <p14:creationId xmlns:p14="http://schemas.microsoft.com/office/powerpoint/2010/main" val="47077870"/>
      </p:ext>
    </p:extLst>
  </p:cSld>
  <p:clrMapOvr>
    <a:masterClrMapping/>
  </p:clrMapOvr>
  <p:transition xmlns:p14="http://schemas.microsoft.com/office/powerpoint/2010/main" spd="med" advTm="78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arking, sky, outdoor, meter&#10;&#10;Description automatically generated">
            <a:extLst>
              <a:ext uri="{FF2B5EF4-FFF2-40B4-BE49-F238E27FC236}">
                <a16:creationId xmlns="" xmlns:a16="http://schemas.microsoft.com/office/drawing/2014/main" id="{48E0A782-B138-4049-B8F8-CB1FF1FF7C2D}"/>
              </a:ext>
            </a:extLst>
          </p:cNvPr>
          <p:cNvPicPr>
            <a:picLocks noChangeAspect="1"/>
          </p:cNvPicPr>
          <p:nvPr/>
        </p:nvPicPr>
        <p:blipFill rotWithShape="1">
          <a:blip r:embed="rId3"/>
          <a:srcRect b="7725"/>
          <a:stretch/>
        </p:blipFill>
        <p:spPr>
          <a:xfrm>
            <a:off x="1524000" y="1"/>
            <a:ext cx="9144000" cy="6981371"/>
          </a:xfrm>
          <a:prstGeom prst="rect">
            <a:avLst/>
          </a:prstGeom>
        </p:spPr>
      </p:pic>
      <p:sp>
        <p:nvSpPr>
          <p:cNvPr id="15362" name="Rectangle 2">
            <a:extLst>
              <a:ext uri="{FF2B5EF4-FFF2-40B4-BE49-F238E27FC236}">
                <a16:creationId xmlns="" xmlns:a16="http://schemas.microsoft.com/office/drawing/2014/main" id="{C0790091-F722-5843-838A-15CFE53EEE16}"/>
              </a:ext>
            </a:extLst>
          </p:cNvPr>
          <p:cNvSpPr>
            <a:spLocks noGrp="1" noChangeArrowheads="1"/>
          </p:cNvSpPr>
          <p:nvPr>
            <p:ph type="ctrTitle"/>
          </p:nvPr>
        </p:nvSpPr>
        <p:spPr>
          <a:xfrm>
            <a:off x="2209800" y="-1046456"/>
            <a:ext cx="7696200" cy="1754326"/>
          </a:xfrm>
        </p:spPr>
        <p:txBody>
          <a:bodyPr wrap="square" rtlCol="0">
            <a:spAutoFit/>
          </a:bodyPr>
          <a:lstStyle/>
          <a:p>
            <a:pPr defTabSz="457200" fontAlgn="auto">
              <a:spcBef>
                <a:spcPts val="0"/>
              </a:spcBef>
              <a:spcAft>
                <a:spcPts val="0"/>
              </a:spcAft>
              <a:defRPr/>
            </a:pPr>
            <a:r>
              <a:rPr lang="en-US" altLang="en-US" dirty="0">
                <a:ln w="0"/>
                <a:solidFill>
                  <a:srgbClr val="941651"/>
                </a:solidFill>
                <a:effectLst>
                  <a:outerShdw blurRad="38100" dist="19050" dir="2700000" algn="tl" rotWithShape="0">
                    <a:schemeClr val="dk1">
                      <a:alpha val="40000"/>
                    </a:schemeClr>
                  </a:outerShdw>
                </a:effectLst>
                <a:latin typeface="Times New Roman" panose="02020603050405020304" pitchFamily="18" charset="0"/>
                <a:ea typeface="ＭＳ Ｐゴシック" charset="0"/>
                <a:cs typeface="Times New Roman" panose="02020603050405020304" pitchFamily="18" charset="0"/>
              </a:rPr>
              <a:t>Global Water Supply Problems</a:t>
            </a:r>
          </a:p>
        </p:txBody>
      </p:sp>
      <p:sp>
        <p:nvSpPr>
          <p:cNvPr id="2" name="Rectangle 1">
            <a:extLst>
              <a:ext uri="{FF2B5EF4-FFF2-40B4-BE49-F238E27FC236}">
                <a16:creationId xmlns="" xmlns:a16="http://schemas.microsoft.com/office/drawing/2014/main" id="{5FC612D2-295F-B248-A3EB-9299E42AC76C}"/>
              </a:ext>
            </a:extLst>
          </p:cNvPr>
          <p:cNvSpPr/>
          <p:nvPr/>
        </p:nvSpPr>
        <p:spPr>
          <a:xfrm>
            <a:off x="2731770" y="2508796"/>
            <a:ext cx="11658600" cy="1508105"/>
          </a:xfrm>
          <a:prstGeom prst="rect">
            <a:avLst/>
          </a:prstGeom>
        </p:spPr>
        <p:txBody>
          <a:bodyPr wrap="square">
            <a:spAutoFit/>
          </a:bodyPr>
          <a:lstStyle/>
          <a:p>
            <a:r>
              <a:rPr lang="en-US" altLang="en-US" sz="2300" dirty="0">
                <a:latin typeface="+mn-lt"/>
                <a:hlinkClick r:id="rId4"/>
              </a:rPr>
              <a:t>https://www.youtube.com/watch?v=4V-KoJGGJ4s</a:t>
            </a:r>
            <a:endParaRPr lang="en-US" sz="2300" dirty="0">
              <a:latin typeface="+mn-lt"/>
              <a:hlinkClick r:id="rId5"/>
            </a:endParaRPr>
          </a:p>
          <a:p>
            <a:endParaRPr lang="en-US" sz="2300" dirty="0">
              <a:latin typeface="Arial" panose="020B0604020202020204" pitchFamily="34" charset="0"/>
            </a:endParaRPr>
          </a:p>
          <a:p>
            <a:endParaRPr lang="en-US" sz="2300" dirty="0">
              <a:latin typeface="Arial" panose="020B0604020202020204" pitchFamily="34" charset="0"/>
            </a:endParaRPr>
          </a:p>
          <a:p>
            <a:endParaRPr lang="en-US" sz="2300" dirty="0">
              <a:latin typeface="Arial" panose="020B0604020202020204" pitchFamily="34" charset="0"/>
            </a:endParaRPr>
          </a:p>
        </p:txBody>
      </p:sp>
    </p:spTree>
    <p:extLst>
      <p:ext uri="{BB962C8B-B14F-4D97-AF65-F5344CB8AC3E}">
        <p14:creationId xmlns:p14="http://schemas.microsoft.com/office/powerpoint/2010/main" val="3764426901"/>
      </p:ext>
    </p:extLst>
  </p:cSld>
  <p:clrMapOvr>
    <a:masterClrMapping/>
  </p:clrMapOvr>
  <p:transition xmlns:p14="http://schemas.microsoft.com/office/powerpoint/2010/main" spd="med" advTm="780">
    <p:fade/>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1999" cy="1137684"/>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ahoma" pitchFamily="34" charset="0"/>
                <a:ea typeface="Tahoma" pitchFamily="34" charset="0"/>
                <a:cs typeface="Tahoma" pitchFamily="34" charset="0"/>
              </a:rPr>
              <a:t>How does climate change impact water resources?</a:t>
            </a:r>
          </a:p>
        </p:txBody>
      </p:sp>
      <p:sp>
        <p:nvSpPr>
          <p:cNvPr id="3" name="TextBox 2"/>
          <p:cNvSpPr txBox="1"/>
          <p:nvPr/>
        </p:nvSpPr>
        <p:spPr>
          <a:xfrm>
            <a:off x="152399" y="1371600"/>
            <a:ext cx="11887199" cy="5078313"/>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Increased temperature – impact on water quality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Changes in runoff - pollutant transport to reservoirs and lakes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New pattern of precipitation and evaporation – drought and flooding</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Sea level rise - increase salt water intrusion </a:t>
            </a:r>
          </a:p>
        </p:txBody>
      </p:sp>
    </p:spTree>
    <p:extLst>
      <p:ext uri="{BB962C8B-B14F-4D97-AF65-F5344CB8AC3E}">
        <p14:creationId xmlns:p14="http://schemas.microsoft.com/office/powerpoint/2010/main" val="4061828976"/>
      </p:ext>
    </p:extLst>
  </p:cSld>
  <p:clrMapOvr>
    <a:masterClrMapping/>
  </p:clrMapOvr>
  <p:transition xmlns:p14="http://schemas.microsoft.com/office/powerpoint/2010/main" spd="med" advTm="78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12192000" cy="1189038"/>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r>
              <a:rPr lang="en-US" sz="2800" b="1" dirty="0">
                <a:solidFill>
                  <a:srgbClr val="FFFFFF"/>
                </a:solidFill>
                <a:latin typeface="Tahoma" pitchFamily="34" charset="0"/>
                <a:ea typeface="Tahoma" pitchFamily="34" charset="0"/>
                <a:cs typeface="Tahoma" pitchFamily="34" charset="0"/>
              </a:rPr>
              <a:t>Challenges of water scarcity on children and women </a:t>
            </a:r>
            <a:endParaRPr lang="en-US" sz="3600" b="1" dirty="0">
              <a:solidFill>
                <a:srgbClr val="FFFFFF"/>
              </a:solidFill>
              <a:latin typeface="Tahoma" pitchFamily="34" charset="0"/>
              <a:ea typeface="Tahoma" pitchFamily="34" charset="0"/>
              <a:cs typeface="Tahoma" pitchFamily="34" charset="0"/>
            </a:endParaRPr>
          </a:p>
        </p:txBody>
      </p:sp>
      <p:sp>
        <p:nvSpPr>
          <p:cNvPr id="9" name="Rectangle 8"/>
          <p:cNvSpPr/>
          <p:nvPr/>
        </p:nvSpPr>
        <p:spPr>
          <a:xfrm>
            <a:off x="228600" y="2459505"/>
            <a:ext cx="11963400" cy="1938992"/>
          </a:xfrm>
          <a:prstGeom prst="rect">
            <a:avLst/>
          </a:prstGeom>
        </p:spPr>
        <p:txBody>
          <a:bodyPr wrap="square">
            <a:spAutoFit/>
          </a:bodyPr>
          <a:lstStyle/>
          <a:p>
            <a:r>
              <a:rPr lang="en-US" altLang="en-US" dirty="0">
                <a:solidFill>
                  <a:srgbClr val="000000"/>
                </a:solidFill>
                <a:latin typeface="Verdana" panose="020B0604030504040204" pitchFamily="34" charset="0"/>
              </a:rPr>
              <a:t>Surviving on cave water </a:t>
            </a:r>
            <a:r>
              <a:rPr lang="en-US" dirty="0">
                <a:hlinkClick r:id="rId3"/>
              </a:rPr>
              <a:t>https://www.bbc.com/news/av/49436917/the-village-surviving-a-drought-on-cave-water</a:t>
            </a:r>
            <a:endParaRPr lang="en-US" dirty="0"/>
          </a:p>
          <a:p>
            <a:endParaRPr lang="en-US" altLang="en-US" dirty="0">
              <a:solidFill>
                <a:srgbClr val="000000"/>
              </a:solidFill>
              <a:latin typeface="Verdana" panose="020B0604030504040204" pitchFamily="34" charset="0"/>
            </a:endParaRPr>
          </a:p>
          <a:p>
            <a:r>
              <a:rPr lang="en-US" altLang="en-US" dirty="0">
                <a:solidFill>
                  <a:srgbClr val="000000"/>
                </a:solidFill>
                <a:latin typeface="Verdana" panose="020B0604030504040204" pitchFamily="34" charset="0"/>
              </a:rPr>
              <a:t>Water Walk </a:t>
            </a:r>
            <a:r>
              <a:rPr lang="en-US" altLang="en-US" dirty="0">
                <a:latin typeface="Verdana" panose="020B0604030504040204" pitchFamily="34" charset="0"/>
                <a:hlinkClick r:id="rId4"/>
              </a:rPr>
              <a:t>https://www.youtube.com/watch?v=4V-KoJGGJ4s</a:t>
            </a:r>
            <a:endParaRPr lang="en-US" altLang="en-US" dirty="0">
              <a:latin typeface="Verdana" panose="020B0604030504040204" pitchFamily="34" charset="0"/>
            </a:endParaRPr>
          </a:p>
          <a:p>
            <a:r>
              <a:rPr lang="en-US" altLang="en-US" dirty="0">
                <a:solidFill>
                  <a:srgbClr val="000000"/>
                </a:solidFill>
                <a:latin typeface="Verdana" panose="020B0604030504040204" pitchFamily="34" charset="0"/>
              </a:rPr>
              <a:t>SDS Goal 6 </a:t>
            </a:r>
            <a:r>
              <a:rPr lang="en-US" altLang="en-US" dirty="0">
                <a:latin typeface="Verdana" panose="020B0604030504040204" pitchFamily="34" charset="0"/>
                <a:hlinkClick r:id="rId5"/>
              </a:rPr>
              <a:t>https://www.youtube.com/watch?v=LCKsU4bPFOQ</a:t>
            </a:r>
            <a:endParaRPr lang="en-US" altLang="en-US" dirty="0">
              <a:solidFill>
                <a:srgbClr val="000000"/>
              </a:solidFill>
              <a:latin typeface="Verdana" panose="020B0604030504040204" pitchFamily="34" charset="0"/>
            </a:endParaRPr>
          </a:p>
        </p:txBody>
      </p:sp>
    </p:spTree>
    <p:extLst>
      <p:ext uri="{BB962C8B-B14F-4D97-AF65-F5344CB8AC3E}">
        <p14:creationId xmlns:p14="http://schemas.microsoft.com/office/powerpoint/2010/main" val="153871615"/>
      </p:ext>
    </p:extLst>
  </p:cSld>
  <p:clrMapOvr>
    <a:masterClrMapping/>
  </p:clrMapOvr>
  <p:transition xmlns:p14="http://schemas.microsoft.com/office/powerpoint/2010/main" spd="med" advTm="78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1189038"/>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ahoma" pitchFamily="34" charset="0"/>
                <a:ea typeface="Tahoma" pitchFamily="34" charset="0"/>
                <a:cs typeface="Tahoma" pitchFamily="34" charset="0"/>
              </a:rPr>
              <a:t>Global changes will further complicate water resources management</a:t>
            </a:r>
          </a:p>
        </p:txBody>
      </p:sp>
      <p:pic>
        <p:nvPicPr>
          <p:cNvPr id="8" name="Picture 7"/>
          <p:cNvPicPr>
            <a:picLocks noChangeAspect="1" noChangeArrowheads="1"/>
          </p:cNvPicPr>
          <p:nvPr/>
        </p:nvPicPr>
        <p:blipFill>
          <a:blip r:embed="rId3" cstate="print"/>
          <a:srcRect/>
          <a:stretch>
            <a:fillRect/>
          </a:stretch>
        </p:blipFill>
        <p:spPr bwMode="auto">
          <a:xfrm>
            <a:off x="499257" y="4723388"/>
            <a:ext cx="2903073" cy="2134612"/>
          </a:xfrm>
          <a:prstGeom prst="rect">
            <a:avLst/>
          </a:prstGeom>
          <a:noFill/>
          <a:ln w="9525">
            <a:noFill/>
            <a:miter lim="800000"/>
            <a:headEnd/>
            <a:tailEnd/>
          </a:ln>
        </p:spPr>
      </p:pic>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10399" y="4723388"/>
            <a:ext cx="3048001" cy="2149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8" descr="Fuga en tubería"/>
          <p:cNvPicPr>
            <a:picLocks noChangeAspect="1" noChangeArrowheads="1"/>
          </p:cNvPicPr>
          <p:nvPr/>
        </p:nvPicPr>
        <p:blipFill>
          <a:blip r:embed="rId5" cstate="print"/>
          <a:srcRect/>
          <a:stretch>
            <a:fillRect/>
          </a:stretch>
        </p:blipFill>
        <p:spPr bwMode="auto">
          <a:xfrm>
            <a:off x="3788554" y="4790764"/>
            <a:ext cx="2764489" cy="2178370"/>
          </a:xfrm>
          <a:prstGeom prst="rect">
            <a:avLst/>
          </a:prstGeom>
          <a:noFill/>
          <a:ln w="9525">
            <a:noFill/>
            <a:miter lim="800000"/>
            <a:headEnd/>
            <a:tailEnd/>
          </a:ln>
        </p:spPr>
      </p:pic>
      <p:sp>
        <p:nvSpPr>
          <p:cNvPr id="2" name="TextBox 1"/>
          <p:cNvSpPr txBox="1"/>
          <p:nvPr/>
        </p:nvSpPr>
        <p:spPr>
          <a:xfrm>
            <a:off x="152400" y="1447800"/>
            <a:ext cx="7620000" cy="304698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Global change pressures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Population growth</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Urbanization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Economic growth</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Aging infrastructure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Climate change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These are associated with huge uncertainty</a:t>
            </a:r>
          </a:p>
        </p:txBody>
      </p:sp>
      <p:pic>
        <p:nvPicPr>
          <p:cNvPr id="11" name="Picture 10"/>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13886" t="19598" r="63826" b="20884"/>
          <a:stretch/>
        </p:blipFill>
        <p:spPr bwMode="auto">
          <a:xfrm>
            <a:off x="7090502" y="1074458"/>
            <a:ext cx="507314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167130"/>
      </p:ext>
    </p:extLst>
  </p:cSld>
  <p:clrMapOvr>
    <a:masterClrMapping/>
  </p:clrMapOvr>
  <p:transition xmlns:p14="http://schemas.microsoft.com/office/powerpoint/2010/main" spd="med" advTm="78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ahoma" pitchFamily="34" charset="0"/>
                <a:ea typeface="Tahoma" pitchFamily="34" charset="0"/>
                <a:cs typeface="Tahoma" pitchFamily="34" charset="0"/>
              </a:rPr>
              <a:t>Discussion</a:t>
            </a:r>
          </a:p>
        </p:txBody>
      </p:sp>
      <p:sp>
        <p:nvSpPr>
          <p:cNvPr id="7" name="TextBox 6">
            <a:extLst>
              <a:ext uri="{FF2B5EF4-FFF2-40B4-BE49-F238E27FC236}">
                <a16:creationId xmlns="" xmlns:a16="http://schemas.microsoft.com/office/drawing/2014/main" id="{658319D9-0F4E-471D-BBB0-809DC8008A2E}"/>
              </a:ext>
            </a:extLst>
          </p:cNvPr>
          <p:cNvSpPr txBox="1"/>
          <p:nvPr/>
        </p:nvSpPr>
        <p:spPr>
          <a:xfrm>
            <a:off x="571500" y="2133600"/>
            <a:ext cx="11049000"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charset="0"/>
                <a:ea typeface="ＭＳ Ｐゴシック" charset="0"/>
              </a:rPr>
              <a:t>How does climate change (CC) impact water resources: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Arial" charset="0"/>
                <a:ea typeface="ＭＳ Ｐゴシック" charset="0"/>
              </a:rPr>
              <a:t>Impact on water quantity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Arial" charset="0"/>
                <a:ea typeface="ＭＳ Ｐゴシック" charset="0"/>
              </a:rPr>
              <a:t>Impact on water quality</a:t>
            </a:r>
          </a:p>
        </p:txBody>
      </p:sp>
    </p:spTree>
    <p:extLst>
      <p:ext uri="{BB962C8B-B14F-4D97-AF65-F5344CB8AC3E}">
        <p14:creationId xmlns:p14="http://schemas.microsoft.com/office/powerpoint/2010/main" val="2722245356"/>
      </p:ext>
    </p:extLst>
  </p:cSld>
  <p:clrMapOvr>
    <a:masterClrMapping/>
  </p:clrMapOvr>
  <p:transition xmlns:p14="http://schemas.microsoft.com/office/powerpoint/2010/main" spd="med" advTm="78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3"/>
          <p:cNvSpPr>
            <a:spLocks noChangeArrowheads="1"/>
          </p:cNvSpPr>
          <p:nvPr/>
        </p:nvSpPr>
        <p:spPr bwMode="auto">
          <a:xfrm>
            <a:off x="0" y="0"/>
            <a:ext cx="12192000" cy="4572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Verdana" charset="0"/>
                <a:ea typeface="ＭＳ Ｐゴシック" charset="0"/>
              </a:rPr>
              <a:t>“Day Zero” in Cape Town, South Africa</a:t>
            </a:r>
          </a:p>
        </p:txBody>
      </p:sp>
      <p:pic>
        <p:nvPicPr>
          <p:cNvPr id="3" name="Picture 2"/>
          <p:cNvPicPr>
            <a:picLocks noChangeAspect="1"/>
          </p:cNvPicPr>
          <p:nvPr/>
        </p:nvPicPr>
        <p:blipFill>
          <a:blip r:embed="rId3"/>
          <a:stretch>
            <a:fillRect/>
          </a:stretch>
        </p:blipFill>
        <p:spPr>
          <a:xfrm>
            <a:off x="1066800" y="619255"/>
            <a:ext cx="9520162" cy="6238745"/>
          </a:xfrm>
          <a:prstGeom prst="rect">
            <a:avLst/>
          </a:prstGeom>
        </p:spPr>
      </p:pic>
      <p:sp>
        <p:nvSpPr>
          <p:cNvPr id="2" name="TextBox 1"/>
          <p:cNvSpPr txBox="1"/>
          <p:nvPr/>
        </p:nvSpPr>
        <p:spPr>
          <a:xfrm>
            <a:off x="2514600" y="6494402"/>
            <a:ext cx="876300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Verdana" charset="0"/>
                <a:ea typeface="ＭＳ Ｐゴシック" charset="0"/>
                <a:hlinkClick r:id="rId4"/>
              </a:rPr>
              <a:t>https://www.youtube.com/watch?v=pJ6pZeTK9cM</a:t>
            </a:r>
            <a:endParaRPr kumimoji="0" lang="en-GB" sz="2000" b="1" i="0" u="none" strike="noStrike" kern="1200" cap="none" spc="0" normalizeH="0" baseline="0" noProof="0" dirty="0">
              <a:ln>
                <a:noFill/>
              </a:ln>
              <a:solidFill>
                <a:srgbClr val="000000"/>
              </a:solidFill>
              <a:effectLst/>
              <a:uLnTx/>
              <a:uFillTx/>
              <a:latin typeface="Verdana" charset="0"/>
              <a:ea typeface="ＭＳ Ｐゴシック"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59346548"/>
      </p:ext>
    </p:extLst>
  </p:cSld>
  <p:clrMapOvr>
    <a:masterClrMapping/>
  </p:clrMapOvr>
  <mc:AlternateContent xmlns:mc="http://schemas.openxmlformats.org/markup-compatibility/2006" xmlns:p14="http://schemas.microsoft.com/office/powerpoint/2010/main">
    <mc:Choice Requires="p14">
      <p:transition spd="slow" p14:dur="2000" advTm="38969"/>
    </mc:Choice>
    <mc:Fallback xmlns="">
      <p:transition spd="slow" advTm="3896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 y="2743200"/>
            <a:ext cx="11963400" cy="16764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defTabSz="457200"/>
            <a:r>
              <a:rPr lang="en-GB" sz="4800" b="1" dirty="0">
                <a:solidFill>
                  <a:srgbClr val="FFFFFF"/>
                </a:solidFill>
                <a:latin typeface="Verdana" charset="0"/>
              </a:rPr>
              <a:t>Water Quality </a:t>
            </a:r>
          </a:p>
        </p:txBody>
      </p:sp>
    </p:spTree>
    <p:extLst>
      <p:ext uri="{BB962C8B-B14F-4D97-AF65-F5344CB8AC3E}">
        <p14:creationId xmlns:p14="http://schemas.microsoft.com/office/powerpoint/2010/main" val="1847445378"/>
      </p:ext>
    </p:extLst>
  </p:cSld>
  <p:clrMapOvr>
    <a:masterClrMapping/>
  </p:clrMapOvr>
  <p:transition xmlns:p14="http://schemas.microsoft.com/office/powerpoint/2010/main" spd="med" advTm="78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5" descr="http://voteoregon.org/lwvimages/ocean_river-copy.jpg"/>
          <p:cNvPicPr preferRelativeResize="0"/>
          <p:nvPr/>
        </p:nvPicPr>
        <p:blipFill rotWithShape="1">
          <a:blip r:embed="rId3">
            <a:alphaModFix/>
          </a:blip>
          <a:srcRect/>
          <a:stretch/>
        </p:blipFill>
        <p:spPr>
          <a:xfrm>
            <a:off x="2209800" y="5515072"/>
            <a:ext cx="6934200" cy="2213447"/>
          </a:xfrm>
          <a:prstGeom prst="rect">
            <a:avLst/>
          </a:prstGeom>
          <a:noFill/>
          <a:ln>
            <a:noFill/>
          </a:ln>
        </p:spPr>
      </p:pic>
      <p:sp>
        <p:nvSpPr>
          <p:cNvPr id="110" name="Google Shape;110;p5"/>
          <p:cNvSpPr txBox="1">
            <a:spLocks noGrp="1"/>
          </p:cNvSpPr>
          <p:nvPr>
            <p:ph type="title"/>
          </p:nvPr>
        </p:nvSpPr>
        <p:spPr>
          <a:xfrm>
            <a:off x="0" y="0"/>
            <a:ext cx="12192000" cy="11304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r>
              <a:rPr lang="en-US" sz="3200" b="1" kern="1200" dirty="0">
                <a:solidFill>
                  <a:srgbClr val="FFFFFF"/>
                </a:solidFill>
                <a:latin typeface="Tahoma" pitchFamily="34" charset="0"/>
                <a:ea typeface="Tahoma" pitchFamily="34" charset="0"/>
                <a:cs typeface="Tahoma" pitchFamily="34" charset="0"/>
              </a:rPr>
              <a:t>Would you drink water directly from a well, river or sea?</a:t>
            </a:r>
            <a:endParaRPr sz="3200" b="1" kern="1200" dirty="0">
              <a:solidFill>
                <a:srgbClr val="FFFFFF"/>
              </a:solidFill>
              <a:latin typeface="Tahoma" pitchFamily="34" charset="0"/>
              <a:ea typeface="Tahoma" pitchFamily="34" charset="0"/>
              <a:cs typeface="Tahoma" pitchFamily="34" charset="0"/>
            </a:endParaRPr>
          </a:p>
        </p:txBody>
      </p:sp>
      <p:pic>
        <p:nvPicPr>
          <p:cNvPr id="108" name="Google Shape;108;p5" descr="Image result for drinking water from a well"/>
          <p:cNvPicPr preferRelativeResize="0"/>
          <p:nvPr/>
        </p:nvPicPr>
        <p:blipFill rotWithShape="1">
          <a:blip r:embed="rId4">
            <a:alphaModFix/>
          </a:blip>
          <a:srcRect/>
          <a:stretch/>
        </p:blipFill>
        <p:spPr>
          <a:xfrm>
            <a:off x="6781800" y="1164070"/>
            <a:ext cx="4724400" cy="4317332"/>
          </a:xfrm>
          <a:prstGeom prst="rect">
            <a:avLst/>
          </a:prstGeom>
          <a:noFill/>
          <a:ln>
            <a:noFill/>
          </a:ln>
        </p:spPr>
      </p:pic>
      <p:pic>
        <p:nvPicPr>
          <p:cNvPr id="6" name="Picture 5">
            <a:extLst>
              <a:ext uri="{FF2B5EF4-FFF2-40B4-BE49-F238E27FC236}">
                <a16:creationId xmlns="" xmlns:a16="http://schemas.microsoft.com/office/drawing/2014/main" id="{838D1D87-3E1D-9F4F-9143-3644E2549059}"/>
              </a:ext>
            </a:extLst>
          </p:cNvPr>
          <p:cNvPicPr>
            <a:picLocks noChangeAspect="1"/>
          </p:cNvPicPr>
          <p:nvPr/>
        </p:nvPicPr>
        <p:blipFill rotWithShape="1">
          <a:blip r:embed="rId5"/>
          <a:srcRect l="6977" r="6977" b="17816"/>
          <a:stretch/>
        </p:blipFill>
        <p:spPr>
          <a:xfrm rot="5400000">
            <a:off x="411129" y="1057741"/>
            <a:ext cx="4317331" cy="4529990"/>
          </a:xfrm>
          <a:prstGeom prst="rect">
            <a:avLst/>
          </a:prstGeom>
        </p:spPr>
      </p:pic>
    </p:spTree>
    <p:extLst>
      <p:ext uri="{BB962C8B-B14F-4D97-AF65-F5344CB8AC3E}">
        <p14:creationId xmlns:p14="http://schemas.microsoft.com/office/powerpoint/2010/main" val="2453848339"/>
      </p:ext>
    </p:extLst>
  </p:cSld>
  <p:clrMapOvr>
    <a:masterClrMapping/>
  </p:clrMapOvr>
  <p:transition xmlns:p14="http://schemas.microsoft.com/office/powerpoint/2010/main" spd="med" advTm="78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3"/>
          <p:cNvSpPr>
            <a:spLocks noChangeArrowheads="1"/>
          </p:cNvSpPr>
          <p:nvPr/>
        </p:nvSpPr>
        <p:spPr bwMode="auto">
          <a:xfrm>
            <a:off x="0" y="27160"/>
            <a:ext cx="12192000" cy="1152525"/>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defTabSz="457200"/>
            <a:r>
              <a:rPr lang="en-GB" sz="3600" b="1" dirty="0">
                <a:solidFill>
                  <a:srgbClr val="FFFFFF"/>
                </a:solidFill>
                <a:latin typeface="Verdana" charset="0"/>
              </a:rPr>
              <a:t>Topics included </a:t>
            </a:r>
          </a:p>
        </p:txBody>
      </p:sp>
      <p:sp>
        <p:nvSpPr>
          <p:cNvPr id="2" name="TextBox 1"/>
          <p:cNvSpPr txBox="1"/>
          <p:nvPr/>
        </p:nvSpPr>
        <p:spPr>
          <a:xfrm>
            <a:off x="1828800" y="1600200"/>
            <a:ext cx="8763000" cy="4524315"/>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Hydrologic cycle and water budget</a:t>
            </a:r>
          </a:p>
          <a:p>
            <a:pPr marL="342900" indent="-342900">
              <a:buFont typeface="Arial" panose="020B0604020202020204" pitchFamily="34" charset="0"/>
              <a:buChar char="•"/>
            </a:pP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Water availability and </a:t>
            </a:r>
            <a:r>
              <a:rPr lang="en-US"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scarcity</a:t>
            </a: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en-US"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dirty="0" smtClean="0">
                <a:solidFill>
                  <a:srgbClr val="000000"/>
                </a:solidFill>
                <a:latin typeface="Verdana" panose="020B0604030504040204" pitchFamily="34" charset="0"/>
                <a:ea typeface="Verdana" panose="020B0604030504040204" pitchFamily="34" charset="0"/>
                <a:cs typeface="Verdana" panose="020B0604030504040204" pitchFamily="34" charset="0"/>
              </a:rPr>
              <a:t>Water </a:t>
            </a: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quality and pollution</a:t>
            </a:r>
          </a:p>
          <a:p>
            <a:pPr marL="342900" indent="-342900">
              <a:buFont typeface="Arial" panose="020B0604020202020204" pitchFamily="34" charset="0"/>
              <a:buChar char="•"/>
            </a:pP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Challenges and impacts of global change pressures on water resources</a:t>
            </a:r>
          </a:p>
          <a:p>
            <a:pPr marL="342900" indent="-342900">
              <a:buFont typeface="Arial" panose="020B0604020202020204" pitchFamily="34" charset="0"/>
              <a:buChar char="•"/>
            </a:pP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STEM project on water purification in middle and high schools in Tampa</a:t>
            </a: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79567394"/>
      </p:ext>
    </p:extLst>
  </p:cSld>
  <p:clrMapOvr>
    <a:masterClrMapping/>
  </p:clrMapOvr>
  <mc:AlternateContent xmlns:mc="http://schemas.openxmlformats.org/markup-compatibility/2006" xmlns:p14="http://schemas.microsoft.com/office/powerpoint/2010/main">
    <mc:Choice Requires="p14">
      <p:transition spd="slow" p14:dur="2000" advTm="38969"/>
    </mc:Choice>
    <mc:Fallback xmlns="">
      <p:transition spd="slow" advTm="3896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0"/>
          <p:cNvSpPr txBox="1">
            <a:spLocks noGrp="1"/>
          </p:cNvSpPr>
          <p:nvPr>
            <p:ph type="title"/>
          </p:nvPr>
        </p:nvSpPr>
        <p:spPr>
          <a:xfrm>
            <a:off x="3057450" y="108577"/>
            <a:ext cx="6477000" cy="769401"/>
          </a:xfrm>
          <a:prstGeom prst="rect">
            <a:avLst/>
          </a:prstGeom>
          <a:noFill/>
          <a:ln>
            <a:noFill/>
          </a:ln>
        </p:spPr>
        <p:txBody>
          <a:bodyPr spcFirstLastPara="1" vert="horz" wrap="square" lIns="91425" tIns="45700" rIns="91425" bIns="45700" numCol="1" anchor="ctr" anchorCtr="0" compatLnSpc="1">
            <a:prstTxWarp prst="textNoShape">
              <a:avLst/>
            </a:prstTxWarp>
            <a:spAutoFit/>
          </a:bodyPr>
          <a:lstStyle/>
          <a:p>
            <a:pPr>
              <a:spcBef>
                <a:spcPts val="0"/>
              </a:spcBef>
              <a:spcAft>
                <a:spcPts val="0"/>
              </a:spcAft>
            </a:pPr>
            <a:r>
              <a:rPr lang="en-US" b="1">
                <a:solidFill>
                  <a:srgbClr val="FFFFFF"/>
                </a:solidFill>
                <a:latin typeface="Times New Roman" panose="02020603050405020304" pitchFamily="18" charset="0"/>
                <a:cs typeface="Times New Roman" panose="02020603050405020304" pitchFamily="18" charset="0"/>
              </a:rPr>
              <a:t>Do you know that ….</a:t>
            </a:r>
            <a:endParaRPr>
              <a:solidFill>
                <a:srgbClr val="FFFFFF"/>
              </a:solidFill>
              <a:latin typeface="Times New Roman" panose="02020603050405020304" pitchFamily="18" charset="0"/>
              <a:cs typeface="Times New Roman" panose="02020603050405020304" pitchFamily="18" charset="0"/>
            </a:endParaRPr>
          </a:p>
        </p:txBody>
      </p:sp>
      <p:sp>
        <p:nvSpPr>
          <p:cNvPr id="138" name="Google Shape;138;p10"/>
          <p:cNvSpPr txBox="1">
            <a:spLocks noGrp="1"/>
          </p:cNvSpPr>
          <p:nvPr>
            <p:ph type="body" idx="1"/>
          </p:nvPr>
        </p:nvSpPr>
        <p:spPr>
          <a:xfrm>
            <a:off x="199950" y="877978"/>
            <a:ext cx="6810450" cy="4413000"/>
          </a:xfrm>
          <a:prstGeom prst="rect">
            <a:avLst/>
          </a:prstGeom>
          <a:noFill/>
          <a:ln>
            <a:noFill/>
          </a:ln>
        </p:spPr>
        <p:txBody>
          <a:bodyPr spcFirstLastPara="1" vert="horz" wrap="square" lIns="91425" tIns="45700" rIns="91425" bIns="45700" numCol="1" anchor="t" anchorCtr="0" compatLnSpc="1">
            <a:prstTxWarp prst="textNoShape">
              <a:avLst/>
            </a:prstTxWarp>
            <a:normAutofit/>
          </a:bodyPr>
          <a:lstStyle/>
          <a:p>
            <a:pPr marL="742950" lvl="1" indent="-57150">
              <a:lnSpc>
                <a:spcPct val="90000"/>
              </a:lnSpc>
              <a:spcBef>
                <a:spcPts val="0"/>
              </a:spcBef>
              <a:spcAft>
                <a:spcPts val="0"/>
              </a:spcAft>
              <a:buClr>
                <a:schemeClr val="dk1"/>
              </a:buClr>
              <a:buSzPts val="3600"/>
              <a:buNone/>
            </a:pPr>
            <a:endParaRPr sz="3600" dirty="0">
              <a:latin typeface="Times New Roman" panose="02020603050405020304" pitchFamily="18" charset="0"/>
              <a:cs typeface="Times New Roman" panose="02020603050405020304" pitchFamily="18" charset="0"/>
            </a:endParaRPr>
          </a:p>
          <a:p>
            <a:pPr marL="742950" lvl="1" indent="-57150">
              <a:lnSpc>
                <a:spcPct val="90000"/>
              </a:lnSpc>
              <a:spcBef>
                <a:spcPts val="720"/>
              </a:spcBef>
              <a:spcAft>
                <a:spcPts val="0"/>
              </a:spcAft>
              <a:buClr>
                <a:schemeClr val="dk1"/>
              </a:buClr>
              <a:buSzPts val="3600"/>
              <a:buNone/>
            </a:pPr>
            <a:r>
              <a:rPr lang="en-US" sz="4000" dirty="0">
                <a:solidFill>
                  <a:srgbClr val="FF6600"/>
                </a:solidFill>
                <a:latin typeface="Times New Roman" panose="02020603050405020304" pitchFamily="18" charset="0"/>
                <a:cs typeface="Times New Roman" panose="02020603050405020304" pitchFamily="18" charset="0"/>
              </a:rPr>
              <a:t>Do you know that….</a:t>
            </a:r>
            <a:endParaRPr sz="4000" dirty="0">
              <a:solidFill>
                <a:srgbClr val="FF6600"/>
              </a:solidFill>
              <a:latin typeface="Times New Roman" panose="02020603050405020304" pitchFamily="18" charset="0"/>
              <a:cs typeface="Times New Roman" panose="02020603050405020304" pitchFamily="18" charset="0"/>
            </a:endParaRPr>
          </a:p>
          <a:p>
            <a:pPr marL="457200" lvl="1" indent="0">
              <a:lnSpc>
                <a:spcPct val="90000"/>
              </a:lnSpc>
              <a:spcBef>
                <a:spcPts val="720"/>
              </a:spcBef>
              <a:spcAft>
                <a:spcPts val="0"/>
              </a:spcAft>
              <a:buClr>
                <a:schemeClr val="dk1"/>
              </a:buClr>
              <a:buSzPts val="3600"/>
              <a:buNone/>
            </a:pPr>
            <a:endParaRPr lang="en-US" sz="3600" dirty="0">
              <a:latin typeface="Times New Roman" panose="02020603050405020304" pitchFamily="18" charset="0"/>
              <a:cs typeface="Times New Roman" panose="02020603050405020304" pitchFamily="18" charset="0"/>
            </a:endParaRPr>
          </a:p>
          <a:p>
            <a:pPr marL="457200" lvl="1" indent="0">
              <a:lnSpc>
                <a:spcPct val="90000"/>
              </a:lnSpc>
              <a:spcBef>
                <a:spcPts val="720"/>
              </a:spcBef>
              <a:spcAft>
                <a:spcPts val="0"/>
              </a:spcAft>
              <a:buClr>
                <a:schemeClr val="dk1"/>
              </a:buClr>
              <a:buSzPts val="3600"/>
              <a:buNone/>
            </a:pPr>
            <a:r>
              <a:rPr lang="en-US" sz="3600" dirty="0">
                <a:latin typeface="Times New Roman" panose="02020603050405020304" pitchFamily="18" charset="0"/>
                <a:cs typeface="Times New Roman" panose="02020603050405020304" pitchFamily="18" charset="0"/>
              </a:rPr>
              <a:t>Every day more than 6,000 people die due to water borne diseases- most of these are children below the age of 5.</a:t>
            </a:r>
            <a:endParaRPr dirty="0">
              <a:solidFill>
                <a:srgbClr val="000000"/>
              </a:solidFill>
              <a:latin typeface="Times New Roman" panose="02020603050405020304" pitchFamily="18" charset="0"/>
              <a:cs typeface="Times New Roman" panose="02020603050405020304" pitchFamily="18" charset="0"/>
            </a:endParaRPr>
          </a:p>
          <a:p>
            <a:pPr marL="342900" indent="-114300">
              <a:lnSpc>
                <a:spcPct val="90000"/>
              </a:lnSpc>
              <a:spcBef>
                <a:spcPts val="720"/>
              </a:spcBef>
              <a:spcAft>
                <a:spcPts val="0"/>
              </a:spcAft>
              <a:buClr>
                <a:schemeClr val="dk1"/>
              </a:buClr>
              <a:buSzPts val="3600"/>
              <a:buNone/>
            </a:pPr>
            <a:endParaRPr sz="3600" dirty="0">
              <a:latin typeface="Times New Roman" panose="02020603050405020304" pitchFamily="18" charset="0"/>
              <a:cs typeface="Times New Roman" panose="02020603050405020304" pitchFamily="18" charset="0"/>
            </a:endParaRPr>
          </a:p>
        </p:txBody>
      </p:sp>
      <p:pic>
        <p:nvPicPr>
          <p:cNvPr id="139" name="Google Shape;139;p10" descr="Image result for water borne diseases signs"/>
          <p:cNvPicPr preferRelativeResize="0"/>
          <p:nvPr/>
        </p:nvPicPr>
        <p:blipFill rotWithShape="1">
          <a:blip r:embed="rId3">
            <a:alphaModFix/>
          </a:blip>
          <a:srcRect/>
          <a:stretch/>
        </p:blipFill>
        <p:spPr>
          <a:xfrm>
            <a:off x="7239001" y="1547447"/>
            <a:ext cx="3305175" cy="4572000"/>
          </a:xfrm>
          <a:prstGeom prst="rect">
            <a:avLst/>
          </a:prstGeom>
          <a:noFill/>
          <a:ln>
            <a:noFill/>
          </a:ln>
        </p:spPr>
      </p:pic>
    </p:spTree>
    <p:extLst>
      <p:ext uri="{BB962C8B-B14F-4D97-AF65-F5344CB8AC3E}">
        <p14:creationId xmlns:p14="http://schemas.microsoft.com/office/powerpoint/2010/main" val="101313865"/>
      </p:ext>
    </p:extLst>
  </p:cSld>
  <p:clrMapOvr>
    <a:masterClrMapping/>
  </p:clrMapOvr>
  <p:transition xmlns:p14="http://schemas.microsoft.com/office/powerpoint/2010/main" spd="med" advTm="78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2"/>
          <p:cNvSpPr txBox="1">
            <a:spLocks noGrp="1"/>
          </p:cNvSpPr>
          <p:nvPr>
            <p:ph type="title"/>
          </p:nvPr>
        </p:nvSpPr>
        <p:spPr>
          <a:xfrm>
            <a:off x="0" y="0"/>
            <a:ext cx="12192000" cy="1066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algn="ctr"/>
            <a:r>
              <a:rPr lang="en-US" b="1" kern="1200" dirty="0">
                <a:solidFill>
                  <a:srgbClr val="FFFFFF"/>
                </a:solidFill>
                <a:latin typeface="Tahoma" pitchFamily="34" charset="0"/>
                <a:ea typeface="Tahoma" pitchFamily="34" charset="0"/>
                <a:cs typeface="Tahoma" pitchFamily="34" charset="0"/>
              </a:rPr>
              <a:t> What makes water unsafe?</a:t>
            </a:r>
            <a:endParaRPr b="1" kern="1200" dirty="0">
              <a:solidFill>
                <a:srgbClr val="FFFFFF"/>
              </a:solidFill>
              <a:latin typeface="Tahoma" pitchFamily="34" charset="0"/>
              <a:ea typeface="Tahoma" pitchFamily="34" charset="0"/>
              <a:cs typeface="Tahoma" pitchFamily="34" charset="0"/>
            </a:endParaRPr>
          </a:p>
        </p:txBody>
      </p:sp>
      <p:sp>
        <p:nvSpPr>
          <p:cNvPr id="151" name="Google Shape;151;p12"/>
          <p:cNvSpPr txBox="1">
            <a:spLocks noGrp="1"/>
          </p:cNvSpPr>
          <p:nvPr>
            <p:ph type="body" idx="1"/>
          </p:nvPr>
        </p:nvSpPr>
        <p:spPr>
          <a:xfrm>
            <a:off x="76200" y="1066800"/>
            <a:ext cx="5180713" cy="5486400"/>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342900" indent="-342900">
              <a:spcBef>
                <a:spcPts val="0"/>
              </a:spcBef>
              <a:spcAft>
                <a:spcPts val="0"/>
              </a:spcAft>
              <a:buClr>
                <a:srgbClr val="000000"/>
              </a:buClr>
              <a:buSzPts val="3600"/>
            </a:pPr>
            <a:r>
              <a:rPr lang="en-US" sz="3600" dirty="0">
                <a:latin typeface="Times New Roman" panose="02020603050405020304" pitchFamily="18" charset="0"/>
                <a:cs typeface="Times New Roman" panose="02020603050405020304" pitchFamily="18" charset="0"/>
              </a:rPr>
              <a:t>The most important things that make water dirty and unsafe include:</a:t>
            </a:r>
            <a:endParaRPr dirty="0">
              <a:solidFill>
                <a:srgbClr val="000000"/>
              </a:solidFill>
              <a:latin typeface="Times New Roman" panose="02020603050405020304" pitchFamily="18" charset="0"/>
              <a:cs typeface="Times New Roman" panose="02020603050405020304" pitchFamily="18" charset="0"/>
            </a:endParaRPr>
          </a:p>
          <a:p>
            <a:pPr marL="342900" indent="0">
              <a:spcBef>
                <a:spcPts val="560"/>
              </a:spcBef>
              <a:spcAft>
                <a:spcPts val="0"/>
              </a:spcAft>
              <a:buNone/>
            </a:pPr>
            <a:endParaRPr sz="1000" dirty="0">
              <a:latin typeface="Times New Roman" panose="02020603050405020304" pitchFamily="18" charset="0"/>
              <a:cs typeface="Times New Roman" panose="02020603050405020304" pitchFamily="18" charset="0"/>
            </a:endParaRPr>
          </a:p>
          <a:p>
            <a:pPr marL="457200" lvl="1" indent="-404813">
              <a:spcBef>
                <a:spcPts val="560"/>
              </a:spcBef>
              <a:spcAft>
                <a:spcPts val="0"/>
              </a:spcAft>
              <a:buSzPts val="2800"/>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rPr>
              <a:t>Solids from soil </a:t>
            </a:r>
            <a:endParaRPr sz="3200" dirty="0">
              <a:solidFill>
                <a:srgbClr val="000000"/>
              </a:solidFill>
              <a:latin typeface="Times New Roman" panose="02020603050405020304" pitchFamily="18" charset="0"/>
              <a:cs typeface="Times New Roman" panose="02020603050405020304" pitchFamily="18" charset="0"/>
            </a:endParaRPr>
          </a:p>
          <a:p>
            <a:pPr marL="457200" lvl="1" indent="-404813">
              <a:spcBef>
                <a:spcPts val="560"/>
              </a:spcBef>
              <a:spcAft>
                <a:spcPts val="0"/>
              </a:spcAft>
              <a:buSzPts val="2800"/>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rPr>
              <a:t>Micro-organisms from wastewater, garbage, soil </a:t>
            </a:r>
            <a:endParaRPr sz="3200" dirty="0">
              <a:solidFill>
                <a:srgbClr val="000000"/>
              </a:solidFill>
              <a:latin typeface="Times New Roman" panose="02020603050405020304" pitchFamily="18" charset="0"/>
              <a:cs typeface="Times New Roman" panose="02020603050405020304" pitchFamily="18" charset="0"/>
            </a:endParaRPr>
          </a:p>
          <a:p>
            <a:pPr marL="457200" lvl="1" indent="-404813">
              <a:spcBef>
                <a:spcPts val="560"/>
              </a:spcBef>
              <a:spcAft>
                <a:spcPts val="0"/>
              </a:spcAft>
              <a:buSzPts val="2800"/>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rPr>
              <a:t>Chemicals from houses, streets, industries and farms</a:t>
            </a:r>
            <a:endParaRPr sz="3200" dirty="0">
              <a:solidFill>
                <a:srgbClr val="000000"/>
              </a:solidFill>
              <a:latin typeface="Times New Roman" panose="02020603050405020304" pitchFamily="18" charset="0"/>
              <a:cs typeface="Times New Roman" panose="02020603050405020304" pitchFamily="18" charset="0"/>
            </a:endParaRPr>
          </a:p>
          <a:p>
            <a:pPr marL="342900" indent="-165100">
              <a:spcBef>
                <a:spcPts val="560"/>
              </a:spcBef>
              <a:spcAft>
                <a:spcPts val="0"/>
              </a:spcAft>
              <a:buClr>
                <a:schemeClr val="dk1"/>
              </a:buClr>
              <a:buSzPts val="2800"/>
              <a:buNone/>
            </a:pPr>
            <a:endParaRPr sz="2800" dirty="0">
              <a:latin typeface="Times New Roman" panose="02020603050405020304" pitchFamily="18" charset="0"/>
              <a:cs typeface="Times New Roman" panose="02020603050405020304" pitchFamily="18" charset="0"/>
            </a:endParaRPr>
          </a:p>
        </p:txBody>
      </p:sp>
      <p:pic>
        <p:nvPicPr>
          <p:cNvPr id="4" name="Picture 2" descr="http://apesnature.homestead.com/files/fg18_00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56913" y="1295400"/>
            <a:ext cx="6972301" cy="46482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061403"/>
      </p:ext>
    </p:extLst>
  </p:cSld>
  <p:clrMapOvr>
    <a:masterClrMapping/>
  </p:clrMapOvr>
  <p:transition xmlns:p14="http://schemas.microsoft.com/office/powerpoint/2010/main" spd="med" advTm="78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3"/>
          <p:cNvSpPr txBox="1">
            <a:spLocks noGrp="1"/>
          </p:cNvSpPr>
          <p:nvPr>
            <p:ph type="title"/>
          </p:nvPr>
        </p:nvSpPr>
        <p:spPr>
          <a:xfrm>
            <a:off x="0" y="0"/>
            <a:ext cx="12192000" cy="134367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algn="ctr"/>
            <a:r>
              <a:rPr lang="en-US" b="1" kern="1200" dirty="0">
                <a:solidFill>
                  <a:srgbClr val="FFFFFF"/>
                </a:solidFill>
                <a:latin typeface="Tahoma" pitchFamily="34" charset="0"/>
                <a:ea typeface="Tahoma" pitchFamily="34" charset="0"/>
                <a:cs typeface="Tahoma" pitchFamily="34" charset="0"/>
              </a:rPr>
              <a:t>How do you tell if water is not clean?</a:t>
            </a:r>
            <a:endParaRPr b="1" kern="1200" dirty="0">
              <a:solidFill>
                <a:srgbClr val="FFFFFF"/>
              </a:solidFill>
              <a:latin typeface="Tahoma" pitchFamily="34" charset="0"/>
              <a:ea typeface="Tahoma" pitchFamily="34" charset="0"/>
              <a:cs typeface="Tahoma" pitchFamily="34" charset="0"/>
            </a:endParaRPr>
          </a:p>
        </p:txBody>
      </p:sp>
      <p:sp>
        <p:nvSpPr>
          <p:cNvPr id="157" name="Google Shape;157;p13"/>
          <p:cNvSpPr txBox="1">
            <a:spLocks noGrp="1"/>
          </p:cNvSpPr>
          <p:nvPr>
            <p:ph type="body" idx="1"/>
          </p:nvPr>
        </p:nvSpPr>
        <p:spPr>
          <a:xfrm>
            <a:off x="381000" y="1600200"/>
            <a:ext cx="6341498" cy="5166532"/>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342900" indent="-342900">
              <a:spcBef>
                <a:spcPts val="0"/>
              </a:spcBef>
              <a:spcAft>
                <a:spcPts val="0"/>
              </a:spcAft>
              <a:buClr>
                <a:srgbClr val="000000"/>
              </a:buClr>
              <a:buSzPts val="3200"/>
            </a:pPr>
            <a:r>
              <a:rPr lang="en-US" sz="3200" dirty="0">
                <a:solidFill>
                  <a:srgbClr val="000000"/>
                </a:solidFill>
                <a:latin typeface="Times New Roman" panose="02020603050405020304" pitchFamily="18" charset="0"/>
                <a:cs typeface="Times New Roman" panose="02020603050405020304" pitchFamily="18" charset="0"/>
              </a:rPr>
              <a:t>By using our senses </a:t>
            </a:r>
            <a:endParaRPr sz="3200" dirty="0">
              <a:solidFill>
                <a:srgbClr val="000000"/>
              </a:solidFill>
              <a:latin typeface="Times New Roman" panose="02020603050405020304" pitchFamily="18" charset="0"/>
              <a:cs typeface="Times New Roman" panose="02020603050405020304" pitchFamily="18" charset="0"/>
            </a:endParaRPr>
          </a:p>
          <a:p>
            <a:pPr marL="800100" lvl="1" indent="-342900">
              <a:spcBef>
                <a:spcPts val="560"/>
              </a:spcBef>
              <a:spcAft>
                <a:spcPts val="0"/>
              </a:spcAft>
              <a:buSzPts val="2800"/>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rPr>
              <a:t>color</a:t>
            </a:r>
            <a:endParaRPr sz="3200" dirty="0">
              <a:solidFill>
                <a:srgbClr val="000000"/>
              </a:solidFill>
              <a:latin typeface="Times New Roman" panose="02020603050405020304" pitchFamily="18" charset="0"/>
              <a:cs typeface="Times New Roman" panose="02020603050405020304" pitchFamily="18" charset="0"/>
            </a:endParaRPr>
          </a:p>
          <a:p>
            <a:pPr marL="800100" lvl="1" indent="-342900">
              <a:spcBef>
                <a:spcPts val="560"/>
              </a:spcBef>
              <a:spcAft>
                <a:spcPts val="0"/>
              </a:spcAft>
              <a:buSzPts val="2800"/>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rPr>
              <a:t>smell</a:t>
            </a:r>
            <a:endParaRPr sz="3200" dirty="0">
              <a:solidFill>
                <a:srgbClr val="000000"/>
              </a:solidFill>
              <a:latin typeface="Times New Roman" panose="02020603050405020304" pitchFamily="18" charset="0"/>
              <a:cs typeface="Times New Roman" panose="02020603050405020304" pitchFamily="18" charset="0"/>
            </a:endParaRPr>
          </a:p>
          <a:p>
            <a:pPr marL="800100" lvl="1" indent="-342900">
              <a:spcBef>
                <a:spcPts val="560"/>
              </a:spcBef>
              <a:spcAft>
                <a:spcPts val="0"/>
              </a:spcAft>
              <a:buSzPts val="2800"/>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rPr>
              <a:t>taste</a:t>
            </a:r>
            <a:endParaRPr sz="3200" dirty="0">
              <a:solidFill>
                <a:srgbClr val="000000"/>
              </a:solidFill>
              <a:latin typeface="Times New Roman" panose="02020603050405020304" pitchFamily="18" charset="0"/>
              <a:cs typeface="Times New Roman" panose="02020603050405020304" pitchFamily="18" charset="0"/>
            </a:endParaRPr>
          </a:p>
          <a:p>
            <a:pPr marL="342900" indent="-342900">
              <a:spcBef>
                <a:spcPts val="640"/>
              </a:spcBef>
              <a:spcAft>
                <a:spcPts val="0"/>
              </a:spcAft>
              <a:buClr>
                <a:srgbClr val="000000"/>
              </a:buClr>
              <a:buSzPts val="3200"/>
            </a:pPr>
            <a:r>
              <a:rPr lang="en-US" sz="3200" dirty="0">
                <a:solidFill>
                  <a:srgbClr val="000000"/>
                </a:solidFill>
                <a:latin typeface="Times New Roman" panose="02020603050405020304" pitchFamily="18" charset="0"/>
                <a:cs typeface="Times New Roman" panose="02020603050405020304" pitchFamily="18" charset="0"/>
              </a:rPr>
              <a:t>But not all contaminants can be detected using our senses</a:t>
            </a:r>
            <a:endParaRPr sz="3200" dirty="0">
              <a:solidFill>
                <a:srgbClr val="000000"/>
              </a:solidFill>
              <a:latin typeface="Times New Roman" panose="02020603050405020304" pitchFamily="18" charset="0"/>
              <a:cs typeface="Times New Roman" panose="02020603050405020304" pitchFamily="18" charset="0"/>
            </a:endParaRPr>
          </a:p>
          <a:p>
            <a:pPr marL="0" indent="0">
              <a:spcBef>
                <a:spcPts val="640"/>
              </a:spcBef>
              <a:spcAft>
                <a:spcPts val="0"/>
              </a:spcAft>
              <a:buClr>
                <a:schemeClr val="dk1"/>
              </a:buClr>
              <a:buSzPts val="3200"/>
              <a:buNone/>
            </a:pPr>
            <a:endParaRPr lang="en-US" sz="3200" dirty="0">
              <a:solidFill>
                <a:srgbClr val="000000"/>
              </a:solidFill>
              <a:latin typeface="Times New Roman" panose="02020603050405020304" pitchFamily="18" charset="0"/>
              <a:cs typeface="Times New Roman" panose="02020603050405020304" pitchFamily="18" charset="0"/>
            </a:endParaRPr>
          </a:p>
          <a:p>
            <a:pPr marL="0" indent="0">
              <a:spcBef>
                <a:spcPts val="640"/>
              </a:spcBef>
              <a:spcAft>
                <a:spcPts val="0"/>
              </a:spcAft>
              <a:buClr>
                <a:schemeClr val="dk1"/>
              </a:buClr>
              <a:buSzPts val="3200"/>
              <a:buNone/>
            </a:pPr>
            <a:r>
              <a:rPr lang="en-US" sz="3200" dirty="0">
                <a:solidFill>
                  <a:srgbClr val="000000"/>
                </a:solidFill>
                <a:latin typeface="Times New Roman" panose="02020603050405020304" pitchFamily="18" charset="0"/>
                <a:cs typeface="Times New Roman" panose="02020603050405020304" pitchFamily="18" charset="0"/>
              </a:rPr>
              <a:t>Therefore, we need to do water quality tests</a:t>
            </a:r>
            <a:endParaRPr sz="3200" dirty="0">
              <a:solidFill>
                <a:srgbClr val="000000"/>
              </a:solidFill>
              <a:latin typeface="Times New Roman" panose="02020603050405020304" pitchFamily="18" charset="0"/>
              <a:cs typeface="Times New Roman" panose="02020603050405020304" pitchFamily="18" charset="0"/>
            </a:endParaRPr>
          </a:p>
        </p:txBody>
      </p:sp>
      <p:pic>
        <p:nvPicPr>
          <p:cNvPr id="7" name="Google Shape;158;p13">
            <a:extLst>
              <a:ext uri="{FF2B5EF4-FFF2-40B4-BE49-F238E27FC236}">
                <a16:creationId xmlns="" xmlns:a16="http://schemas.microsoft.com/office/drawing/2014/main" id="{F4F8634D-6163-3E4E-B784-57F81514CFF3}"/>
              </a:ext>
            </a:extLst>
          </p:cNvPr>
          <p:cNvPicPr preferRelativeResize="0"/>
          <p:nvPr/>
        </p:nvPicPr>
        <p:blipFill>
          <a:blip r:embed="rId3">
            <a:alphaModFix/>
          </a:blip>
          <a:stretch>
            <a:fillRect/>
          </a:stretch>
        </p:blipFill>
        <p:spPr>
          <a:xfrm>
            <a:off x="7848600" y="1409999"/>
            <a:ext cx="4343400" cy="3771601"/>
          </a:xfrm>
          <a:prstGeom prst="rect">
            <a:avLst/>
          </a:prstGeom>
          <a:noFill/>
          <a:ln>
            <a:noFill/>
          </a:ln>
        </p:spPr>
      </p:pic>
    </p:spTree>
    <p:extLst>
      <p:ext uri="{BB962C8B-B14F-4D97-AF65-F5344CB8AC3E}">
        <p14:creationId xmlns:p14="http://schemas.microsoft.com/office/powerpoint/2010/main" val="1964035110"/>
      </p:ext>
    </p:extLst>
  </p:cSld>
  <p:clrMapOvr>
    <a:masterClrMapping/>
  </p:clrMapOvr>
  <p:transition xmlns:p14="http://schemas.microsoft.com/office/powerpoint/2010/main" spd="med" advTm="78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xEl>
                                              <p:pRg st="0" end="0"/>
                                            </p:txEl>
                                          </p:spTgt>
                                        </p:tgtEl>
                                        <p:attrNameLst>
                                          <p:attrName>style.visibility</p:attrName>
                                        </p:attrNameLst>
                                      </p:cBhvr>
                                      <p:to>
                                        <p:strVal val="visible"/>
                                      </p:to>
                                    </p:set>
                                    <p:animEffect transition="in" filter="fade">
                                      <p:cBhvr>
                                        <p:cTn id="7" dur="500"/>
                                        <p:tgtEl>
                                          <p:spTgt spid="1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
                                            <p:txEl>
                                              <p:pRg st="1" end="1"/>
                                            </p:txEl>
                                          </p:spTgt>
                                        </p:tgtEl>
                                        <p:attrNameLst>
                                          <p:attrName>style.visibility</p:attrName>
                                        </p:attrNameLst>
                                      </p:cBhvr>
                                      <p:to>
                                        <p:strVal val="visible"/>
                                      </p:to>
                                    </p:set>
                                    <p:animEffect transition="in" filter="fade">
                                      <p:cBhvr>
                                        <p:cTn id="12" dur="500"/>
                                        <p:tgtEl>
                                          <p:spTgt spid="1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
                                            <p:txEl>
                                              <p:pRg st="2" end="2"/>
                                            </p:txEl>
                                          </p:spTgt>
                                        </p:tgtEl>
                                        <p:attrNameLst>
                                          <p:attrName>style.visibility</p:attrName>
                                        </p:attrNameLst>
                                      </p:cBhvr>
                                      <p:to>
                                        <p:strVal val="visible"/>
                                      </p:to>
                                    </p:set>
                                    <p:animEffect transition="in" filter="fade">
                                      <p:cBhvr>
                                        <p:cTn id="17" dur="500"/>
                                        <p:tgtEl>
                                          <p:spTgt spid="15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7">
                                            <p:txEl>
                                              <p:pRg st="3" end="3"/>
                                            </p:txEl>
                                          </p:spTgt>
                                        </p:tgtEl>
                                        <p:attrNameLst>
                                          <p:attrName>style.visibility</p:attrName>
                                        </p:attrNameLst>
                                      </p:cBhvr>
                                      <p:to>
                                        <p:strVal val="visible"/>
                                      </p:to>
                                    </p:set>
                                    <p:animEffect transition="in" filter="fade">
                                      <p:cBhvr>
                                        <p:cTn id="22" dur="500"/>
                                        <p:tgtEl>
                                          <p:spTgt spid="15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7">
                                            <p:txEl>
                                              <p:pRg st="4" end="4"/>
                                            </p:txEl>
                                          </p:spTgt>
                                        </p:tgtEl>
                                        <p:attrNameLst>
                                          <p:attrName>style.visibility</p:attrName>
                                        </p:attrNameLst>
                                      </p:cBhvr>
                                      <p:to>
                                        <p:strVal val="visible"/>
                                      </p:to>
                                    </p:set>
                                    <p:animEffect transition="in" filter="fade">
                                      <p:cBhvr>
                                        <p:cTn id="27" dur="500"/>
                                        <p:tgtEl>
                                          <p:spTgt spid="15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7">
                                            <p:txEl>
                                              <p:pRg st="6" end="6"/>
                                            </p:txEl>
                                          </p:spTgt>
                                        </p:tgtEl>
                                        <p:attrNameLst>
                                          <p:attrName>style.visibility</p:attrName>
                                        </p:attrNameLst>
                                      </p:cBhvr>
                                      <p:to>
                                        <p:strVal val="visible"/>
                                      </p:to>
                                    </p:set>
                                    <p:animEffect transition="in" filter="fade">
                                      <p:cBhvr>
                                        <p:cTn id="32" dur="500"/>
                                        <p:tgtEl>
                                          <p:spTgt spid="1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4"/>
          <p:cNvSpPr txBox="1">
            <a:spLocks noGrp="1"/>
          </p:cNvSpPr>
          <p:nvPr>
            <p:ph type="title"/>
          </p:nvPr>
        </p:nvSpPr>
        <p:spPr>
          <a:xfrm>
            <a:off x="0" y="0"/>
            <a:ext cx="12192000" cy="1295399"/>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algn="ctr"/>
            <a:r>
              <a:rPr lang="en-US" b="1" kern="1200" dirty="0">
                <a:solidFill>
                  <a:srgbClr val="FFFFFF"/>
                </a:solidFill>
                <a:latin typeface="Tahoma" pitchFamily="34" charset="0"/>
                <a:ea typeface="Tahoma" pitchFamily="34" charset="0"/>
                <a:cs typeface="Tahoma" pitchFamily="34" charset="0"/>
              </a:rPr>
              <a:t>Common contaminants in water</a:t>
            </a:r>
            <a:endParaRPr b="1" kern="1200" dirty="0">
              <a:solidFill>
                <a:srgbClr val="FFFFFF"/>
              </a:solidFill>
              <a:latin typeface="Tahoma" pitchFamily="34" charset="0"/>
              <a:ea typeface="Tahoma" pitchFamily="34" charset="0"/>
              <a:cs typeface="Tahoma" pitchFamily="34" charset="0"/>
            </a:endParaRPr>
          </a:p>
        </p:txBody>
      </p:sp>
      <p:sp>
        <p:nvSpPr>
          <p:cNvPr id="164" name="Google Shape;164;p14"/>
          <p:cNvSpPr txBox="1">
            <a:spLocks noGrp="1"/>
          </p:cNvSpPr>
          <p:nvPr>
            <p:ph type="body" idx="1"/>
          </p:nvPr>
        </p:nvSpPr>
        <p:spPr>
          <a:xfrm>
            <a:off x="762000" y="1447800"/>
            <a:ext cx="10287000" cy="5231426"/>
          </a:xfrm>
          <a:prstGeom prst="rect">
            <a:avLst/>
          </a:prstGeom>
          <a:noFill/>
          <a:ln>
            <a:noFill/>
          </a:ln>
        </p:spPr>
        <p:txBody>
          <a:bodyPr spcFirstLastPara="1" vert="horz" wrap="square" lIns="91425" tIns="45700" rIns="91425" bIns="45700" numCol="1" anchor="t" anchorCtr="0" compatLnSpc="1">
            <a:prstTxWarp prst="textNoShape">
              <a:avLst/>
            </a:prstTxWarp>
            <a:normAutofit lnSpcReduction="10000"/>
          </a:bodyPr>
          <a:lstStyle/>
          <a:p>
            <a:pPr marL="342900" indent="-342900">
              <a:spcBef>
                <a:spcPts val="1800"/>
              </a:spcBef>
              <a:spcAft>
                <a:spcPts val="1800"/>
              </a:spcAft>
              <a:buClr>
                <a:srgbClr val="00B050"/>
              </a:buClr>
              <a:buSzPts val="3200"/>
            </a:pPr>
            <a:r>
              <a:rPr lang="en-US" sz="3600" b="1" dirty="0">
                <a:solidFill>
                  <a:srgbClr val="00B050"/>
                </a:solidFill>
                <a:latin typeface="Times New Roman" panose="02020603050405020304" pitchFamily="18" charset="0"/>
                <a:cs typeface="Times New Roman" panose="02020603050405020304" pitchFamily="18" charset="0"/>
              </a:rPr>
              <a:t>Physical</a:t>
            </a:r>
            <a:r>
              <a:rPr lang="en-US" sz="3600" dirty="0">
                <a:solidFill>
                  <a:srgbClr val="00B050"/>
                </a:solidFill>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sediment or organic material suspended in the water</a:t>
            </a:r>
            <a:endParaRPr sz="3600" dirty="0">
              <a:latin typeface="Times New Roman" panose="02020603050405020304" pitchFamily="18" charset="0"/>
              <a:cs typeface="Times New Roman" panose="02020603050405020304" pitchFamily="18" charset="0"/>
            </a:endParaRPr>
          </a:p>
          <a:p>
            <a:pPr marL="342900" indent="-342900">
              <a:spcBef>
                <a:spcPts val="1800"/>
              </a:spcBef>
              <a:spcAft>
                <a:spcPts val="1800"/>
              </a:spcAft>
              <a:buClr>
                <a:srgbClr val="C00000"/>
              </a:buClr>
              <a:buSzPts val="3200"/>
            </a:pPr>
            <a:r>
              <a:rPr lang="en-US" sz="3600" b="1" dirty="0">
                <a:solidFill>
                  <a:srgbClr val="C00000"/>
                </a:solidFill>
                <a:latin typeface="Times New Roman" panose="02020603050405020304" pitchFamily="18" charset="0"/>
                <a:cs typeface="Times New Roman" panose="02020603050405020304" pitchFamily="18" charset="0"/>
              </a:rPr>
              <a:t>Chemical</a:t>
            </a:r>
            <a:r>
              <a:rPr lang="en-US" sz="3600" dirty="0">
                <a:latin typeface="Times New Roman" panose="02020603050405020304" pitchFamily="18" charset="0"/>
                <a:cs typeface="Times New Roman" panose="02020603050405020304" pitchFamily="18" charset="0"/>
              </a:rPr>
              <a:t>: nitrogen, salts, pesticides, metals, and human or animal drugs</a:t>
            </a:r>
            <a:endParaRPr sz="3600" dirty="0">
              <a:latin typeface="Times New Roman" panose="02020603050405020304" pitchFamily="18" charset="0"/>
              <a:cs typeface="Times New Roman" panose="02020603050405020304" pitchFamily="18" charset="0"/>
            </a:endParaRPr>
          </a:p>
          <a:p>
            <a:pPr marL="342900" indent="-342900">
              <a:spcBef>
                <a:spcPts val="1800"/>
              </a:spcBef>
              <a:spcAft>
                <a:spcPts val="1800"/>
              </a:spcAft>
              <a:buClr>
                <a:srgbClr val="5F497A"/>
              </a:buClr>
              <a:buSzPts val="3200"/>
            </a:pPr>
            <a:r>
              <a:rPr lang="en-US" sz="3600" b="1" dirty="0">
                <a:solidFill>
                  <a:srgbClr val="5F497A"/>
                </a:solidFill>
                <a:latin typeface="Times New Roman" panose="02020603050405020304" pitchFamily="18" charset="0"/>
                <a:cs typeface="Times New Roman" panose="02020603050405020304" pitchFamily="18" charset="0"/>
              </a:rPr>
              <a:t>Biological (microbiological)</a:t>
            </a:r>
            <a:r>
              <a:rPr lang="en-US" sz="3600" b="1"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bacteria, viruses, protozoan, and parasites</a:t>
            </a:r>
            <a:endParaRPr sz="3600" dirty="0">
              <a:latin typeface="Times New Roman" panose="02020603050405020304" pitchFamily="18" charset="0"/>
              <a:cs typeface="Times New Roman" panose="02020603050405020304" pitchFamily="18" charset="0"/>
            </a:endParaRPr>
          </a:p>
          <a:p>
            <a:pPr marL="342900" indent="-342900">
              <a:spcBef>
                <a:spcPts val="1800"/>
              </a:spcBef>
              <a:spcAft>
                <a:spcPts val="1800"/>
              </a:spcAft>
              <a:buClr>
                <a:srgbClr val="4B33FB"/>
              </a:buClr>
              <a:buSzPts val="3200"/>
            </a:pPr>
            <a:r>
              <a:rPr lang="en-US" sz="3600" b="1" dirty="0">
                <a:solidFill>
                  <a:srgbClr val="4B33FB"/>
                </a:solidFill>
                <a:latin typeface="Times New Roman" panose="02020603050405020304" pitchFamily="18" charset="0"/>
                <a:cs typeface="Times New Roman" panose="02020603050405020304" pitchFamily="18" charset="0"/>
              </a:rPr>
              <a:t>Radiological:</a:t>
            </a:r>
            <a:r>
              <a:rPr lang="en-US" sz="3600" dirty="0">
                <a:latin typeface="Times New Roman" panose="02020603050405020304" pitchFamily="18" charset="0"/>
                <a:cs typeface="Times New Roman" panose="02020603050405020304" pitchFamily="18" charset="0"/>
              </a:rPr>
              <a:t> plutonium, uranium, radon</a:t>
            </a:r>
            <a:endParaRPr sz="3600" dirty="0">
              <a:latin typeface="Times New Roman" panose="02020603050405020304" pitchFamily="18" charset="0"/>
              <a:cs typeface="Times New Roman" panose="02020603050405020304" pitchFamily="18" charset="0"/>
            </a:endParaRPr>
          </a:p>
          <a:p>
            <a:pPr marL="342900" indent="-139700">
              <a:spcBef>
                <a:spcPts val="1800"/>
              </a:spcBef>
              <a:spcAft>
                <a:spcPts val="1800"/>
              </a:spcAft>
              <a:buClr>
                <a:schemeClr val="dk1"/>
              </a:buClr>
              <a:buSzPts val="3200"/>
              <a:buNone/>
            </a:pPr>
            <a:endParaRP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1495822"/>
      </p:ext>
    </p:extLst>
  </p:cSld>
  <p:clrMapOvr>
    <a:masterClrMapping/>
  </p:clrMapOvr>
  <p:transition xmlns:p14="http://schemas.microsoft.com/office/powerpoint/2010/main" spd="med" advTm="78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xEl>
                                              <p:pRg st="0" end="0"/>
                                            </p:txEl>
                                          </p:spTgt>
                                        </p:tgtEl>
                                        <p:attrNameLst>
                                          <p:attrName>style.visibility</p:attrName>
                                        </p:attrNameLst>
                                      </p:cBhvr>
                                      <p:to>
                                        <p:strVal val="visible"/>
                                      </p:to>
                                    </p:set>
                                    <p:animEffect transition="in" filter="fade">
                                      <p:cBhvr>
                                        <p:cTn id="7" dur="500"/>
                                        <p:tgtEl>
                                          <p:spTgt spid="1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
                                            <p:txEl>
                                              <p:pRg st="1" end="1"/>
                                            </p:txEl>
                                          </p:spTgt>
                                        </p:tgtEl>
                                        <p:attrNameLst>
                                          <p:attrName>style.visibility</p:attrName>
                                        </p:attrNameLst>
                                      </p:cBhvr>
                                      <p:to>
                                        <p:strVal val="visible"/>
                                      </p:to>
                                    </p:set>
                                    <p:animEffect transition="in" filter="fade">
                                      <p:cBhvr>
                                        <p:cTn id="12" dur="500"/>
                                        <p:tgtEl>
                                          <p:spTgt spid="1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4">
                                            <p:txEl>
                                              <p:pRg st="2" end="2"/>
                                            </p:txEl>
                                          </p:spTgt>
                                        </p:tgtEl>
                                        <p:attrNameLst>
                                          <p:attrName>style.visibility</p:attrName>
                                        </p:attrNameLst>
                                      </p:cBhvr>
                                      <p:to>
                                        <p:strVal val="visible"/>
                                      </p:to>
                                    </p:set>
                                    <p:animEffect transition="in" filter="fade">
                                      <p:cBhvr>
                                        <p:cTn id="17" dur="500"/>
                                        <p:tgtEl>
                                          <p:spTgt spid="16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4">
                                            <p:txEl>
                                              <p:pRg st="3" end="3"/>
                                            </p:txEl>
                                          </p:spTgt>
                                        </p:tgtEl>
                                        <p:attrNameLst>
                                          <p:attrName>style.visibility</p:attrName>
                                        </p:attrNameLst>
                                      </p:cBhvr>
                                      <p:to>
                                        <p:strVal val="visible"/>
                                      </p:to>
                                    </p:set>
                                    <p:animEffect transition="in" filter="fade">
                                      <p:cBhvr>
                                        <p:cTn id="22" dur="500"/>
                                        <p:tgtEl>
                                          <p:spTgt spid="16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1189038"/>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r>
              <a:rPr lang="en-US" sz="3200" b="1" dirty="0">
                <a:solidFill>
                  <a:srgbClr val="FFFFFF"/>
                </a:solidFill>
                <a:latin typeface="Tahoma" pitchFamily="34" charset="0"/>
                <a:ea typeface="Tahoma" pitchFamily="34" charset="0"/>
                <a:cs typeface="Tahoma" pitchFamily="34" charset="0"/>
              </a:rPr>
              <a:t>Emerging contaminants are complicating water management</a:t>
            </a:r>
          </a:p>
        </p:txBody>
      </p:sp>
      <p:sp>
        <p:nvSpPr>
          <p:cNvPr id="2" name="TextBox 1"/>
          <p:cNvSpPr txBox="1"/>
          <p:nvPr/>
        </p:nvSpPr>
        <p:spPr>
          <a:xfrm>
            <a:off x="228600" y="1295400"/>
            <a:ext cx="11811000" cy="2431435"/>
          </a:xfrm>
          <a:prstGeom prst="rect">
            <a:avLst/>
          </a:prstGeom>
          <a:noFill/>
        </p:spPr>
        <p:txBody>
          <a:bodyPr wrap="square" rtlCol="0">
            <a:spAutoFit/>
          </a:bodyPr>
          <a:lstStyle/>
          <a:p>
            <a:r>
              <a:rPr lang="en-US" sz="3200" dirty="0">
                <a:solidFill>
                  <a:srgbClr val="000000"/>
                </a:solidFill>
              </a:rPr>
              <a:t>Emerging water quality parameters</a:t>
            </a:r>
          </a:p>
          <a:p>
            <a:pPr marL="342900" indent="-342900">
              <a:buFont typeface="Arial" panose="020B0604020202020204" pitchFamily="34" charset="0"/>
              <a:buChar char="•"/>
            </a:pPr>
            <a:endParaRPr lang="en-US" dirty="0">
              <a:solidFill>
                <a:srgbClr val="000000"/>
              </a:solidFill>
            </a:endParaRPr>
          </a:p>
          <a:p>
            <a:pPr marL="342900" indent="-342900">
              <a:buFont typeface="Arial" panose="020B0604020202020204" pitchFamily="34" charset="0"/>
              <a:buChar char="•"/>
            </a:pPr>
            <a:r>
              <a:rPr lang="en-US" dirty="0">
                <a:solidFill>
                  <a:srgbClr val="000000"/>
                </a:solidFill>
              </a:rPr>
              <a:t>Micro and nano-pollutants</a:t>
            </a:r>
          </a:p>
          <a:p>
            <a:pPr marL="342900" indent="-342900">
              <a:buFont typeface="Arial" panose="020B0604020202020204" pitchFamily="34" charset="0"/>
              <a:buChar char="•"/>
            </a:pPr>
            <a:r>
              <a:rPr lang="en-US" dirty="0">
                <a:solidFill>
                  <a:srgbClr val="000000"/>
                </a:solidFill>
              </a:rPr>
              <a:t>Trace organics – pesticides, pharmaceuticals, endocrine disrupting chemicals</a:t>
            </a:r>
          </a:p>
          <a:p>
            <a:pPr marL="342900" indent="-342900">
              <a:buFont typeface="Arial" panose="020B0604020202020204" pitchFamily="34" charset="0"/>
              <a:buChar char="•"/>
            </a:pPr>
            <a:r>
              <a:rPr lang="en-US" dirty="0">
                <a:solidFill>
                  <a:srgbClr val="000000"/>
                </a:solidFill>
              </a:rPr>
              <a:t>Resistant microorganisms (Antibiotic resistant bacteria (ARB) and Antibiotic resistant genes (ARG)</a:t>
            </a:r>
          </a:p>
        </p:txBody>
      </p:sp>
      <p:sp>
        <p:nvSpPr>
          <p:cNvPr id="3" name="TextBox 2">
            <a:extLst>
              <a:ext uri="{FF2B5EF4-FFF2-40B4-BE49-F238E27FC236}">
                <a16:creationId xmlns="" xmlns:a16="http://schemas.microsoft.com/office/drawing/2014/main" id="{9CE60E3E-63DE-4476-8DCC-76EEA0FE78D5}"/>
              </a:ext>
            </a:extLst>
          </p:cNvPr>
          <p:cNvSpPr txBox="1"/>
          <p:nvPr/>
        </p:nvSpPr>
        <p:spPr>
          <a:xfrm>
            <a:off x="304800" y="4572000"/>
            <a:ext cx="11582400" cy="830997"/>
          </a:xfrm>
          <a:prstGeom prst="rect">
            <a:avLst/>
          </a:prstGeom>
          <a:noFill/>
        </p:spPr>
        <p:txBody>
          <a:bodyPr wrap="square" rtlCol="0">
            <a:spAutoFit/>
          </a:bodyPr>
          <a:lstStyle/>
          <a:p>
            <a:r>
              <a:rPr lang="en-US" dirty="0">
                <a:solidFill>
                  <a:srgbClr val="FF6600"/>
                </a:solidFill>
              </a:rPr>
              <a:t>By 2050, the number of deaths from ARB related infectious diseases will rise to 10 million people per year, outnumbering all current causes of death (O’Neill, 2016).</a:t>
            </a:r>
          </a:p>
        </p:txBody>
      </p:sp>
    </p:spTree>
    <p:extLst>
      <p:ext uri="{BB962C8B-B14F-4D97-AF65-F5344CB8AC3E}">
        <p14:creationId xmlns:p14="http://schemas.microsoft.com/office/powerpoint/2010/main" val="3121260920"/>
      </p:ext>
    </p:extLst>
  </p:cSld>
  <p:clrMapOvr>
    <a:masterClrMapping/>
  </p:clrMapOvr>
  <p:transition xmlns:p14="http://schemas.microsoft.com/office/powerpoint/2010/main" spd="med" advTm="78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5"/>
          <p:cNvSpPr txBox="1">
            <a:spLocks noGrp="1"/>
          </p:cNvSpPr>
          <p:nvPr>
            <p:ph type="sldNum" idx="12"/>
          </p:nvPr>
        </p:nvSpPr>
        <p:spPr>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buClr>
                <a:schemeClr val="dk1"/>
              </a:buClr>
              <a:buSzPts val="1400"/>
            </a:pPr>
            <a:fld id="{00000000-1234-1234-1234-123412341234}" type="slidenum">
              <a:rPr lang="en-US" sz="1400">
                <a:solidFill>
                  <a:schemeClr val="dk1"/>
                </a:solidFill>
                <a:latin typeface="Arial"/>
                <a:ea typeface="Arial"/>
                <a:cs typeface="Arial"/>
                <a:sym typeface="Arial"/>
              </a:rPr>
              <a:pPr>
                <a:buClr>
                  <a:schemeClr val="dk1"/>
                </a:buClr>
                <a:buSzPts val="1400"/>
              </a:pPr>
              <a:t>25</a:t>
            </a:fld>
            <a:endParaRPr sz="1400">
              <a:solidFill>
                <a:schemeClr val="dk1"/>
              </a:solidFill>
              <a:latin typeface="Arial"/>
              <a:ea typeface="Arial"/>
              <a:cs typeface="Arial"/>
              <a:sym typeface="Arial"/>
            </a:endParaRPr>
          </a:p>
        </p:txBody>
      </p:sp>
      <p:sp>
        <p:nvSpPr>
          <p:cNvPr id="170" name="Google Shape;170;p15"/>
          <p:cNvSpPr/>
          <p:nvPr/>
        </p:nvSpPr>
        <p:spPr>
          <a:xfrm>
            <a:off x="0" y="2641312"/>
            <a:ext cx="12192000" cy="584775"/>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r>
              <a:rPr lang="en-US" sz="3200" b="1" dirty="0">
                <a:solidFill>
                  <a:srgbClr val="FFFFFF"/>
                </a:solidFill>
                <a:latin typeface="Tahoma" pitchFamily="34" charset="0"/>
                <a:ea typeface="Tahoma" pitchFamily="34" charset="0"/>
                <a:cs typeface="Tahoma" pitchFamily="34" charset="0"/>
                <a:sym typeface="Calibri"/>
              </a:rPr>
              <a:t>Water treatment at city level</a:t>
            </a:r>
            <a:endParaRPr sz="3200" b="1" dirty="0">
              <a:solidFill>
                <a:srgbClr val="FFFF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886783827"/>
      </p:ext>
    </p:extLst>
  </p:cSld>
  <p:clrMapOvr>
    <a:masterClrMapping/>
  </p:clrMapOvr>
  <p:transition xmlns:p14="http://schemas.microsoft.com/office/powerpoint/2010/main">
    <p:wipe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Title 1">
            <a:extLst>
              <a:ext uri="{FF2B5EF4-FFF2-40B4-BE49-F238E27FC236}">
                <a16:creationId xmlns="" xmlns:a16="http://schemas.microsoft.com/office/drawing/2014/main" id="{8CB1D4EA-8DAD-4746-9C2B-1C68A65C20D9}"/>
              </a:ext>
            </a:extLst>
          </p:cNvPr>
          <p:cNvSpPr>
            <a:spLocks noGrp="1"/>
          </p:cNvSpPr>
          <p:nvPr>
            <p:ph type="title"/>
          </p:nvPr>
        </p:nvSpPr>
        <p:spPr>
          <a:xfrm>
            <a:off x="0" y="7088"/>
            <a:ext cx="12192000" cy="1059712"/>
          </a:xfr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r>
              <a:rPr lang="en-US" altLang="en-US" b="1" dirty="0">
                <a:solidFill>
                  <a:srgbClr val="FFFFFF"/>
                </a:solidFill>
                <a:latin typeface="Tahoma" pitchFamily="34" charset="0"/>
                <a:ea typeface="Tahoma" pitchFamily="34" charset="0"/>
                <a:cs typeface="Tahoma" pitchFamily="34" charset="0"/>
              </a:rPr>
              <a:t>Conventional water treatment</a:t>
            </a:r>
          </a:p>
        </p:txBody>
      </p:sp>
      <p:grpSp>
        <p:nvGrpSpPr>
          <p:cNvPr id="39" name="Group 4"/>
          <p:cNvGrpSpPr>
            <a:grpSpLocks/>
          </p:cNvGrpSpPr>
          <p:nvPr/>
        </p:nvGrpSpPr>
        <p:grpSpPr bwMode="auto">
          <a:xfrm>
            <a:off x="609600" y="1066800"/>
            <a:ext cx="11277600" cy="6115050"/>
            <a:chOff x="761999" y="2133600"/>
            <a:chExt cx="7587155" cy="3143251"/>
          </a:xfrm>
        </p:grpSpPr>
        <p:pic>
          <p:nvPicPr>
            <p:cNvPr id="40" name="Picture 14" descr="http://www.denverwater.org/docs/assets/CC04FEB8-BCDF-1B42-D517C0E37D363E65/DW_WaterTreatmentProcess_Final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9" y="2133600"/>
              <a:ext cx="7587155" cy="314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7239419" y="2286000"/>
              <a:ext cx="457230" cy="76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2" name="Rectangle 41"/>
            <p:cNvSpPr/>
            <p:nvPr/>
          </p:nvSpPr>
          <p:spPr>
            <a:xfrm>
              <a:off x="6096345" y="3810001"/>
              <a:ext cx="45723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3" name="Rectangle 42"/>
            <p:cNvSpPr/>
            <p:nvPr/>
          </p:nvSpPr>
          <p:spPr>
            <a:xfrm>
              <a:off x="3845124" y="3705226"/>
              <a:ext cx="533435" cy="846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Tree>
    <p:extLst>
      <p:ext uri="{BB962C8B-B14F-4D97-AF65-F5344CB8AC3E}">
        <p14:creationId xmlns:p14="http://schemas.microsoft.com/office/powerpoint/2010/main" val="2864320759"/>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5c501b6e00_0_8"/>
          <p:cNvSpPr txBox="1">
            <a:spLocks noGrp="1"/>
          </p:cNvSpPr>
          <p:nvPr>
            <p:ph type="body" idx="1"/>
          </p:nvPr>
        </p:nvSpPr>
        <p:spPr>
          <a:xfrm>
            <a:off x="0" y="2362200"/>
            <a:ext cx="12115800" cy="12219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spcBef>
                <a:spcPct val="0"/>
              </a:spcBef>
            </a:pPr>
            <a:r>
              <a:rPr lang="en-US" sz="4400" b="1" kern="1200" dirty="0">
                <a:solidFill>
                  <a:srgbClr val="FFFFFF"/>
                </a:solidFill>
                <a:latin typeface="Tahoma" pitchFamily="34" charset="0"/>
                <a:ea typeface="Tahoma" pitchFamily="34" charset="0"/>
                <a:cs typeface="Tahoma" pitchFamily="34" charset="0"/>
              </a:rPr>
              <a:t>Water treatment at home</a:t>
            </a:r>
            <a:endParaRPr sz="4400" b="1" kern="1200" dirty="0">
              <a:solidFill>
                <a:srgbClr val="FFFF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401805480"/>
      </p:ext>
    </p:extLst>
  </p:cSld>
  <p:clrMapOvr>
    <a:masterClrMapping/>
  </p:clrMapOvr>
  <p:transition xmlns:p14="http://schemas.microsoft.com/office/powerpoint/2010/main" spd="med" advTm="78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7"/>
          <p:cNvSpPr txBox="1">
            <a:spLocks noGrp="1"/>
          </p:cNvSpPr>
          <p:nvPr>
            <p:ph type="title"/>
          </p:nvPr>
        </p:nvSpPr>
        <p:spPr>
          <a:xfrm>
            <a:off x="0" y="-4737"/>
            <a:ext cx="12192000" cy="96517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r>
              <a:rPr lang="en-US" b="1" kern="1200" dirty="0">
                <a:solidFill>
                  <a:srgbClr val="FFFFFF"/>
                </a:solidFill>
                <a:latin typeface="Tahoma" pitchFamily="34" charset="0"/>
                <a:ea typeface="Tahoma" pitchFamily="34" charset="0"/>
                <a:cs typeface="Tahoma" pitchFamily="34" charset="0"/>
              </a:rPr>
              <a:t>Water Treatment at home</a:t>
            </a:r>
            <a:endParaRPr b="1" kern="1200" dirty="0">
              <a:solidFill>
                <a:srgbClr val="FFFFFF"/>
              </a:solidFill>
              <a:latin typeface="Tahoma" pitchFamily="34" charset="0"/>
              <a:ea typeface="Tahoma" pitchFamily="34" charset="0"/>
              <a:cs typeface="Tahoma" pitchFamily="34" charset="0"/>
            </a:endParaRPr>
          </a:p>
        </p:txBody>
      </p:sp>
      <p:pic>
        <p:nvPicPr>
          <p:cNvPr id="183" name="Google Shape;183;p17" descr="http://www.rrh.org.au/publishedarticles/article570_1.jpg"/>
          <p:cNvPicPr preferRelativeResize="0"/>
          <p:nvPr/>
        </p:nvPicPr>
        <p:blipFill rotWithShape="1">
          <a:blip r:embed="rId3">
            <a:alphaModFix/>
          </a:blip>
          <a:srcRect/>
          <a:stretch/>
        </p:blipFill>
        <p:spPr>
          <a:xfrm>
            <a:off x="9434274" y="3314750"/>
            <a:ext cx="2079625" cy="2879725"/>
          </a:xfrm>
          <a:prstGeom prst="rect">
            <a:avLst/>
          </a:prstGeom>
          <a:noFill/>
          <a:ln>
            <a:noFill/>
          </a:ln>
        </p:spPr>
      </p:pic>
      <p:pic>
        <p:nvPicPr>
          <p:cNvPr id="184" name="Google Shape;184;p17" descr="Image result for home water purification systems candle filter"/>
          <p:cNvPicPr preferRelativeResize="0"/>
          <p:nvPr/>
        </p:nvPicPr>
        <p:blipFill rotWithShape="1">
          <a:blip r:embed="rId4">
            <a:alphaModFix/>
          </a:blip>
          <a:srcRect r="38138"/>
          <a:stretch/>
        </p:blipFill>
        <p:spPr>
          <a:xfrm>
            <a:off x="423291" y="851774"/>
            <a:ext cx="3200400" cy="2728912"/>
          </a:xfrm>
          <a:prstGeom prst="rect">
            <a:avLst/>
          </a:prstGeom>
          <a:noFill/>
          <a:ln>
            <a:noFill/>
          </a:ln>
        </p:spPr>
      </p:pic>
      <p:pic>
        <p:nvPicPr>
          <p:cNvPr id="185" name="Google Shape;185;p17" descr="Image result for sodis"/>
          <p:cNvPicPr preferRelativeResize="0"/>
          <p:nvPr/>
        </p:nvPicPr>
        <p:blipFill rotWithShape="1">
          <a:blip r:embed="rId5">
            <a:alphaModFix/>
          </a:blip>
          <a:srcRect/>
          <a:stretch/>
        </p:blipFill>
        <p:spPr>
          <a:xfrm>
            <a:off x="431801" y="4329907"/>
            <a:ext cx="3617626" cy="1966534"/>
          </a:xfrm>
          <a:prstGeom prst="rect">
            <a:avLst/>
          </a:prstGeom>
          <a:noFill/>
          <a:ln>
            <a:noFill/>
          </a:ln>
        </p:spPr>
      </p:pic>
      <p:pic>
        <p:nvPicPr>
          <p:cNvPr id="186" name="Google Shape;186;p17" descr="http://t0.gstatic.com/images?q=tbn:kYhsV53Wkfvw8M:http://www.ecasd.k12.wi.us/departments/ci/IS_webpage/Elementary_Resources/Field_Trips/hmong/kettle.jpg">
            <a:hlinkClick r:id="rId6"/>
          </p:cNvPr>
          <p:cNvPicPr preferRelativeResize="0"/>
          <p:nvPr/>
        </p:nvPicPr>
        <p:blipFill rotWithShape="1">
          <a:blip r:embed="rId7">
            <a:alphaModFix/>
          </a:blip>
          <a:srcRect/>
          <a:stretch/>
        </p:blipFill>
        <p:spPr>
          <a:xfrm>
            <a:off x="4477525" y="1286735"/>
            <a:ext cx="2582864" cy="1900109"/>
          </a:xfrm>
          <a:prstGeom prst="rect">
            <a:avLst/>
          </a:prstGeom>
          <a:noFill/>
          <a:ln>
            <a:noFill/>
          </a:ln>
        </p:spPr>
      </p:pic>
      <p:pic>
        <p:nvPicPr>
          <p:cNvPr id="187" name="Google Shape;187;p17" descr="1005_large_image">
            <a:hlinkClick r:id="rId8"/>
          </p:cNvPr>
          <p:cNvPicPr preferRelativeResize="0"/>
          <p:nvPr/>
        </p:nvPicPr>
        <p:blipFill rotWithShape="1">
          <a:blip r:embed="rId9">
            <a:alphaModFix/>
          </a:blip>
          <a:srcRect/>
          <a:stretch/>
        </p:blipFill>
        <p:spPr>
          <a:xfrm>
            <a:off x="8077200" y="1048125"/>
            <a:ext cx="1995487" cy="1964466"/>
          </a:xfrm>
          <a:prstGeom prst="rect">
            <a:avLst/>
          </a:prstGeom>
          <a:noFill/>
          <a:ln>
            <a:noFill/>
          </a:ln>
        </p:spPr>
      </p:pic>
      <p:sp>
        <p:nvSpPr>
          <p:cNvPr id="188" name="Google Shape;188;p17"/>
          <p:cNvSpPr txBox="1"/>
          <p:nvPr/>
        </p:nvSpPr>
        <p:spPr>
          <a:xfrm>
            <a:off x="4925994" y="3382168"/>
            <a:ext cx="1685925" cy="861734"/>
          </a:xfrm>
          <a:prstGeom prst="rect">
            <a:avLst/>
          </a:prstGeom>
          <a:noFill/>
          <a:ln>
            <a:noFill/>
          </a:ln>
        </p:spPr>
        <p:txBody>
          <a:bodyPr spcFirstLastPara="1" wrap="square" lIns="91425" tIns="45700" rIns="91425" bIns="45700" anchor="t" anchorCtr="0">
            <a:spAutoFit/>
          </a:bodyPr>
          <a:lstStyle>
            <a:defPPr>
              <a:defRPr lang="en-US"/>
            </a:defPPr>
            <a:lvl1pPr>
              <a:spcBef>
                <a:spcPts val="0"/>
              </a:spcBef>
              <a:spcAft>
                <a:spcPts val="0"/>
              </a:spcAft>
              <a:buClr>
                <a:schemeClr val="dk1"/>
              </a:buClr>
              <a:buSzPts val="1800"/>
              <a:defRPr sz="1800">
                <a:solidFill>
                  <a:srgbClr val="0000FF"/>
                </a:solidFill>
                <a:latin typeface="Times New Roman" panose="02020603050405020304" pitchFamily="18" charset="0"/>
                <a:ea typeface="Verdana"/>
                <a:cs typeface="Times New Roman" panose="02020603050405020304" pitchFamily="18" charset="0"/>
              </a:defRPr>
            </a:lvl1pPr>
          </a:lstStyle>
          <a:p>
            <a:r>
              <a:rPr lang="en-US" sz="3200" dirty="0">
                <a:sym typeface="Verdana"/>
              </a:rPr>
              <a:t>Boiling</a:t>
            </a:r>
            <a:endParaRPr sz="3200" dirty="0"/>
          </a:p>
          <a:p>
            <a:endParaRPr dirty="0">
              <a:sym typeface="Verdana"/>
            </a:endParaRPr>
          </a:p>
        </p:txBody>
      </p:sp>
      <p:sp>
        <p:nvSpPr>
          <p:cNvPr id="189" name="Google Shape;189;p17"/>
          <p:cNvSpPr txBox="1"/>
          <p:nvPr/>
        </p:nvSpPr>
        <p:spPr>
          <a:xfrm>
            <a:off x="8077201" y="3019927"/>
            <a:ext cx="3720066" cy="584735"/>
          </a:xfrm>
          <a:prstGeom prst="rect">
            <a:avLst/>
          </a:prstGeom>
          <a:noFill/>
          <a:ln>
            <a:noFill/>
          </a:ln>
        </p:spPr>
        <p:txBody>
          <a:bodyPr spcFirstLastPara="1" wrap="square" lIns="91425" tIns="45700" rIns="91425" bIns="45700" anchor="t" anchorCtr="0">
            <a:spAutoFit/>
          </a:bodyPr>
          <a:lstStyle>
            <a:defPPr>
              <a:defRPr lang="en-US"/>
            </a:defPPr>
            <a:lvl1pPr>
              <a:spcBef>
                <a:spcPts val="0"/>
              </a:spcBef>
              <a:spcAft>
                <a:spcPts val="0"/>
              </a:spcAft>
              <a:buClr>
                <a:schemeClr val="dk1"/>
              </a:buClr>
              <a:buSzPts val="1800"/>
              <a:defRPr sz="1800">
                <a:solidFill>
                  <a:srgbClr val="0000FF"/>
                </a:solidFill>
                <a:latin typeface="Times New Roman" panose="02020603050405020304" pitchFamily="18" charset="0"/>
                <a:ea typeface="Verdana"/>
                <a:cs typeface="Times New Roman" panose="02020603050405020304" pitchFamily="18" charset="0"/>
              </a:defRPr>
            </a:lvl1pPr>
          </a:lstStyle>
          <a:p>
            <a:r>
              <a:rPr lang="en-US" sz="3200" dirty="0">
                <a:sym typeface="Verdana"/>
              </a:rPr>
              <a:t>Chlorine</a:t>
            </a:r>
            <a:r>
              <a:rPr lang="en-US" dirty="0">
                <a:sym typeface="Verdana"/>
              </a:rPr>
              <a:t> </a:t>
            </a:r>
            <a:r>
              <a:rPr lang="en-US" sz="3200" dirty="0">
                <a:sym typeface="Verdana"/>
              </a:rPr>
              <a:t>tablets</a:t>
            </a:r>
            <a:endParaRPr sz="3200" dirty="0"/>
          </a:p>
        </p:txBody>
      </p:sp>
      <p:sp>
        <p:nvSpPr>
          <p:cNvPr id="190" name="Google Shape;190;p17"/>
          <p:cNvSpPr txBox="1"/>
          <p:nvPr/>
        </p:nvSpPr>
        <p:spPr>
          <a:xfrm>
            <a:off x="783653" y="3397777"/>
            <a:ext cx="2479675" cy="584735"/>
          </a:xfrm>
          <a:prstGeom prst="rect">
            <a:avLst/>
          </a:prstGeom>
          <a:noFill/>
          <a:ln>
            <a:noFill/>
          </a:ln>
        </p:spPr>
        <p:txBody>
          <a:bodyPr spcFirstLastPara="1" wrap="square" lIns="91425" tIns="45700" rIns="91425" bIns="45700" anchor="t" anchorCtr="0">
            <a:spAutoFit/>
          </a:bodyPr>
          <a:lstStyle/>
          <a:p>
            <a:pPr>
              <a:spcBef>
                <a:spcPts val="0"/>
              </a:spcBef>
              <a:spcAft>
                <a:spcPts val="0"/>
              </a:spcAft>
              <a:buClr>
                <a:schemeClr val="dk1"/>
              </a:buClr>
              <a:buSzPts val="1800"/>
            </a:pPr>
            <a:r>
              <a:rPr lang="en-US" sz="3200" dirty="0">
                <a:solidFill>
                  <a:srgbClr val="0000FF"/>
                </a:solidFill>
                <a:latin typeface="Times New Roman" panose="02020603050405020304" pitchFamily="18" charset="0"/>
                <a:ea typeface="Verdana"/>
                <a:cs typeface="Times New Roman" panose="02020603050405020304" pitchFamily="18" charset="0"/>
                <a:sym typeface="Verdana"/>
              </a:rPr>
              <a:t>Pitcher Filters</a:t>
            </a:r>
            <a:endParaRPr sz="3200" dirty="0">
              <a:solidFill>
                <a:srgbClr val="0000FF"/>
              </a:solidFill>
              <a:latin typeface="Times New Roman" panose="02020603050405020304" pitchFamily="18" charset="0"/>
              <a:cs typeface="Times New Roman" panose="02020603050405020304" pitchFamily="18" charset="0"/>
            </a:endParaRPr>
          </a:p>
        </p:txBody>
      </p:sp>
      <p:sp>
        <p:nvSpPr>
          <p:cNvPr id="191" name="Google Shape;191;p17"/>
          <p:cNvSpPr txBox="1"/>
          <p:nvPr/>
        </p:nvSpPr>
        <p:spPr>
          <a:xfrm>
            <a:off x="4764928" y="6012215"/>
            <a:ext cx="2868086" cy="861734"/>
          </a:xfrm>
          <a:prstGeom prst="rect">
            <a:avLst/>
          </a:prstGeom>
          <a:noFill/>
          <a:ln>
            <a:noFill/>
          </a:ln>
        </p:spPr>
        <p:txBody>
          <a:bodyPr spcFirstLastPara="1" wrap="square" lIns="91425" tIns="45700" rIns="91425" bIns="45700" anchor="t" anchorCtr="0">
            <a:spAutoFit/>
          </a:bodyPr>
          <a:lstStyle>
            <a:defPPr>
              <a:defRPr lang="en-US"/>
            </a:defPPr>
            <a:lvl1pPr>
              <a:spcBef>
                <a:spcPts val="0"/>
              </a:spcBef>
              <a:spcAft>
                <a:spcPts val="0"/>
              </a:spcAft>
              <a:buClr>
                <a:schemeClr val="dk1"/>
              </a:buClr>
              <a:buSzPts val="1800"/>
              <a:defRPr sz="1800">
                <a:solidFill>
                  <a:srgbClr val="0000FF"/>
                </a:solidFill>
                <a:latin typeface="Times New Roman" panose="02020603050405020304" pitchFamily="18" charset="0"/>
                <a:ea typeface="Verdana"/>
                <a:cs typeface="Times New Roman" panose="02020603050405020304" pitchFamily="18" charset="0"/>
              </a:defRPr>
            </a:lvl1pPr>
          </a:lstStyle>
          <a:p>
            <a:r>
              <a:rPr lang="en-US" sz="3200" dirty="0">
                <a:sym typeface="Verdana"/>
              </a:rPr>
              <a:t>Ceramic</a:t>
            </a:r>
            <a:r>
              <a:rPr lang="en-US" dirty="0">
                <a:sym typeface="Verdana"/>
              </a:rPr>
              <a:t> </a:t>
            </a:r>
            <a:r>
              <a:rPr lang="en-US" sz="3200" dirty="0">
                <a:sym typeface="Verdana"/>
              </a:rPr>
              <a:t>filters</a:t>
            </a:r>
            <a:endParaRPr sz="3200" dirty="0"/>
          </a:p>
          <a:p>
            <a:endParaRPr dirty="0">
              <a:sym typeface="Verdana"/>
            </a:endParaRPr>
          </a:p>
        </p:txBody>
      </p:sp>
      <p:sp>
        <p:nvSpPr>
          <p:cNvPr id="192" name="Google Shape;192;p17"/>
          <p:cNvSpPr txBox="1"/>
          <p:nvPr/>
        </p:nvSpPr>
        <p:spPr>
          <a:xfrm>
            <a:off x="9386482" y="6175638"/>
            <a:ext cx="3071811" cy="584735"/>
          </a:xfrm>
          <a:prstGeom prst="rect">
            <a:avLst/>
          </a:prstGeom>
          <a:noFill/>
          <a:ln>
            <a:noFill/>
          </a:ln>
        </p:spPr>
        <p:txBody>
          <a:bodyPr spcFirstLastPara="1" wrap="square" lIns="91425" tIns="45700" rIns="91425" bIns="45700" anchor="t" anchorCtr="0">
            <a:spAutoFit/>
          </a:bodyPr>
          <a:lstStyle>
            <a:defPPr>
              <a:defRPr lang="en-US"/>
            </a:defPPr>
            <a:lvl1pPr>
              <a:spcBef>
                <a:spcPts val="0"/>
              </a:spcBef>
              <a:spcAft>
                <a:spcPts val="0"/>
              </a:spcAft>
              <a:buClr>
                <a:schemeClr val="dk1"/>
              </a:buClr>
              <a:buSzPts val="1800"/>
              <a:defRPr sz="1800">
                <a:solidFill>
                  <a:srgbClr val="0000FF"/>
                </a:solidFill>
                <a:latin typeface="Times New Roman" panose="02020603050405020304" pitchFamily="18" charset="0"/>
                <a:ea typeface="Verdana"/>
                <a:cs typeface="Times New Roman" panose="02020603050405020304" pitchFamily="18" charset="0"/>
              </a:defRPr>
            </a:lvl1pPr>
          </a:lstStyle>
          <a:p>
            <a:r>
              <a:rPr lang="en-US" sz="3200" dirty="0">
                <a:sym typeface="Verdana"/>
              </a:rPr>
              <a:t>Biosand</a:t>
            </a:r>
            <a:r>
              <a:rPr lang="en-US" dirty="0">
                <a:sym typeface="Verdana"/>
              </a:rPr>
              <a:t> </a:t>
            </a:r>
            <a:r>
              <a:rPr lang="en-US" sz="3200" dirty="0">
                <a:sym typeface="Verdana"/>
              </a:rPr>
              <a:t>filters</a:t>
            </a:r>
            <a:endParaRPr sz="3200" dirty="0"/>
          </a:p>
        </p:txBody>
      </p:sp>
      <p:sp>
        <p:nvSpPr>
          <p:cNvPr id="193" name="Google Shape;193;p17"/>
          <p:cNvSpPr txBox="1"/>
          <p:nvPr/>
        </p:nvSpPr>
        <p:spPr>
          <a:xfrm>
            <a:off x="311878" y="6296441"/>
            <a:ext cx="3737549" cy="584735"/>
          </a:xfrm>
          <a:prstGeom prst="rect">
            <a:avLst/>
          </a:prstGeom>
          <a:noFill/>
          <a:ln>
            <a:noFill/>
          </a:ln>
        </p:spPr>
        <p:txBody>
          <a:bodyPr spcFirstLastPara="1" wrap="square" lIns="91425" tIns="45700" rIns="91425" bIns="45700" anchor="t" anchorCtr="0">
            <a:spAutoFit/>
          </a:bodyPr>
          <a:lstStyle>
            <a:defPPr>
              <a:defRPr lang="en-US"/>
            </a:defPPr>
            <a:lvl1pPr>
              <a:spcBef>
                <a:spcPts val="0"/>
              </a:spcBef>
              <a:spcAft>
                <a:spcPts val="0"/>
              </a:spcAft>
              <a:buClr>
                <a:schemeClr val="dk1"/>
              </a:buClr>
              <a:buSzPts val="1800"/>
              <a:defRPr sz="1800">
                <a:solidFill>
                  <a:srgbClr val="0000FF"/>
                </a:solidFill>
                <a:latin typeface="Times New Roman" panose="02020603050405020304" pitchFamily="18" charset="0"/>
                <a:ea typeface="Verdana"/>
                <a:cs typeface="Times New Roman" panose="02020603050405020304" pitchFamily="18" charset="0"/>
              </a:defRPr>
            </a:lvl1pPr>
          </a:lstStyle>
          <a:p>
            <a:r>
              <a:rPr lang="en-US" sz="3200" dirty="0">
                <a:sym typeface="Verdana"/>
              </a:rPr>
              <a:t>Solar</a:t>
            </a:r>
            <a:r>
              <a:rPr lang="en-US" dirty="0">
                <a:sym typeface="Verdana"/>
              </a:rPr>
              <a:t> </a:t>
            </a:r>
            <a:r>
              <a:rPr lang="en-US" sz="3200" dirty="0">
                <a:sym typeface="Verdana"/>
              </a:rPr>
              <a:t>disinfection</a:t>
            </a:r>
            <a:endParaRPr sz="3200" dirty="0"/>
          </a:p>
        </p:txBody>
      </p:sp>
      <p:pic>
        <p:nvPicPr>
          <p:cNvPr id="194" name="Google Shape;194;p17" descr="sectionimage_ceramic">
            <a:hlinkClick r:id="rId10"/>
          </p:cNvPr>
          <p:cNvPicPr preferRelativeResize="0"/>
          <p:nvPr/>
        </p:nvPicPr>
        <p:blipFill rotWithShape="1">
          <a:blip r:embed="rId11">
            <a:alphaModFix/>
          </a:blip>
          <a:srcRect/>
          <a:stretch/>
        </p:blipFill>
        <p:spPr>
          <a:xfrm>
            <a:off x="5337553" y="4000233"/>
            <a:ext cx="1722836" cy="2171967"/>
          </a:xfrm>
          <a:prstGeom prst="rect">
            <a:avLst/>
          </a:prstGeom>
          <a:noFill/>
          <a:ln>
            <a:noFill/>
          </a:ln>
        </p:spPr>
      </p:pic>
    </p:spTree>
    <p:extLst>
      <p:ext uri="{BB962C8B-B14F-4D97-AF65-F5344CB8AC3E}">
        <p14:creationId xmlns:p14="http://schemas.microsoft.com/office/powerpoint/2010/main" val="181884621"/>
      </p:ext>
    </p:extLst>
  </p:cSld>
  <p:clrMapOvr>
    <a:masterClrMapping/>
  </p:clrMapOvr>
  <p:transition xmlns:p14="http://schemas.microsoft.com/office/powerpoint/2010/main" spd="med" advTm="780">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1"/>
            <a:ext cx="12192000" cy="1349128"/>
          </a:xfr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algn="ctr"/>
            <a:r>
              <a:rPr lang="en-US" altLang="en-US" b="1" kern="1200" dirty="0" err="1">
                <a:solidFill>
                  <a:srgbClr val="FFFFFF"/>
                </a:solidFill>
                <a:latin typeface="Tahoma" pitchFamily="34" charset="0"/>
                <a:ea typeface="Tahoma" pitchFamily="34" charset="0"/>
                <a:cs typeface="Tahoma" pitchFamily="34" charset="0"/>
              </a:rPr>
              <a:t>LifeStraw</a:t>
            </a:r>
            <a:r>
              <a:rPr lang="en-US" altLang="en-US" b="1" kern="1200" dirty="0">
                <a:solidFill>
                  <a:srgbClr val="FFFFFF"/>
                </a:solidFill>
                <a:latin typeface="Tahoma" pitchFamily="34" charset="0"/>
                <a:ea typeface="Tahoma" pitchFamily="34" charset="0"/>
                <a:cs typeface="Tahoma" pitchFamily="34" charset="0"/>
              </a:rPr>
              <a:t> – membrane filter</a:t>
            </a:r>
          </a:p>
        </p:txBody>
      </p:sp>
      <p:sp>
        <p:nvSpPr>
          <p:cNvPr id="55299" name="AutoShape 12" descr="data:image/jpeg;base64,/9j/4AAQSkZJRgABAQAAAQABAAD/2wCEAAkGBhQSEBUTExQUFBUWGRgXGBgXGBoYGBoYFhcYFRoYIhwZHCYeGxojGhoYHy8gIycpLC0sGh8xNTAqNSYrLCkBCQoKDgwOGg8PGiwkHyQsLCwsLCosLCwsKSwsKSwsLCwpLCwsLCwsLCwsLSwsLCwsLCwsLCwsLCwsLCkpKSwsLP/AABEIALcBEwMBIgACEQEDEQH/xAAcAAABBQEBAQAAAAAAAAAAAAAAAwQFBgcBAgj/xAA/EAACAQIEAwYEBAUDBAEFAAABAhEAAwQSITEFQVEGEyJhcYEHMpGhQrHB0RRSYuHwFSNyQ6Ky8YIzNWPC0v/EABkBAAMBAQEAAAAAAAAAAAAAAAACAwEEBf/EACwRAAICAgIBAwEHBQAAAAAAAAABAhEDIRIxQQQTUSIUYXGBobHwMlKR0eH/2gAMAwEAAhEDEQA/ANwooiu0GHK7RRQaFFFFABRRRQAUUUUAFFFFABRRRQAUUUUAFFFFABRRRQAUUUUAFFFFABRRRQAUUUUAFFFFABRRRQByiu0UAcmu0UUAFFFFABRRRQAUUUUAFFFFABRRRQAUUUUAFFFFABRRRQAUUUUAFFFFABRRRQAUUUUAFFFFABRRRQAUUUUAFFFFABRRRQAUUUUAFFFFABRRRQAUUUUAFFFFABRRRQAUUUUAFFFFABRRRQAUUVyaAO0VG4rtFh7ZyvdQHmBqR9JiveC45YvGLd1GPSYP0OtAD+iiigAooooAKKKKACimfFOKW8Paa7dbKq/UnkAOZPSsi7Q/FS/eYrZJtJyCxnPmW3B8hQBtGYUTXzTd4rdJku3qWPPWpDhvbTFWCCl5/QksNPJtI/vWmWfQ9FU3sP2/XG/7VwBLwEwNnA5idj5fSrlWGhRRRQAUUUUAFFNzjk6+fOvCcTQmAZpOcfkB3RTX/UU6n6Uje4wg6nWKPch8gN+0Pamzg1BuElj8qL8x8/IeZqm3fi8Z8NgR5uSfsKpHbLtA2JxVxxsDlUdFXQD9feq22M/w1Qw3PgvxNsXmC3AbLHYkhl+u4+lXEGvl3DY0zWy9ge1xuYQK0FrZySdyIlftp7UkpKKtml+oqHHFWOgg/mAeVN8Zxk2l7y4+VQOgg8oqXvxukBYJomsyx/xZgxbSfNhH2H715wfxYYmLlvfmp284OlVt/AGnTQGmqinabvrYZHkEctCPXzrnC+LM3MnKdN/T8pqL9Qk6oC4TRVcbHsxO8++lMzxFw2WLh57Gj318GWW7NVF7fdqih/h7LQYm4ynkdln7n6VJXO8ykkMJ30YT6+dZl2lcjE3BIOo6DQgae2g86eGTk6o09YZiQdWn8z5dfSaQGJYNoTpz2IjmK7hlbLJB10/vTLGYkro0iBseXKaqbRr/AGG7SHE2Stw/7lsgEnmDqp9dCD6VZWvAbkD3rG/hnfd718DXwqdP+TAHT3q+XcJcaPC33rnnmcXVCtll/i0/mGlDYpQQCRJ2qs3uH3YkISa8HD3+Vsx96m/US/tCy1DEr1Glc/i0icw9zVT7i6Pwsp964tu4DLK8R0NZ9pl/aZyRUvi5x/PfWwreBFDETEuw384UjTzNZ096N+vvPrzqW7X3M/EL0zo0QdzAHXYVC37Tcg3QR99T511xlaTGo73/AKny/wA5e1ee9ny84/z7zTRiRv8AQkj8964rGfPfp7zufWmMomeF8UNi6l22TNtgwge5H0ke9fRA7SWe6W4W0YKYgk+IA7RPOvmFng9J/Xef7c62zCOO7Tw/gXc/0iufNm9tIxuuy52e0dlpOYgAxqCKUTjtkie8H3qlhlO615Z0H4a5ftn3Gc0XU8fs/wA4+hoqjgjko9zRR9s+43mi7LwrWSdee/vTM8Du55FxQJH4Ty/wVPV2uz2IfBtEZiOFMR4WAPmJ/Wkf9EMQWBE/y/3qYoNb7MPgKPna/gxau3g4lQzKCOeViJptds4a4oIEH1qf7fN3eKu2haZjmYiCB8xL++9UG9iGBIyukbg/22p7orFWSHeWw0KsaHma0z4RcGt3bF/vJzC4ugJEDLodOpn6VkWHefELTFebT/gFbl8ItcPcfKVDFN9vCGH12+opXXkGtFzw/CbaEkAnlrrArIvipx7NizZWAloBfVyASfuB/wC61DEdoMl9kPyiB9gawrtySeJ4kDWbhIPkwBGvoaZRiukJTIlsVXpMR/71E+dO+GcALEZoXUesbz5VJYns8ltVY3AP5h/N9a2xuLH/AMP+KAYxLNweC6chGwk/KfIzA962XC8FtIZCyfMk/nWAOy5g9ucynN6Zdf719AcD4uuJsJeT5XE78wSpH1BrEk9iyVD81wmk3vwdSo6a0w41iH/h7vdqS5RgpiBJEDXp509CWZPx7t1exfEGw9ksyZyqqokkKdwBvMVF9rcHew96bgAJywAc2kCBPUaiPzq74KzY4bbLIqtecf7l0iTPMDogP4R7yaonbzjf8UyEEKwBBWfDprIPMHlTODSsZNN0NMF2ldfTpUVxHi73LhMaUwTDOSaRFtzuf2FSsoWrs9cezfs3BcVBmBaZjweIaAidY5862jgXbEXl1iQcrazBiRrzUgyDp57GvnLG4rwKAxgT+n7VO9m+LXsMDGpfKSDyAmPQwZ1608U26ElSPo9caDzj1/eva3J5j7/tWP8ADPiG4MMQZ3jb+9aX2d4guJt5tNIMev8Ahp5RoROyWzHqK8hj1H1/tSvdVWu0PaRbNzuQ0NGZjzAOw9aQ0xPtZcf/AFLEM4APevIG0g/tTjhfEQpBIH2/Wm/bjH23xLummaCW/qgAnXqAKri4+DAKn3/SktFKLri0sPrlA67xUJxDiFseFAAB0phc4m0agGo27fkmI+orOSGpod4xwxB6b19AcBuo+FtM9lZKCcsGNPLYxuK+d/4iEMwT9qunY34hth7BsltD11+9Cp9om4p9mxnuDobS/UDbn5e9ecQ1oHWyI11BB/IVlVv4jnvJ3g/Ucx9K1nC8FtXLa3AxIYBgdQCGEg79KpFQfhE5Rpif8JYOuT/uP/8AVFPF4Fa/x6K3hj+P0Fpk1RXkt6fWk7mKRd2UeprKKWIcT4qtlQW3OgH6+lQnCu0qtfdC4ZiJA/47j71T/ij2la3ft92QylNDykEz+lZ5Y7ZPavpdGpVsx13HMe4kUmS6aXZTHxfZb/i1hS19b8eFgEf/AJLsfdfyqnWblq0pzfiBgQSdokn1rQ+I4oY2wV0Idcy/mv3rM8DZu4hytslcoM6GAw0ymOehrn9M5ZvpXZ0Tj7K3/P4qGdyyoBYa9Nx9j51pXw64664bu1Oz/nr+9ZJir7qSGzZpjX86uvw1vk27o/qH/jS+qi4wd9obA1OVfd/0lr/bS4mMu5yGQ3WEHdYaNPaoPtTj1uY3OuoZACRsSNPYx+VVnizFMRdTaHbTYATIp7wHDNiLndqQGKswJPNFLR6mIHmRVouoEpf1ND1eKujakD13pPH8ZzCGJj86bHCAg+HOxnxFiIn+kcxT+xwNWw4YCXnTWJFZY6ToQwWPKMD3LjUg5toGjCD61oPZ3tkcPYa0rQqMzKBpCtrrrvM1nt67kWWLMxAHiMmOk9KmeG4AHDq6mWuLr5EGIrU2DiumXTDfEAMJdYn7/Wo/E/FnubkL4lPzKdoqjcWt3EMaxVbxBMkmmTbEmkvBe8b2m73cnK2oPNTyb6aEdPOq9jZb1FIYbW2p8v7Ud4dufL9q77tbODpnrD4mOmY8zOlNL14fh08hJ251K8H4X/EXlEE+LVQM2YAEnQcoG9d7RcGNjEGVZA2oUqVEDwyAeWlTfpmoe5eivv74kXhwRqBr15jTl0p4L5iDt0/zekhXrJOtY9CiV7iLLAXc/wCE1uPwWvhsG/VSqk8/xH9ayDgHYy/j3uDD5S1tQxDNlBExAJ0mev1ra/hZ2UvYLDt36hXc/KGDQvmVMST+VJI1F3NfPPxM4my8VxIDHQoPpbSvoavm/wCLqZeL34/ELbfW2v7VNlEVUY8l9ddKevjXZcrFYMAnKMxC7DNEkDzNQbnXzGtS3DLoMNIBXkROvpzpGUi/B3GcPCiZ0oOIJQDJb0GUNlGbL0mPvvTy9aI8RZGB0Ajr5TpFRGLuZPDMnypVZSVCGLuTAFJ2Wrjrqa8WjVKrRC7dju1c1r6M+E3FDe4Zbza92zW58hDL9mj2r5uU1u/wNxanA3UOpF3NHkyqJ+qmiPYsui1Y7CXmuMUzBZ0GYjbTaRpOtFTZE6ww9DRVqE5kNa4Ik+KD+dO27i0NlB5aSfvVZs4pg4Ju3AemY/vtUgcWTycnrln84qu32TIL4kYFcbhJQMLtmWQEABlPzrpzgAjzHnWDYhzX0fa7wyzAqo55QfaI1rF+2XBBYxNwZSFYlkkR4WMjbTTao5F5K434JT4e8azWWtE+K3qv/Emfs35irr2L7M2/4zGOyAo62rgnQBibgfn7+9YvwzH/AMNfW6omJDDqp3H+dKvrcevPYDJcXD27gzM7HxbkQFGpjeRprXDjUsOZzj0ztm1mx8H3/rz/AI1+SKh8QLCpxK/bSAitCCdMpAOhPmTUj8PuJpbuXEJ1ZQREkSp29YNMb+KtmQ+IN0cpt5h9zP0p7h+I21wzKngKrK5dM3nO86zrVfU5Hli9bYuGHtPvwJ8S4UcZj3FuFnLmnkYAO3PbSrrwjheHwVqEUtfjxM3+fYaVSezPHVsXJiTUnxTtSHBIrIR4xS+Bm1JuXyRXFL7LfZohWadNpO9e8y3DJ7xoGiiSI6RyFR6YksDmOk1ofwo7Ni+t9ly5lAUlpPz5oAA/4g10YcUZv6nS8kJ5HDozjiGMzcgANBUvwHGlbbSdNI96ZdouCGxi71ox/tuVEbaQdJrvDLHfXVsoyqTOrmFlQdJG00s4qNqzccnJpkxisZnWOVQmB4MuIxVqw1zuhdbIHK5gCZC6SJBaBvzq34Ls41iBdsNeukBgqS6gEaA5JBadwTFSGOLogfE5LZE5bXhbKqwQTAgNPIHSop0dE48kQHaTsW/C1QXriOrAkMobkRMqRI+Ya7VV7mJQ7OD7H9qsHbHtUMTbOdjcfTxE6eGYkbaSfqTUXhexF84RMVoO8vLZRCRJDKSHmdBOketdSyNrRwShTLB8KcQDxG0QdfGCPW2+v1H3qc+Ndv8A38O3W24+jg/rUL2ZxtnBlLhH/wBMzny+LPsUbpImDU/204rY4laW5YaXsIzMAAWXNl16FfCSSNoqnuxaSZF4Zc7Rm0RXrvNIFdGHI3pLE3gn/I1j7tj2aN8JcYtnEASP90FDPM7jfzH3rahbr5c7MXbhvW8rMIbMpgwCBIj6cq+nsHfz21ZhDFQWEzBIkjTzpZ/JsfgVZQdNa+bfiWQeKYqB8rhR6KiivpORXzJ27fPxHFsASDeuDb+U5f0qTKIQ+H/AreL4nZsXVzW37zMASDAtOZBGxBgjzApTtX2JxHDcV3RGdLhPdXIgP5dFcbEe+1WH4ErbPE3LmHFlu7B5ksof3C/ma23j3C7OJsm3dUOJDDqrDZgeR3+ppoJNq+jHKk2fNnG+E3LNq24zNI8Qj5evqKq73JMmt3+IXZS1awhuobmZMoUSCDLDfSetYO5kknc6n1NdPqoY1UsfkniyOa2LYhoPsPyFebI0rzi21B6qp/7RXbJ0rlnqTLRHNtda0D4XdoxhcZbVj4LpFo+WcmG9AYrP7LailsJdJbPOVRz56nkOppUrYSZ9dC6PKiq5wPixvYa1dMS6KTtuRr95orp9qyHMc27arqNv+OYn3GppU8RPJIHOSB+Zn7U0bi4nQu/sIrv+qE7Wz9/0rabAefxRjQAj1qk/E3goxOENwqFe1LK+0jmnod/arYLzblu79uXqx1qhfEbHvADYxArDw2EDgsvVyAfv7A0k3xXRq2yldn+zmH7kPiQr94YUhm8HIKYgBjvr5CpXGcOw9l8v8Ncvt3YhAG7pFByhgSdZ01OgPnVZHESoKx4SMp/laNpHuDO9Xn4L8RuYi5estlKWoaTLHKxK5RPKQDXPH+pWdcpJQdFA49xK6tx17u3hwphgqrM76mNdCKgl4iQ+o5AGefnVg+J1sLxXELrGYemqLVXa3JoklGTRKORyimPbzWxBWZO43j9q61/Smb26UyED96xmpj3AKzkIoJZjAA61tXwhwjYQ30vZQ10oVCsG+UNmmNBuKzLstwdP4c3HuLad2Ik6nIIBjXSTPrAq19n7WBwzl8ReOImMpMrk3k6EyD50ynWinC433+BXPiL/APdsUZHzgjXeUU1WiQPl3HPbWr78XeNqRat2TYa2/wDuygUusAKFJA5/p5VmYZjzNDfIVfQqZNJ2nv7d9cHKAelNeJ8Ve4RmuM8DSfOoxkY9ac2OGm58uyiXYnKgHqx3/PkKVtIxzbND7N9krNjCWcfePell7wW/CIEwFUE+N4kzEL0nULduO3yYjD913RWGR0M5cuXQAjX8JOqxFNOK9qHuYPDWrUoLQCRmylgqKocDSVJnU+1Vq/hHcEuy9DmcZvpM+9RnmalUejFG9sWt8aF+/ZtqxVrjohddCQzZfENiwnfnVh7e8CxHDrSMl8OLjm3pbVG1UkyVOsxFUbh9nu8XZIIOW7bO45Op5VtHxoszgrbfy3lP1VxXXFRcGyE8s1kST7MSucQuzDNr6U1uAkyTJpzcw5ZpinOH4Sx1ymOUgifT96T3FVsaixfCXAG9xSzKF1TM7aSFyqcrHyD5feK+lEWBsPsK+eOxljFYfErdw1vO66FRJlW0IOTltqToYNb5h8VmXxkI3NZj89fpWwnyQ1UOc1fPHb4G1xPEWzsXzqf6bnjH3JHtW/XAIliSBzBI/wDHf6VS/iJwnDYjDO7JnuWl8LZ4ZZYamfEVEyVPntTNGplA4Vg3sZbtolSNnHUiDqeW4q6dk+216/ixhby65Sy3BoCFgmRtvzH0qpYa/IBbwpcHdOv8l1BA05SB9qQ7L9pDh8UuZSWtsUfT8BME/SDRCdM3NjuDrsuvxhxeTAjbW4g125mPoK+frKlmg6Abk7Ac5/bnWvfGDFs3DbROY5r5MyToqsAddQCeRrGDeOxJI+1dOVpVF+DlwKo2L4nEZmJiBy9BoPsK9WztSBccp9P708VNK5JO3Z0oWtmBNP8AA4YLaLPJnkvIAjbzNRXewD5VOW8SrWhEglIAG+Y6fnNbEGbd2Cx6tw6wYjRhz2DsB9qKV7FWbFrh+HRrgBCAxJ/ES3TeDRV1LRCiQu8TGwkdMqif1ry+PMfLcAHNv2g0imFUal5PQTHvRcwiN8wc9NwPYSB9q3RozxeNuHRAY/q8IEa7kVnvHeHi85u2wvV2YhQW5wsS3QdYrRcbh7RtlO6dhHJyNtRqsQKqF3jZOayMItgEFWdVJuEcxmfUg7E9Ca5s+6VlIFIxHDxBXnOmo1HoNvrVi+F/GRgsTcGXMLoVZJChchLEyT51Df6WxJADEA6kiNfQVI8OwBs/7k5fOJUjpMyPSa5cUuE1ZWUbWiL+IK95jrl7wzcgmJjRQBHXQVWrdjWrjjZe5L5HG+oifpsPevCYZGaVtBFAGstr1MmfPasy+oSk3RmPE+KRX04YSJ6dBXo4FZCjN5mPtAk79atN21oe7yCIjQk/WY+1PrFrMAWUseQAKgeZJHi+nKags7eyksdFUt44WLYRrCOwn5wSdT0I6VZewztjMQe4wuEHdhWbOkCCYgQCZ0ptxHAoR87hufi8/wC1Sfw+4vZwVy6zh4cKFMDTKSdQW1JneurBL3JJCznKMHX7Fc+JGCP+pOGW2jZbchPCg8I/IaVD2uECCSwbLrAkKf8A5ECfb61aO1+Lt38U19beYMBuylhlEE5RMUzwWHstGZWY6xmJP/aDA0/KlzzcJNIWCbim1sijhLREZC3mCAu0aKNz1J/vUlhuKNAtlSU3RckAMJiBzHODImpDJhABChZBkgK76c9QVX03pncxiZTbBKiZA110/F4ZJ28O1c98l0xuNEd/DgtL3WLuTI+cjpqNielOBgAASsGNyyiPq5C/Y0tNoplFxUbUklSvKMogz9qQ/gHcnu+7cAScrAxpzzaz7Vve+jetEc+BfPmBtzIYQynn5eHl5VoXb3tJcxGCVWFseJGlQSSR6mBv51Q24MxaTJAiSYGp/CMx6Tv0qwcZtZLADOTG37HNuK7sU/pkjlnFcosp12TzP1pNFqQCLzk+8foa9PhgOQH1n7mftUoyoqyU7H8du4bEI1o6kwVLEI0/hMdesVvfB+MC9Ztscud1DFVJYCRtJAiNvUc6+dsBfW2wLJn22YowjmGEwfUGta7Ale6a7b/iXQsfDczlix1nw3ChWSdcomKfE23QMuxdwT8pHQkg+nMflUPxftJhLLm1iIXMNZTMsMI1ZZiRzrmL7RG3M22Uj+bNHsIk1jXabil6/fdnM5iPCAxVTsAuaSBpyNPlm4BFJltxvw2xLknC4jDvh7pBDsWLKq6q2khzoBIOscqjMR8Or1vvLv8AELeuQubwlQV2Y6nWFg+xqS+F9xgjqt6RubQZpBOnyMmXWDqrA7b1fsDhc6urACRlOUyRM9ZANWwxjONsTNklDfwZ126v2l4Zas3z89t2DAye9WGUgEyVJ+x5ViZFaz8a1i5h7S5sqWyZPyyTHT5oXr7Vlvd60ZdTZmN3Ba/lnjDgTPTX3p13hiklt6127aIipXZRHWHiVT4QYJJ6Gn4A70BpABAIyxAGn83Ko1Lc1M4KznKqDqYB36gTpqa26FZ9CcOwdl7KMG0ZQR4DsduQ5eVFJ4bD21RVDCAAPnPIRyNFdSJaFWvNPJT/APET9683dRq2Y+s/ZSaS4ipkBgIfVD+Keds9WGonpEzyiu8ynMIzsAigsTudJG5P99qlTkrQ1jprjNIt5M2wGYD/AMiKRxFu4invlI57SJMxqJ9468q8NagauSh0DOJh5mRtKb+nLbWNxPGLtokBzby7hnOsjQGDoSNRBqPGT7NQlex42gHoQ06dPFUfcwoZp0XrrAYcgN1mehp5/qwcnve78syNmPPR1ZW32zT60lc4pbKnLmLLrARjprrJUER9q5pRvsvGVEddwarOo5jwkGNAabHCrm/FESZ9ukf4aXthGaJIzbkzE6Nrz8qSv4tUIW2TOxJkTznWAK5XC3osppImLGCW2maAobQDKSY9Jn/3Tp8IF1JaY6axruDMfSqqb8sDbG2hLqNT1029TT60jkauxHTT8ulXx4k3onKTJa89vYnTzhWnrNNLtgMwhs4IETbGuvIkkSI3502cmdM2kzAysOmo+tI27V5XFxZBnVgJPT3PXSnyY0tiKQrjMGpbK142/C2pygkDpsNfKkO5VhltKpMaqCGJAHlqRpzgU/xfDRcALKoO865pI2JO8DyjavfD+EmQAMkSC2884OwG++/SuW05aK+KIp+ANEuxUb+EZtN9hEUWcDY0CuSY1JIkek/LoY/WrVd4WIElgNCQmbT+aZ1cx0+lOL3BbV62JtOjfhLgzlOreJZ1PnrvrNWalJW3+QloomJKEBbfdCAdSstp1LCkbVvQOxaAT8gVT10ZtvWrHjeHHDMe7trH8wuW1zRqZkzpB0NV7Gi5pm7sSdi4eJ9DA+lJG266/Ex0cxV9bkZimXcasWHkSBuT11pXFC24U5yNpDAgAHnOp6chO9IvwxlCs5Fv/kdT6IPFBHkB514KZTOsagSu+nT3nfpXRCCqkxHISsi2GgPHLMwP5KD/AHr2MEhaFvK7GNCrKZPIE717ucGZVzMQAdtMw9zypqw0jMG56DT6kTSzg4+RouxZ8Kbbxctv5DVfzE1euxt67cyWxbyg/wDUhiuVBGUtEFthzjaqPg8IXYAELykmT7Aak+QFaNwrChESyrBV2GdoBJ1PuelVwRk93oWdE32hsX7mHNpLllGMBSxKyd4U7qx5RVP4pxB8RhUw4CIwgPMnMw8OcHz3O40arJirOGsIz3WDlJJUAsu0aabwSKzHi3GGvXCyqLa7BUkaTIJ11O30EbVTM0vzNgNbYe2huC4UOWUC3IZpYKdBqBGvmBWyfDXiiXsHmGYPMOHud4xYAeIE7KeQ5fesi4PicOHy4m2zJr4lJkHzUfN9vepvCYm2pIsXH7rYBy3hOsgSAY8q30sY3t0S9RbiNfi5lucQbNdChLdsKsM0yWLRGgInmRWf92KneNsVxGfRpgmROx/qHOOVRLLrPntRldyY2NVFCCWtadJZ0018on7VwJXtBrUrsotHEwwPKNeWlXvsb2fFk985HjSFiTEka9Nqq/DcT3ZkojzycT71eOy3FxeJthAjf0gZI8+h5VTE48tsWd1pE4MIh17wf5712nH+lt/KPp+1Fd+iNjrh3FVINq46nN4lM6K/4efPoKQuYpVLKylW2OXQgnTUxKg+pPSKh72FcHp5nMSTttMD3p/duBwGZhnAAYAbgaBtfLQ+gNTlF3a8mJ0dsX3MzlIPhhYhQNlE8/yppfwKtGcZkAygQCpgwAY6bCdYjoKUOJbwwBoZVftPSQNR6mnOHx2Vo/EfmZAFaN9TGpneptSTsfTRXzwCXzB2Uk7ZmaBGw1+XSY13rmNwjWcrxmaSCRqAORI0JG0zMcqsF57TKRcDEcyqgHXn4TOnXX7VCY3HqsqrMpXwrnbMpVo3ME5uXiA9a5srjFtttFYW6IvF3bTjcK/MAR5ADXTlE7RTZOGCCY5jXQRGh0H71M8N4MLtsm1AdZLqFV8yj8SkdDuN9Qdq82LXeiM/dif+oAFPntqPpvXFxcuv2LukdweFC7BfEAJA8PsGEsamreDtopITMY3br6D261HWMLkI/wCodpBVhr5LEU4XE5xlLsIJ0Bj2+bSrxjOK+BWovoRfBGYJAH8hC5T66Ak+tecRw8sw1UAGYVRqTpodNY0AAmk+J8YtiJuqmmgtoXkxB0IEHzkjqaa2caqoNLi94fnLAEmNo1j8hNRmpPTMS8koeGBmIGbNA3ygKSD1IECOZ0p7hFs2JDX0JgRBBCkgZiGOhMidBpJqurxEB07wZNZZluhnMxA0Ebc6muG2muDwvBVo1YqxGhDagSYOuWfPznii09hOu7HjliyZrhyEqR3a6/MQTmAB6DSNjUhiYYG4XzquhN1CADsBJJknaFGvSmNzCvbIJF45g0MJZZAnKVJ2Pr18yWo7Ttl7w3gNRbCMuhIWWOhnWdNI06612K09EWhtisrGAguLADFkCQ2sb68j00Go1FRBxT2YcrZRBp4QrNJPr/8AtUza7TuQMwtsdJkECdwYXWPWTTheJp3ZXKqxuqhDqTpBe0Z8vpSTx8uwT+4qd3tCZbKtuY1YBZPmTr12iZjWmgxbNlg/zEKo8TQJgkDnsOdTPEMU3/SdQSNVazZJU9SyqI+mlJoHgtcNt3+UTBIn8QKx02H2NIo+Eh6IPG3XY/7rAQIjUwByAG/5Utg+GG6QYyrprAk+mn5167lACbiBCNijMJM9GzfWn/AsaXbKvhVRIBEz9DJ9vLSqQim0pBWtDzD8KSyytbtsWmJYzpME6AwYO+gqTFrxEmHyklJEZFIiAOv716YmNI840395pbh1xCSGG6nY9NfTlyrtpRRLbIXG4p7q3bdx0RQZ8MFysaAwJjnAioC32futZa6MuVZJBMEgcwDz3030NWPEYuzYLOtu02eT4ncuSD+GB4Rvy6a8qgrPG27xyUGVjIRflB6x+Ikb9a55cLqRVJ1oirmCIXW2xmCG1gDSf6SCCN/rFOVtm3ojd4o6plI11EE6n0JmmmLOpykkb8xHkRHKTXbWYhIaPm+x+nMUsKizJbQhxSyxhmBk6aiI9OtRhSKk+JXpYazGvLePKmUVs3syPQkFr3bXWvWWutbikGJ7D9ndFPeocwkZYP011+lWPhrmygthQRzOxP0qv9kbE3Sx1yCY5HkJ1q6HEaaoAPSuvDFNckqJTb6YmMaOQce9Fe1jofr/AGoro2LYo2/4tD16eh2mkr1xidHKjnpOtcorYBI6buwBMnryFOO6VRoJJ9v1oorHsEJ8QSLRDE6rGh1g/wCbVVl4VcjNauZhGzSARv8AXnRRXPkxRmtlISa6JPBXmtAMQJYgsR4WC5dpWJJaNd49aUxfGsOzMhDowiXLEg89dCSOU7+VFFc2fGscPo0Xg+UtnMNgbzF1OS0dwQAc49RG++o9Yr2LdvMCS2YEjmcrBRI31/8AfWu0UkZccal8mxXN7G+F4K1xmcKGjSTAnlt6UvbwaXLQLL4R/Ix9hBC8t5Jooozy4tJEI7EcHYWywKIBrI5kknnPLTkRUoC93LmOZpkZvUwBrzECiisgk9jsVXF9yYDODmlRoYWCYnQjU8vvTLC4u+qNqGJzGYWQdyNROnIydKKKrJ3+n6tCJi1nCgKufVjmbwsYmRm3E8+te1tOstkUlfMSB11maKKq+ja2Vu9dZLxa4oZnlpLHVBIK84O/KuXOP2cgy2iSCfxAabclgg+21FFck5OPRZxVDbHLaY6uyEwQDLKJ8wB+XvUlwrgr22DqyFTlEDNLA9JAg+se9FFcuXJKE1TClxLBewhWCyhQdpJM+egNdwSgXVOhgjYddOfr0Ncor1r5RdnP5ILjVkwctpTAMlmkiDqBtp99KqhvnloPLSiiuXOqZWHQk/UU7t4UvZUD5lZj7GPP+miisxbezJjO/aJnaZ1AG3vTXLRRTS0zIhlr1aQE+IwJGsTRRSo1lh4Zw1kK3UaRy5SNQRBj71P2se45fSuUV3RXHok99jgYv/8AGp9yKKKKpYtH/9k="/>
          <p:cNvSpPr>
            <a:spLocks noChangeAspect="1" noChangeArrowheads="1"/>
          </p:cNvSpPr>
          <p:nvPr/>
        </p:nvSpPr>
        <p:spPr bwMode="auto">
          <a:xfrm>
            <a:off x="1697039" y="-830263"/>
            <a:ext cx="2619375" cy="174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Verdana" panose="020B0604030504040204" pitchFamily="34" charset="0"/>
            </a:endParaRPr>
          </a:p>
        </p:txBody>
      </p:sp>
      <p:sp>
        <p:nvSpPr>
          <p:cNvPr id="55301" name="AutoShape 16" descr="data:image/jpeg;base64,/9j/4AAQSkZJRgABAQAAAQABAAD/2wCEAAkGBhQSERQTExQUFRUWGBoXGRgXGBgcGhwYHRkXFRwYGBgXHCYfGBojGhUYHy8gIycpLCwsGB4xNTAqNSYsLCkBCQoKDgwOGg8PGiwkHCUpLCwvKSwsLCwsLCwsLCwsKTQpLCwsLCksLCwsLCwpLCwsLCwsLCwsLCkpLCwpLCwsLP/AABEIAIkAyAMBIgACEQEDEQH/xAAbAAACAgMBAAAAAAAAAAAAAAAEBQMGAAIHAf/EAD4QAAECBAQDBgUBBwMEAwAAAAECEQADBCEFEjFBUWGBBhMicZGxMqHB0fBCByNSYnLh8RSS0iQzssIVc4L/xAAaAQACAwEBAAAAAAAAAAAAAAACBAABAwUG/8QAKxEAAgIBBAIBAgUFAAAAAAAAAAECEQMEEiExIkETUbEyYXGR8BQjgcHR/9oADAMBAAIRAxEAPwA6qXnygXQUqc7cAOt452lFmfjFpPaRCUkJSFDVIKsoIzAlIV+lQ8Qvyipy15SToCTY3a533P2iaPtj2radGlXYGF0qxc2J32EHVk19oBlk50vz9ocn2IhydRp0iOrQCADEwAAtGi8MMwguQPL2eKySUUQP7IYWnvVEPYD7n6Q1xCXKKpmcAqDlP+23zgTDUCnCsjkqAHi16ECDp9XLmAhimz3ZyQlSWBG2hjl5Yyct3oexzh8e32Sdm5rU6zzMVgVOabN83Hlp9Iddlq1BlqkniTwN+UR1vZuRLdQXNA3fKdTxaB4TdhtSlCNBmGYPTTKYCerIqaT4iLWLABWxs8CYpgaqeQmVTErUla1qI3Ta6gzKTlLOeEP8Eo/+nSwZCg4Sq4ILjMpxcln6w3lTu7SPDYMGA/SNGbhwhhCckcin4jMV4VIGYfqZWYD+HU25QJlmKsErPJlGOwzqCVNHeSwktcpa5Gp5k8uUBimlySFqY+E5f7C3D3grAr8yl4thq58mTMYJmpeWsLZBturMzct/EYWzezndpdcxBVrlS9xucxABI4COlUk1U1fe2GW6RZiW1U+vWEXbZeeT3iEkPlSq1i/Bvxoqy6VlOlUypxShNkpHTzgpWBoRcknr9BDGhkCXK2ch1E/mmwhbOUqdZNk3bifs8HFAydgsrFO6V+7Q1+Wxe/GC01InqKicq1G42flyiKThuUuS7HQe14kOQKsLiDTaA/M6ZQSMkpAd8oSH4tlEaHf+r6xVez+Pnu5soklhnSeQIKh7HrFs/i4ZvrHRhNSjaEJxcXTDWaWT5wnUlkqPEA9Un7GGM5X6X0EDTkfujyeNvRj0xb2VRnE2b/Gst5AAD3jIMwKRkpUcwT6k/wBoyKj0SXLOZ4OgrJS5YJJbbUCGZbSBuz0kstXR/IE/WJlQhiVRs69kM8wGFnvEjYAn6QVPiGWE5Qr9WcpHkEpJ+ZEVN00QsGHU6VJY6m/pt9YPMkM3CK3SVqkm2m8PKapzNfaFZSt2w0voeTZPn0iEo/PrDBW/L+8CTjFpgtCmsllCs6bH6wdL7VvLKFy0rPBXwki4J8ognLd0ncW84CppQUtKWutaU+qgPvGM4ps3x5HFHTZRICEszITpYXA08tI0qZ4e5YNqY9nM/Vv8QBWLIsbh/wABEGZkUyvRK8aJgZ2OvrwhfiOKy5kxIKtAzAG4F2tzMZXUaVpUAGLHQ9biF1HKTKL6vaKIWGjxDwHMkJOltG6wtx/FgpMuXxvfQAbtxcfIxvJUMrm7mKv2iqf+o0sEpbXS594IFsbrnBaSNRZ+nHzgfvQiwAP3ZrekCSqsNl/h+f4YiVN1VBJ8AtE8+e4IsLwoqFfEeEaTqkl1A6nThAgmm/OK7IN+yiyalI2UlYPllP2jqMiWcvoflHPuwOGFdRnY5UA3biGA6x0WlT4DfYfK0P6deAlnfkbVCLpMZMSyWiWoR4OEDqU6kjyhyPQrLsknoCJQTwAA9IyNapTlthbrGRVkOX4VWFCSkpdId1C5D7qHC2sEzCASCw6wZSYCQpklSAohwGY33HlE+LYaDMLDnHGeocDu48W8Q1J2H55RJIwGcQhOUAkqPiIDAhNySbC28aLpQlYJtlIUeTEGLbS1XeEKUzKdtrG4Jfp8oDJmtbkHDD5qMisT8NmSV93MDFnDEKSQf1BQsRBtNIJZjFhqsHWTlKh/ELb/AKmMF0vZ5IGYuVQo81oa/pqdLoTFBBIJ5/SBaxJ4FuEWidT5NvzzhZVzEENlbyio5mi5adMqc+ewfzjTD5472UTr3iPcQwqqYKN7v7RrSYZKTMQrKoMoHXnDKlYjKG10Xvv9FMDxGx+xhdiawpSilxd2cfWN1VXhFzf05wnqZ9y7KBB1Oh6QVlA9QsXOZ9Xbh5iAaEbqJJ5nfjDOtDSWDOWsB1vzhfTSXIBIDxCqG0iWgAFSwSP0gwqxegTOV3gISUhmGjbdXMFT1JZgPNmfodohnTQBlZgfU8r6wUQXwVqTSzBmLG35aNClaycruA7Xi04bhallwvwqe3AjhyjeowidKWCl1jkWI/tGLy06N1gtWVuX2anm2RnLO+3OJ6fs4oTGIzBJBOwI4Rb6WSpKHWb8OECTqnKbAE2sfzhALLOTpG7wY4LcxxgE394XJHhDJOjAj4Q1rQ5p0+Ffmfd4rlBWd78LOGfzIBIB3YMIsEiw4W6R3NLicMSTOHq8qnlbQXMFh5Quo1+M/wArj5wZMqAGBs+nOAqZLKmE7ke0MxXoTkzeaYyI1qcvHsVRLAaNLqELcRBBJZ+EH4ZOGY+R+0eYsfD+e8eayO3R6nBHxbKyjB51QcstnKgGu/FgBqdI6Jgf7PQhIM9Sl2dQBIA2CRuTqdha0VemCpSQASDcuLXOukPuyWPLVMVImLJCroc6LHisTxD2/ljqYdOkvJHN1UsnMoOiFaMk9YuU5yEHbKAAW6vDHK9oFxJBXKSGyqcrB2JJJtyIOkJk4wpPF+H0hPXaZwnuXTHdDqVOG2XaIsRppyZhQgKvorOQB5g2MBYrLmyUgE51HysOMMVY2QoKmhTfwAM445tzyhVjXaiTNmIyZhYhTjSFIRk2uOBnJKEU+eTSmCW8QJUdXPtwEbTG5j/EbppN3cRpPl5UlXAH1ZhDajyc5y9i+mxqYEhOYjgDf0iKqxdatVP5Aa+kH1mEoYBClAgB3uNPEzaQFOoAkJULgqy9HA06v6xs3EHZOrvgdVoIShI0A9Swc+V4gpEuWOr+E8+HWDsZlOUbBv7ewEDUkjV3O44xjQVlfGKTEnWwJO1vIwPVYgvMdue9xEUxVz5l/vDGh7OzqhSciD3ZWEFf6QWfXy+bRtwjNJtP9V/ssfZqmUiR31yo6A6ZQA59faJ5uJuQolIULZQffnFhpcNkgfvFFMlI7vKFAElNt9A2p3it4/hACiZCgpBLWbMLj4inXU8IHNhwydKVS+5tp8uaCe6L2/YFrsUs6iA0J0VS5oUqWC2hWdADZk8SYFmSjNm5FqypAduJ0vFhp3TlkahTZTbQXILfIwWm01Pkz1OpcuENcPohLQyNHH2c9QTDGStyzwJWhkOP0lPo4H1iMz2KhxHyeOo5V0cqt3LDqipASSo2cX+saipypJ238uMerlOlQ5D2hXImNKU5sgKF+V4JSaBcUxh/rEFmUn294yKPKqpk1DqI4MAGt+cYyEnrUvQ0tG37LpPyS0qXowJPkL6Qy7FYCFyk11WCoqJXKST4JaAWScmilFiQS9m4wg7WoKKVetylPzf6R0GUoIpZUolkply08HAQm3rGOmxJvcb6rLJQUUBdp8FTUS+8lAJmcNM3IjR+BjmVHVKlzARZSVFvMXD9XEdcRUJKXT4k7vx/N45V2zaXVEpQU5/GPP4T1O4h2cdqsw02R/gkX6XitOaaWpcyWxSAEgupxZQyi7g2ilYrKmZ1LlJZiPCrys/BWvQCEFDUlE0TEgEj0OxeDq3tHN1SAjw5eNtWvGeSammpGkMMsbuLPKKrmTahCJgPhUPCnUq4c4eds/2bTaeUqqCUhAIUUi6kg6lTWt7GKphs9SJiZzp7xCnBOuYHNY/SO+I7QifRJK5T94jxJVwIYhtx9xCyzRhDZVI3liyTkpLl/wA7ONdn150EF/CfkYLxSiV3Ssgc2LHkQWEN04DKpn7rMEkAeJQOjlhw1bpEc4Ahrl/caaQvuUnaNZQceGUurxCcosELTq4Atf8AxBVBSTZy0ApypSoEvqWbbpFlllYU01AWl2zD4gH32VEyp6UzFJlS8xt4jYRLJbqjzE6KwsTqfVvk4hfTpCVB/CCQCp9zp5CGMyepR8eV+Ww+kA1cp0ka342iAlRxHCJsqd45SynPw8JBVpmFrv0jq+DUiHKZaO7TYKkaELLZVo1BS7O3mIrKKRSkstCzwUgkKb+Zjc846L2JwIU0nvlKWSR4AsuQG0c3blxflB7Pkr6A/N8Kf1YuxOrno8KUyVgO6UqGuhPjFrjlFdynvD+57s/ylJBN9cp16QL2s7U0syoWCJqVJJGeWQAo7uwuQbPCulxKW5KVzVANckNfYloXyxdtev8AI5gyRcVJ8N/pf2RNW4IgVBW3hIII0Ylrj5xLIoUyyhrkq1PABRYcBEsurCtTcxuul08TcL8baRvp9UoKpGOo0jm90P2NcTmfu1/0mNEMqZ/+U/Mk/eI6miVlUHdwRbmGiChcE5gUqISkKIUzC21ncw4s0JdMQlgnDhosslIIfjFZx0FCJyR+tj5cfznB68GnAhlHje3TWBsXQcnj1KSDbTg/DzhiVuNVQvGlK7srOE6KHA+4/tGRF2XQ6JhO5SL8gT9YyOM1ydVM6L2lkoMlJU+RM2WpQdiU5msdjfXk0XdGHJWnvFHMnK452cX5xzftTUZpQS4JKgwdhvryi5dm6mbNo6cApIRLSPDxTa430joaZuqEtVHpmtbXTFkJQkS0jQagP7mKH+0Gcr92FBOdK3cbpKW02uBHUKaTnZIQzWJc6xU+1OF97O7uWgzFJUnMuwSlgTlfTf5wzkcVHl0L4E5TSSKHTYUrKCwHnGDA5qleFJWdgm/+I6DRdjjYzFgDgn/kYdyEyadLISAPn1J1jnZdTjiqjyd2GmlL8XBUeyX7PjLV3lSXe/dapfV1nc8veLpXVQQl/D1is4528lySzurgPcxQ8b7Xz5zCWSAS1rqvoBCW3Jld+jZzx4VS7L7iuJSzLU2dTalKQwvuwhL/AK1GUKzZQvR2F+XkYuP7OFpqaUIWAFp8Cxb8vr5wgxLs+aOqKicgJIDhOVQNywUCNPq0OfAoR8XbOX/VvLOpKvob94Akd46VEbg687WeBqUeIsCX5GHmCf6IkmYtJ4PnN/IRecIFKUvLHVKZgjM0OPqmm5U4ck6dB8o9pwFrCSbHy2u0dexiYgCxbke8HuYqs2YlS0pWiUylBLq58yDBqDfQDml2Fdk8EE5RUofukW5E8uQgP9o/aXu5fcyiylBkt+lOjxaMVxCVSUzJIShKXtp04kmORThMqZipxKS5+EliBsAdPbrBNShC49mVxzZak6S/iX/SmTcPU7E24s5HPmYcSaUIlFKVBRuq2pNmttBVXTsrKoFKuBDfggHEaImWSPiTcEfP85Qtjyc0x/Lh4uInl4isTGc3LNazwyRik1JuSraAZClKKiwcoSWcXYq+EehIixy6RC5aZiQPEM3Xf5vDccUJrlCTzTg+GaUuPlSko1UohIHMxeZWBJSgFRzE8NOkcyKSmolG1lA9Bcx0+mrQUAvCmXGscqR0dPleaNyI6mlZNibCKxVVfe50nYMLB9y553iy1VcTcDSKYutyrWGHjP4xhjBqJbtsnwL6rTR27orkVYNSKlS1JOuc9RYAj83jIPnTwPz8eMiskdsmjKErjZL25kOpKUlmYs+3+Ys37La5QlKkzLZVEp4lB114Kf1hDjM1MyfYB5Zyjz3cbaRD/wDLCQtC3tmAP9Lh3hiHgt35FTxqapnVamtIJ7pri6jok8Uj9R+XnASZ4QlnfmdSTckniTeFU3tAhrF4rOMdr0os7q2A1jl5c08zOnhwYtNHj9y14hjwSDeKLjfaxa86ZRcp+I7Dy4wjxPFps0XOUcBr1MQ4OyJoB+FYKT1jXFp+bmZ5dS3xEgmPdRLk6k3iWkqO7UmY2bKoKbi2z7W9In/07uHtxgNrKHCH9tKhFl/7HVsymqEzpLzaZVlZfiSNR3idUqB30IdjtHUO0tPKrqVgoZtUm9lDT7dY4h2ZrSlUtUsqQQGcKIPDURfpWNzAXISs8S6VdVIYHqkwCnFcSF54pO3BiaXSzJSikhiOI+cWbDO186QhmQ3/ANZf5LELFVQVNTMWqoBGzypiW3GUpRBlVOlTAyXT/VKJ+aFGKls9MuPyezXGu2/etmIccEKH/uYQjHWWFoZRAOUHMGUf1XF7W5XiSp7PuXE2X/snf8IFXheUvnDjgmZ9QIuGTY7RJQcu0ASJNbUvKRmOZZWEvawJKgToI1EufJYKTm5p1+UWShx7uJiZuUqUAoHQOCCktdwYQ13apaJK0hKFJclpstCmf+Es46kxMmVSlaKhideSoDr6lSgHJJH6dxz/AJeY387naTUhSD5fSFciqWrxE/FqBtyaIqqYZYJHwqceRNvSEMnnI6mL+3AX1coDIR/CFO97va1h+aw0wOqVMQqWlZZJdt2Vz8/eE4Va+1ojpqxcpalSyAVJY2ez/wBoeg9vZz5rcNK+SUKBGt7nyhth2OrQACXDCKrJqFrmutRUWP40NBPGVjqIwzvcxrTeK7LFPx9SgUjeFE9bEE/pv941lFoGxKpZJ9IwiuRib8eRvPk+AzElKtD4dtNoyEWHkjMXsoAN5XeMhzNNSfRzscXFUXHHZSU1E4pABzN1YfWKxWjOphcC39+pix4xLInAEEApzF9z8PvAyKVCQ4HrDMVuijUSrXNSgJzkDQaO3nACaZlBRcncmGdfMdUDrSwjP40nZbdkDvrHk9O42uIyI1rYOPSI+ECa0df3aSnK7aX63iGon3KmZRFwNGj2Utjfe8b0wGdKluzuW5aD2jPe6BHGDyTKWlJOyT63Ii9y7iKPMqM89B4hnG93D84utMq0ZyLRMDEqDECYmZmiiGy1wvq5kETZkLquZaKLA62aQP6va8V/HJoUUpDJHTQcX3htUzD6P84UuO8JVdhbT69YiKkwORNJUpSQWG53O/L0gmqnJmSiRY7jmI2p0LnkiyUsd/dtveBpxCJb3Bdm5cx9Yko27ChkaVPoAmvlCxoNYGMy7+sOKBSFgoTvqD6W6PCzEKLu1lL/AJwgt/lRHDxUiJK8qwRB8+YksoHkYVtaNpMsqUAIklfJUZVwPJE2zQFixJYdYNElhA02iUtb67N+a+UZxqzad7aNKUCwcksNvy0ZDahoQgOLkx5EcwVitdjbFq9c5RLvqB5A7dXgUoyp3LxJS/CnyP8A5KjyqjpJUgReuW5iCsUwAiZPxQNiGsDLooFM2BE1rqvpt94Im/D1gIwtJ+gboYKCFhwoR5KqMtixHGA6WNlfFGaVEct3oaU84FaG1BBjoUhVnjm2H/8AcEdFptB5RGRBSTEj2iMx6vQRZCGeYV1c27Qzmawirfj6wLLQNVzGDxAaVJGYpUS+zaese13wwDM+I+cEnQMlZipS3ISkI/qUPpAVXRAWJK1b5U2HWJ/19YYytOhimyJIQroks4BfjePRQqI0SX9YZTdekRSfiHWIWKJsg3s3Lf0jMOW0wbbOzt03hvikJJPxxa5K6HM6rWmxA9NTya3zMS01QnNcHOdtQU8GEQVu39I9ogR/3E/m0VtRam/Y2mLUbFwD5bceEZG0r4Fef2j2ITk//9k="/>
          <p:cNvSpPr>
            <a:spLocks noChangeAspect="1" noChangeArrowheads="1"/>
          </p:cNvSpPr>
          <p:nvPr/>
        </p:nvSpPr>
        <p:spPr bwMode="auto">
          <a:xfrm>
            <a:off x="1697038" y="-623888"/>
            <a:ext cx="1905000" cy="130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Verdana" panose="020B0604030504040204" pitchFamily="34" charset="0"/>
            </a:endParaRPr>
          </a:p>
        </p:txBody>
      </p:sp>
      <p:sp>
        <p:nvSpPr>
          <p:cNvPr id="55302" name="AutoShape 18" descr="data:image/jpeg;base64,/9j/4AAQSkZJRgABAQAAAQABAAD/2wCEAAkGBhQSERQTExQUFRUWGBoXGRgXGBgcGhwYHRkXFRwYGBgXHCYfGBojGhUYHy8gIycpLCwsGB4xNTAqNSYsLCkBCQoKDgwOGg8PGiwkHCUpLCwvKSwsLCwsLCwsLCwsKTQpLCwsLCksLCwsLCwpLCwsLCwsLCwsLCkpLCwpLCwsLP/AABEIAIkAyAMBIgACEQEDEQH/xAAbAAACAgMBAAAAAAAAAAAAAAAEBQMGAAIHAf/EAD4QAAECBAQDBgUBBwMEAwAAAAECEQADBCEFEjFBUWGBBhMicZGxMqHB0fBCByNSYnLh8RSS0iQzssIVc4L/xAAaAQACAwEBAAAAAAAAAAAAAAACBAABAwUG/8QAKxEAAgIBBAIBAgUFAAAAAAAAAAECEQMEEiExIkETUbEyYXGR8BQjgcHR/9oADAMBAAIRAxEAPwA6qXnygXQUqc7cAOt452lFmfjFpPaRCUkJSFDVIKsoIzAlIV+lQ8Qvyipy15SToCTY3a533P2iaPtj2radGlXYGF0qxc2J32EHVk19oBlk50vz9ocn2IhydRp0iOrQCADEwAAtGi8MMwguQPL2eKySUUQP7IYWnvVEPYD7n6Q1xCXKKpmcAqDlP+23zgTDUCnCsjkqAHi16ECDp9XLmAhimz3ZyQlSWBG2hjl5Yyct3oexzh8e32Sdm5rU6zzMVgVOabN83Hlp9Iddlq1BlqkniTwN+UR1vZuRLdQXNA3fKdTxaB4TdhtSlCNBmGYPTTKYCerIqaT4iLWLABWxs8CYpgaqeQmVTErUla1qI3Ta6gzKTlLOeEP8Eo/+nSwZCg4Sq4ILjMpxcln6w3lTu7SPDYMGA/SNGbhwhhCckcin4jMV4VIGYfqZWYD+HU25QJlmKsErPJlGOwzqCVNHeSwktcpa5Gp5k8uUBimlySFqY+E5f7C3D3grAr8yl4thq58mTMYJmpeWsLZBturMzct/EYWzezndpdcxBVrlS9xucxABI4COlUk1U1fe2GW6RZiW1U+vWEXbZeeT3iEkPlSq1i/Bvxoqy6VlOlUypxShNkpHTzgpWBoRcknr9BDGhkCXK2ch1E/mmwhbOUqdZNk3bifs8HFAydgsrFO6V+7Q1+Wxe/GC01InqKicq1G42flyiKThuUuS7HQe14kOQKsLiDTaA/M6ZQSMkpAd8oSH4tlEaHf+r6xVez+Pnu5soklhnSeQIKh7HrFs/i4ZvrHRhNSjaEJxcXTDWaWT5wnUlkqPEA9Un7GGM5X6X0EDTkfujyeNvRj0xb2VRnE2b/Gst5AAD3jIMwKRkpUcwT6k/wBoyKj0SXLOZ4OgrJS5YJJbbUCGZbSBuz0kstXR/IE/WJlQhiVRs69kM8wGFnvEjYAn6QVPiGWE5Qr9WcpHkEpJ+ZEVN00QsGHU6VJY6m/pt9YPMkM3CK3SVqkm2m8PKapzNfaFZSt2w0voeTZPn0iEo/PrDBW/L+8CTjFpgtCmsllCs6bH6wdL7VvLKFy0rPBXwki4J8ognLd0ncW84CppQUtKWutaU+qgPvGM4ps3x5HFHTZRICEszITpYXA08tI0qZ4e5YNqY9nM/Vv8QBWLIsbh/wABEGZkUyvRK8aJgZ2OvrwhfiOKy5kxIKtAzAG4F2tzMZXUaVpUAGLHQ9biF1HKTKL6vaKIWGjxDwHMkJOltG6wtx/FgpMuXxvfQAbtxcfIxvJUMrm7mKv2iqf+o0sEpbXS594IFsbrnBaSNRZ+nHzgfvQiwAP3ZrekCSqsNl/h+f4YiVN1VBJ8AtE8+e4IsLwoqFfEeEaTqkl1A6nThAgmm/OK7IN+yiyalI2UlYPllP2jqMiWcvoflHPuwOGFdRnY5UA3biGA6x0WlT4DfYfK0P6deAlnfkbVCLpMZMSyWiWoR4OEDqU6kjyhyPQrLsknoCJQTwAA9IyNapTlthbrGRVkOX4VWFCSkpdId1C5D7qHC2sEzCASCw6wZSYCQpklSAohwGY33HlE+LYaDMLDnHGeocDu48W8Q1J2H55RJIwGcQhOUAkqPiIDAhNySbC28aLpQlYJtlIUeTEGLbS1XeEKUzKdtrG4Jfp8oDJmtbkHDD5qMisT8NmSV93MDFnDEKSQf1BQsRBtNIJZjFhqsHWTlKh/ELb/AKmMF0vZ5IGYuVQo81oa/pqdLoTFBBIJ5/SBaxJ4FuEWidT5NvzzhZVzEENlbyio5mi5adMqc+ewfzjTD5472UTr3iPcQwqqYKN7v7RrSYZKTMQrKoMoHXnDKlYjKG10Xvv9FMDxGx+xhdiawpSilxd2cfWN1VXhFzf05wnqZ9y7KBB1Oh6QVlA9QsXOZ9Xbh5iAaEbqJJ5nfjDOtDSWDOWsB1vzhfTSXIBIDxCqG0iWgAFSwSP0gwqxegTOV3gISUhmGjbdXMFT1JZgPNmfodohnTQBlZgfU8r6wUQXwVqTSzBmLG35aNClaycruA7Xi04bhallwvwqe3AjhyjeowidKWCl1jkWI/tGLy06N1gtWVuX2anm2RnLO+3OJ6fs4oTGIzBJBOwI4Rb6WSpKHWb8OECTqnKbAE2sfzhALLOTpG7wY4LcxxgE394XJHhDJOjAj4Q1rQ5p0+Ffmfd4rlBWd78LOGfzIBIB3YMIsEiw4W6R3NLicMSTOHq8qnlbQXMFh5Quo1+M/wArj5wZMqAGBs+nOAqZLKmE7ke0MxXoTkzeaYyI1qcvHsVRLAaNLqELcRBBJZ+EH4ZOGY+R+0eYsfD+e8eayO3R6nBHxbKyjB51QcstnKgGu/FgBqdI6Jgf7PQhIM9Sl2dQBIA2CRuTqdha0VemCpSQASDcuLXOukPuyWPLVMVImLJCroc6LHisTxD2/ljqYdOkvJHN1UsnMoOiFaMk9YuU5yEHbKAAW6vDHK9oFxJBXKSGyqcrB2JJJtyIOkJk4wpPF+H0hPXaZwnuXTHdDqVOG2XaIsRppyZhQgKvorOQB5g2MBYrLmyUgE51HysOMMVY2QoKmhTfwAM445tzyhVjXaiTNmIyZhYhTjSFIRk2uOBnJKEU+eTSmCW8QJUdXPtwEbTG5j/EbppN3cRpPl5UlXAH1ZhDajyc5y9i+mxqYEhOYjgDf0iKqxdatVP5Aa+kH1mEoYBClAgB3uNPEzaQFOoAkJULgqy9HA06v6xs3EHZOrvgdVoIShI0A9Swc+V4gpEuWOr+E8+HWDsZlOUbBv7ewEDUkjV3O44xjQVlfGKTEnWwJO1vIwPVYgvMdue9xEUxVz5l/vDGh7OzqhSciD3ZWEFf6QWfXy+bRtwjNJtP9V/ssfZqmUiR31yo6A6ZQA59faJ5uJuQolIULZQffnFhpcNkgfvFFMlI7vKFAElNt9A2p3it4/hACiZCgpBLWbMLj4inXU8IHNhwydKVS+5tp8uaCe6L2/YFrsUs6iA0J0VS5oUqWC2hWdADZk8SYFmSjNm5FqypAduJ0vFhp3TlkahTZTbQXILfIwWm01Pkz1OpcuENcPohLQyNHH2c9QTDGStyzwJWhkOP0lPo4H1iMz2KhxHyeOo5V0cqt3LDqipASSo2cX+saipypJ238uMerlOlQ5D2hXImNKU5sgKF+V4JSaBcUxh/rEFmUn294yKPKqpk1DqI4MAGt+cYyEnrUvQ0tG37LpPyS0qXowJPkL6Qy7FYCFyk11WCoqJXKST4JaAWScmilFiQS9m4wg7WoKKVetylPzf6R0GUoIpZUolkply08HAQm3rGOmxJvcb6rLJQUUBdp8FTUS+8lAJmcNM3IjR+BjmVHVKlzARZSVFvMXD9XEdcRUJKXT4k7vx/N45V2zaXVEpQU5/GPP4T1O4h2cdqsw02R/gkX6XitOaaWpcyWxSAEgupxZQyi7g2ilYrKmZ1LlJZiPCrys/BWvQCEFDUlE0TEgEj0OxeDq3tHN1SAjw5eNtWvGeSammpGkMMsbuLPKKrmTahCJgPhUPCnUq4c4eds/2bTaeUqqCUhAIUUi6kg6lTWt7GKphs9SJiZzp7xCnBOuYHNY/SO+I7QifRJK5T94jxJVwIYhtx9xCyzRhDZVI3liyTkpLl/wA7ONdn150EF/CfkYLxSiV3Ssgc2LHkQWEN04DKpn7rMEkAeJQOjlhw1bpEc4Ahrl/caaQvuUnaNZQceGUurxCcosELTq4Atf8AxBVBSTZy0ApypSoEvqWbbpFlllYU01AWl2zD4gH32VEyp6UzFJlS8xt4jYRLJbqjzE6KwsTqfVvk4hfTpCVB/CCQCp9zp5CGMyepR8eV+Ww+kA1cp0ka342iAlRxHCJsqd45SynPw8JBVpmFrv0jq+DUiHKZaO7TYKkaELLZVo1BS7O3mIrKKRSkstCzwUgkKb+Zjc846L2JwIU0nvlKWSR4AsuQG0c3blxflB7Pkr6A/N8Kf1YuxOrno8KUyVgO6UqGuhPjFrjlFdynvD+57s/ylJBN9cp16QL2s7U0syoWCJqVJJGeWQAo7uwuQbPCulxKW5KVzVANckNfYloXyxdtev8AI5gyRcVJ8N/pf2RNW4IgVBW3hIII0Ylrj5xLIoUyyhrkq1PABRYcBEsurCtTcxuul08TcL8baRvp9UoKpGOo0jm90P2NcTmfu1/0mNEMqZ/+U/Mk/eI6miVlUHdwRbmGiChcE5gUqISkKIUzC21ncw4s0JdMQlgnDhosslIIfjFZx0FCJyR+tj5cfznB68GnAhlHje3TWBsXQcnj1KSDbTg/DzhiVuNVQvGlK7srOE6KHA+4/tGRF2XQ6JhO5SL8gT9YyOM1ydVM6L2lkoMlJU+RM2WpQdiU5msdjfXk0XdGHJWnvFHMnK452cX5xzftTUZpQS4JKgwdhvryi5dm6mbNo6cApIRLSPDxTa430joaZuqEtVHpmtbXTFkJQkS0jQagP7mKH+0Gcr92FBOdK3cbpKW02uBHUKaTnZIQzWJc6xU+1OF97O7uWgzFJUnMuwSlgTlfTf5wzkcVHl0L4E5TSSKHTYUrKCwHnGDA5qleFJWdgm/+I6DRdjjYzFgDgn/kYdyEyadLISAPn1J1jnZdTjiqjyd2GmlL8XBUeyX7PjLV3lSXe/dapfV1nc8veLpXVQQl/D1is4528lySzurgPcxQ8b7Xz5zCWSAS1rqvoBCW3Jld+jZzx4VS7L7iuJSzLU2dTalKQwvuwhL/AK1GUKzZQvR2F+XkYuP7OFpqaUIWAFp8Cxb8vr5wgxLs+aOqKicgJIDhOVQNywUCNPq0OfAoR8XbOX/VvLOpKvob94Akd46VEbg687WeBqUeIsCX5GHmCf6IkmYtJ4PnN/IRecIFKUvLHVKZgjM0OPqmm5U4ck6dB8o9pwFrCSbHy2u0dexiYgCxbke8HuYqs2YlS0pWiUylBLq58yDBqDfQDml2Fdk8EE5RUofukW5E8uQgP9o/aXu5fcyiylBkt+lOjxaMVxCVSUzJIShKXtp04kmORThMqZipxKS5+EliBsAdPbrBNShC49mVxzZak6S/iX/SmTcPU7E24s5HPmYcSaUIlFKVBRuq2pNmttBVXTsrKoFKuBDfggHEaImWSPiTcEfP85Qtjyc0x/Lh4uInl4isTGc3LNazwyRik1JuSraAZClKKiwcoSWcXYq+EehIixy6RC5aZiQPEM3Xf5vDccUJrlCTzTg+GaUuPlSko1UohIHMxeZWBJSgFRzE8NOkcyKSmolG1lA9Bcx0+mrQUAvCmXGscqR0dPleaNyI6mlZNibCKxVVfe50nYMLB9y553iy1VcTcDSKYutyrWGHjP4xhjBqJbtsnwL6rTR27orkVYNSKlS1JOuc9RYAj83jIPnTwPz8eMiskdsmjKErjZL25kOpKUlmYs+3+Ys37La5QlKkzLZVEp4lB114Kf1hDjM1MyfYB5Zyjz3cbaRD/wDLCQtC3tmAP9Lh3hiHgt35FTxqapnVamtIJ7pri6jok8Uj9R+XnASZ4QlnfmdSTckniTeFU3tAhrF4rOMdr0os7q2A1jl5c08zOnhwYtNHj9y14hjwSDeKLjfaxa86ZRcp+I7Dy4wjxPFps0XOUcBr1MQ4OyJoB+FYKT1jXFp+bmZ5dS3xEgmPdRLk6k3iWkqO7UmY2bKoKbi2z7W9In/07uHtxgNrKHCH9tKhFl/7HVsymqEzpLzaZVlZfiSNR3idUqB30IdjtHUO0tPKrqVgoZtUm9lDT7dY4h2ZrSlUtUsqQQGcKIPDURfpWNzAXISs8S6VdVIYHqkwCnFcSF54pO3BiaXSzJSikhiOI+cWbDO186QhmQ3/ANZf5LELFVQVNTMWqoBGzypiW3GUpRBlVOlTAyXT/VKJ+aFGKls9MuPyezXGu2/etmIccEKH/uYQjHWWFoZRAOUHMGUf1XF7W5XiSp7PuXE2X/snf8IFXheUvnDjgmZ9QIuGTY7RJQcu0ASJNbUvKRmOZZWEvawJKgToI1EufJYKTm5p1+UWShx7uJiZuUqUAoHQOCCktdwYQ13apaJK0hKFJclpstCmf+Es46kxMmVSlaKhideSoDr6lSgHJJH6dxz/AJeY387naTUhSD5fSFciqWrxE/FqBtyaIqqYZYJHwqceRNvSEMnnI6mL+3AX1coDIR/CFO97va1h+aw0wOqVMQqWlZZJdt2Vz8/eE4Va+1ojpqxcpalSyAVJY2ez/wBoeg9vZz5rcNK+SUKBGt7nyhth2OrQACXDCKrJqFrmutRUWP40NBPGVjqIwzvcxrTeK7LFPx9SgUjeFE9bEE/pv941lFoGxKpZJ9IwiuRib8eRvPk+AzElKtD4dtNoyEWHkjMXsoAN5XeMhzNNSfRzscXFUXHHZSU1E4pABzN1YfWKxWjOphcC39+pix4xLInAEEApzF9z8PvAyKVCQ4HrDMVuijUSrXNSgJzkDQaO3nACaZlBRcncmGdfMdUDrSwjP40nZbdkDvrHk9O42uIyI1rYOPSI+ECa0df3aSnK7aX63iGon3KmZRFwNGj2Utjfe8b0wGdKluzuW5aD2jPe6BHGDyTKWlJOyT63Ii9y7iKPMqM89B4hnG93D84utMq0ZyLRMDEqDECYmZmiiGy1wvq5kETZkLquZaKLA62aQP6va8V/HJoUUpDJHTQcX3htUzD6P84UuO8JVdhbT69YiKkwORNJUpSQWG53O/L0gmqnJmSiRY7jmI2p0LnkiyUsd/dtveBpxCJb3Bdm5cx9Yko27ChkaVPoAmvlCxoNYGMy7+sOKBSFgoTvqD6W6PCzEKLu1lL/AJwgt/lRHDxUiJK8qwRB8+YksoHkYVtaNpMsqUAIklfJUZVwPJE2zQFixJYdYNElhA02iUtb67N+a+UZxqzad7aNKUCwcksNvy0ZDahoQgOLkx5EcwVitdjbFq9c5RLvqB5A7dXgUoyp3LxJS/CnyP8A5KjyqjpJUgReuW5iCsUwAiZPxQNiGsDLooFM2BE1rqvpt94Im/D1gIwtJ+gboYKCFhwoR5KqMtixHGA6WNlfFGaVEct3oaU84FaG1BBjoUhVnjm2H/8AcEdFptB5RGRBSTEj2iMx6vQRZCGeYV1c27Qzmawirfj6wLLQNVzGDxAaVJGYpUS+zaese13wwDM+I+cEnQMlZipS3ISkI/qUPpAVXRAWJK1b5U2HWJ/19YYytOhimyJIQroks4BfjePRQqI0SX9YZTdekRSfiHWIWKJsg3s3Lf0jMOW0wbbOzt03hvikJJPxxa5K6HM6rWmxA9NTya3zMS01QnNcHOdtQU8GEQVu39I9ogR/3E/m0VtRam/Y2mLUbFwD5bceEZG0r4Fef2j2ITk//9k="/>
          <p:cNvSpPr>
            <a:spLocks noChangeAspect="1" noChangeArrowheads="1"/>
          </p:cNvSpPr>
          <p:nvPr/>
        </p:nvSpPr>
        <p:spPr bwMode="auto">
          <a:xfrm>
            <a:off x="1849438" y="-471488"/>
            <a:ext cx="1905000" cy="130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Verdana" panose="020B0604030504040204" pitchFamily="34" charset="0"/>
            </a:endParaRPr>
          </a:p>
        </p:txBody>
      </p:sp>
      <p:pic>
        <p:nvPicPr>
          <p:cNvPr id="55303" name="Picture 20" descr="https://encrypted-tbn2.gstatic.com/images?q=tbn:ANd9GcQwrRMn5zc-feTXeI5GZbX69jqnQOY5eu4Bwz_B4ROfpEoDr4MEs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1" y="1651714"/>
            <a:ext cx="5594350" cy="518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10" descr="Image result for lifestraw water purification"/>
          <p:cNvPicPr>
            <a:picLocks noChangeAspect="1" noChangeArrowheads="1"/>
          </p:cNvPicPr>
          <p:nvPr/>
        </p:nvPicPr>
        <p:blipFill>
          <a:blip r:embed="rId3">
            <a:extLst>
              <a:ext uri="{28A0092B-C50C-407E-A947-70E740481C1C}">
                <a14:useLocalDpi xmlns:a14="http://schemas.microsoft.com/office/drawing/2010/main" val="0"/>
              </a:ext>
            </a:extLst>
          </a:blip>
          <a:srcRect t="14317" b="8266"/>
          <a:stretch>
            <a:fillRect/>
          </a:stretch>
        </p:blipFill>
        <p:spPr bwMode="auto">
          <a:xfrm>
            <a:off x="8153400" y="1390717"/>
            <a:ext cx="3352799" cy="4868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5" name="TextBox 1"/>
          <p:cNvSpPr txBox="1">
            <a:spLocks noChangeArrowheads="1"/>
          </p:cNvSpPr>
          <p:nvPr/>
        </p:nvSpPr>
        <p:spPr bwMode="auto">
          <a:xfrm>
            <a:off x="877888" y="5948825"/>
            <a:ext cx="4537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US" altLang="en-US" dirty="0">
                <a:solidFill>
                  <a:srgbClr val="FFFF99"/>
                </a:solidFill>
              </a:rPr>
              <a:t>Individual use </a:t>
            </a:r>
            <a:r>
              <a:rPr lang="en-US" altLang="en-US" dirty="0" err="1">
                <a:solidFill>
                  <a:srgbClr val="FFFF99"/>
                </a:solidFill>
              </a:rPr>
              <a:t>lifestraw</a:t>
            </a:r>
            <a:endParaRPr lang="en-US" altLang="en-US" dirty="0">
              <a:solidFill>
                <a:srgbClr val="FFFF99"/>
              </a:solidFill>
            </a:endParaRPr>
          </a:p>
        </p:txBody>
      </p:sp>
      <p:sp>
        <p:nvSpPr>
          <p:cNvPr id="55306" name="TextBox 10"/>
          <p:cNvSpPr txBox="1">
            <a:spLocks noChangeArrowheads="1"/>
          </p:cNvSpPr>
          <p:nvPr/>
        </p:nvSpPr>
        <p:spPr bwMode="auto">
          <a:xfrm>
            <a:off x="8153400" y="6300426"/>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US" altLang="en-US" dirty="0">
                <a:solidFill>
                  <a:srgbClr val="0033CC"/>
                </a:solidFill>
              </a:rPr>
              <a:t>Family use </a:t>
            </a:r>
            <a:r>
              <a:rPr lang="en-US" altLang="en-US" dirty="0" err="1">
                <a:solidFill>
                  <a:srgbClr val="0033CC"/>
                </a:solidFill>
              </a:rPr>
              <a:t>lifestraw</a:t>
            </a:r>
            <a:endParaRPr lang="en-US" altLang="en-US" dirty="0">
              <a:solidFill>
                <a:srgbClr val="0033CC"/>
              </a:solidFill>
            </a:endParaRPr>
          </a:p>
        </p:txBody>
      </p:sp>
    </p:spTree>
    <p:extLst>
      <p:ext uri="{BB962C8B-B14F-4D97-AF65-F5344CB8AC3E}">
        <p14:creationId xmlns:p14="http://schemas.microsoft.com/office/powerpoint/2010/main" val="2619267547"/>
      </p:ext>
    </p:extLst>
  </p:cSld>
  <p:clrMapOvr>
    <a:masterClrMapping/>
  </p:clrMapOvr>
  <p:transition xmlns:p14="http://schemas.microsoft.com/office/powerpoint/2010/main" spd="med" advTm="780">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2"/>
        <p:cNvGrpSpPr/>
        <p:nvPr/>
      </p:nvGrpSpPr>
      <p:grpSpPr>
        <a:xfrm>
          <a:off x="0" y="0"/>
          <a:ext cx="0" cy="0"/>
          <a:chOff x="0" y="0"/>
          <a:chExt cx="0" cy="0"/>
        </a:xfrm>
      </p:grpSpPr>
      <p:sp>
        <p:nvSpPr>
          <p:cNvPr id="93" name="Google Shape;93;p3"/>
          <p:cNvSpPr/>
          <p:nvPr/>
        </p:nvSpPr>
        <p:spPr>
          <a:xfrm>
            <a:off x="2767923" y="331122"/>
            <a:ext cx="7803300" cy="553957"/>
          </a:xfrm>
          <a:prstGeom prst="rect">
            <a:avLst/>
          </a:prstGeom>
          <a:noFill/>
          <a:ln>
            <a:noFill/>
          </a:ln>
        </p:spPr>
        <p:txBody>
          <a:bodyPr spcFirstLastPara="1" wrap="square" lIns="91425" tIns="45700" rIns="91425" bIns="45700" anchor="ctr" anchorCtr="0">
            <a:spAutoFit/>
          </a:bodyPr>
          <a:lstStyle/>
          <a:p>
            <a:pPr fontAlgn="auto">
              <a:spcBef>
                <a:spcPts val="0"/>
              </a:spcBef>
              <a:spcAft>
                <a:spcPts val="0"/>
              </a:spcAft>
              <a:buClr>
                <a:srgbClr val="000000"/>
              </a:buClr>
            </a:pPr>
            <a:r>
              <a:rPr lang="en-US" sz="3000" b="1" kern="0">
                <a:solidFill>
                  <a:srgbClr val="FFFFFF"/>
                </a:solidFill>
                <a:latin typeface="Calibri"/>
                <a:ea typeface="Calibri"/>
                <a:cs typeface="Calibri"/>
                <a:sym typeface="Calibri"/>
              </a:rPr>
              <a:t>Global Water Sources - How much is accessible?</a:t>
            </a:r>
            <a:endParaRPr sz="3000" kern="0">
              <a:solidFill>
                <a:srgbClr val="FFFFFF"/>
              </a:solidFill>
              <a:latin typeface="Arial"/>
              <a:cs typeface="Arial"/>
              <a:sym typeface="Arial"/>
            </a:endParaRPr>
          </a:p>
        </p:txBody>
      </p:sp>
      <p:pic>
        <p:nvPicPr>
          <p:cNvPr id="94" name="Google Shape;94;p3" descr="http://www.goodlifeconnoisseur.com/wp-content/uploads/2013/04/Classification-of-Earth%E2%80%99s-Water-Volumes.png"/>
          <p:cNvPicPr preferRelativeResize="0"/>
          <p:nvPr/>
        </p:nvPicPr>
        <p:blipFill rotWithShape="1">
          <a:blip r:embed="rId4">
            <a:alphaModFix/>
          </a:blip>
          <a:srcRect t="2230" b="-2230"/>
          <a:stretch/>
        </p:blipFill>
        <p:spPr>
          <a:xfrm>
            <a:off x="4038600" y="1053824"/>
            <a:ext cx="8056626" cy="4393000"/>
          </a:xfrm>
          <a:prstGeom prst="rect">
            <a:avLst/>
          </a:prstGeom>
          <a:noFill/>
          <a:ln>
            <a:noFill/>
          </a:ln>
        </p:spPr>
      </p:pic>
      <p:sp>
        <p:nvSpPr>
          <p:cNvPr id="4" name="TextBox 3">
            <a:extLst>
              <a:ext uri="{FF2B5EF4-FFF2-40B4-BE49-F238E27FC236}">
                <a16:creationId xmlns="" xmlns:a16="http://schemas.microsoft.com/office/drawing/2014/main" id="{D85EF11A-E29C-45BA-87C1-61FC8F97BB70}"/>
              </a:ext>
            </a:extLst>
          </p:cNvPr>
          <p:cNvSpPr txBox="1"/>
          <p:nvPr/>
        </p:nvSpPr>
        <p:spPr>
          <a:xfrm>
            <a:off x="6672201" y="5715000"/>
            <a:ext cx="5276878" cy="1015663"/>
          </a:xfrm>
          <a:prstGeom prst="rect">
            <a:avLst/>
          </a:prstGeom>
          <a:noFill/>
        </p:spPr>
        <p:txBody>
          <a:bodyPr wrap="square" rtlCol="0">
            <a:spAutoFit/>
          </a:bodyPr>
          <a:lstStyle/>
          <a:p>
            <a:r>
              <a:rPr lang="en-US" sz="2000" i="1" dirty="0">
                <a:solidFill>
                  <a:srgbClr val="FF6600"/>
                </a:solidFill>
              </a:rPr>
              <a:t>“All the water that will ever be is, right now.” – National Geographic, October 1993</a:t>
            </a:r>
            <a:endParaRPr lang="en-US" sz="2000" dirty="0">
              <a:solidFill>
                <a:srgbClr val="FF6600"/>
              </a:solidFill>
            </a:endParaRPr>
          </a:p>
          <a:p>
            <a:endParaRPr lang="en-US" sz="2000" dirty="0">
              <a:solidFill>
                <a:srgbClr val="FF6600"/>
              </a:solidFill>
            </a:endParaRPr>
          </a:p>
        </p:txBody>
      </p:sp>
      <p:sp>
        <p:nvSpPr>
          <p:cNvPr id="5" name="Rectangle 3"/>
          <p:cNvSpPr>
            <a:spLocks noChangeArrowheads="1"/>
          </p:cNvSpPr>
          <p:nvPr/>
        </p:nvSpPr>
        <p:spPr bwMode="auto">
          <a:xfrm>
            <a:off x="0" y="-27218"/>
            <a:ext cx="12192000" cy="823377"/>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defTabSz="457200"/>
            <a:r>
              <a:rPr lang="en-GB" sz="3600" b="1" dirty="0">
                <a:solidFill>
                  <a:srgbClr val="FFFFFF"/>
                </a:solidFill>
                <a:latin typeface="Verdana" charset="0"/>
              </a:rPr>
              <a:t>Global Water Sources</a:t>
            </a:r>
          </a:p>
        </p:txBody>
      </p:sp>
      <p:sp>
        <p:nvSpPr>
          <p:cNvPr id="6" name="TextBox 5"/>
          <p:cNvSpPr txBox="1"/>
          <p:nvPr/>
        </p:nvSpPr>
        <p:spPr>
          <a:xfrm>
            <a:off x="152400" y="1752600"/>
            <a:ext cx="3886200" cy="3785652"/>
          </a:xfrm>
          <a:prstGeom prst="rect">
            <a:avLst/>
          </a:prstGeom>
          <a:noFill/>
        </p:spPr>
        <p:txBody>
          <a:bodyPr wrap="square" rtlCol="0">
            <a:spAutoFit/>
          </a:bodyPr>
          <a:lstStyle/>
          <a:p>
            <a:r>
              <a:rPr lang="en-US" b="1" dirty="0">
                <a:solidFill>
                  <a:srgbClr val="0000FF"/>
                </a:solidFill>
              </a:rPr>
              <a:t>How much of Earth’s water is freshwater?</a:t>
            </a:r>
          </a:p>
          <a:p>
            <a:endParaRPr lang="en-US" b="1" dirty="0">
              <a:solidFill>
                <a:srgbClr val="0000FF"/>
              </a:solidFill>
            </a:endParaRPr>
          </a:p>
          <a:p>
            <a:endParaRPr lang="en-US" b="1" dirty="0">
              <a:solidFill>
                <a:srgbClr val="0000FF"/>
              </a:solidFill>
            </a:endParaRPr>
          </a:p>
          <a:p>
            <a:r>
              <a:rPr lang="en-US" b="1" dirty="0">
                <a:solidFill>
                  <a:srgbClr val="0000FF"/>
                </a:solidFill>
              </a:rPr>
              <a:t>How much is accessible?</a:t>
            </a:r>
          </a:p>
          <a:p>
            <a:endParaRPr lang="en-US" b="1" dirty="0">
              <a:solidFill>
                <a:srgbClr val="0000FF"/>
              </a:solidFill>
            </a:endParaRPr>
          </a:p>
          <a:p>
            <a:endParaRPr lang="en-US" b="1" dirty="0">
              <a:solidFill>
                <a:srgbClr val="0000FF"/>
              </a:solidFill>
            </a:endParaRPr>
          </a:p>
          <a:p>
            <a:r>
              <a:rPr lang="en-US" b="1" dirty="0">
                <a:solidFill>
                  <a:srgbClr val="0000FF"/>
                </a:solidFill>
              </a:rPr>
              <a:t>Do we have enough water for now and the future?</a:t>
            </a:r>
          </a:p>
        </p:txBody>
      </p:sp>
    </p:spTree>
    <p:extLst>
      <p:ext uri="{BB962C8B-B14F-4D97-AF65-F5344CB8AC3E}">
        <p14:creationId xmlns:p14="http://schemas.microsoft.com/office/powerpoint/2010/main" val="3569579084"/>
      </p:ext>
    </p:extLst>
  </p:cSld>
  <p:clrMapOvr>
    <a:overrideClrMapping bg1="dk2" tx1="lt1" bg2="dk1" tx2="lt2" accent1="accent1" accent2="accent2" accent3="accent3" accent4="accent4" accent5="accent5" accent6="accent6" hlink="hlink" folHlink="folHlink"/>
  </p:clrMapOvr>
  <p:transition xmlns:p14="http://schemas.microsoft.com/office/powerpoint/2010/main"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28353"/>
            <a:ext cx="12192000" cy="1307056"/>
          </a:xfr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eaLnBrk="0" hangingPunct="0"/>
            <a:r>
              <a:rPr lang="en-US" altLang="en-US" b="1">
                <a:solidFill>
                  <a:srgbClr val="FFFFFF"/>
                </a:solidFill>
                <a:latin typeface="Tahoma" pitchFamily="34" charset="0"/>
                <a:ea typeface="Tahoma" pitchFamily="34" charset="0"/>
                <a:cs typeface="Tahoma" pitchFamily="34" charset="0"/>
              </a:rPr>
              <a:t>Biosand Filter</a:t>
            </a:r>
          </a:p>
        </p:txBody>
      </p:sp>
      <p:sp>
        <p:nvSpPr>
          <p:cNvPr id="67588" name="Slide Number Placeholder 5"/>
          <p:cNvSpPr>
            <a:spLocks noGrp="1"/>
          </p:cNvSpPr>
          <p:nvPr>
            <p:ph type="sldNum" sz="quarter" idx="4294967295"/>
          </p:nvPr>
        </p:nvSpPr>
        <p:spPr>
          <a:xfrm>
            <a:off x="8534400" y="6245225"/>
            <a:ext cx="2133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fld id="{ECFEE782-87DC-496E-8CFD-B509376515A8}" type="slidenum">
              <a:rPr lang="en-US" altLang="en-US" sz="1400">
                <a:solidFill>
                  <a:srgbClr val="FFFFFF"/>
                </a:solidFill>
                <a:ea typeface="+mn-ea"/>
                <a:cs typeface="Arial" panose="020B0604020202020204" pitchFamily="34" charset="0"/>
              </a:rPr>
              <a:pPr eaLnBrk="0" fontAlgn="base" hangingPunct="0">
                <a:spcBef>
                  <a:spcPct val="0"/>
                </a:spcBef>
                <a:spcAft>
                  <a:spcPct val="0"/>
                </a:spcAft>
                <a:buNone/>
                <a:defRPr/>
              </a:pPr>
              <a:t>30</a:t>
            </a:fld>
            <a:endParaRPr lang="en-US" altLang="en-US" sz="1400">
              <a:solidFill>
                <a:srgbClr val="FFFFFF"/>
              </a:solidFill>
              <a:ea typeface="+mn-ea"/>
              <a:cs typeface="Arial" panose="020B0604020202020204" pitchFamily="34" charset="0"/>
            </a:endParaRPr>
          </a:p>
        </p:txBody>
      </p:sp>
      <p:sp>
        <p:nvSpPr>
          <p:cNvPr id="56324" name="AutoShape 2" descr="data:image/jpeg;base64,/9j/4AAQSkZJRgABAQAAAQABAAD/2wCEAAkGBxITEBUQEhMWExUVFxcXFxgXGBgYGhUdFxUYGBYWFRgbHCggGRolGxYVITEhJTUrLi4uGR81ODMsNygtOisBCgoKDg0OGxAQGzcmICY3LTAyLzAtNy8rLS8vMjAtLS01LSs3LzIrMy43LS8tKy0tLTAyLSstKy04MC0tLS8rLf/AABEIAJABQAMBEQACEQEDEQH/xAAbAAEAAgMBAQAAAAAAAAAAAAAAAwQBAgcGBf/EAE0QAAEDAQQFBQ0ECAUCBwAAAAEAAhEDBBIhMQUTQVFTBiJhcZMHFBYyNHKBkZKhstLTI2Kx4RczQlJUVdHwFXOUwfEk4jVDRGOis8L/xAAbAQEAAgMBAQAAAAAAAAAAAAAAAwQBAgUGB//EAEERAAECAgUHCQYFBQADAQAAAAEAAgMRBBIhMVEFQVKRobHRExQVImFxgZLwBjM0wdLhFjJCU6IjYmPi8VRygkP/2gAMAwEAAhEDEQA/AO4oiIiIiIiIiIiIiIiIiIiIiIiIiIiIiIiIiIiIiIiIiIiIiIiIiIiIiIiIiIiIiIiIiIiIiIiIiIiIiIiIiIi+bpHTtCjaLPZqjiKlpLxSAaSHasAvkjAYOGaIvpIiIiIiIiIiIiIiIiIiIiIiIiIiIiIiIiIiIiIiIiIiIiIiIiIiIiIiIir223UqLQ6tUZSaTAL3NaCYJgFxzgH1KSHCiRTJjST2Ce5YJAvVhRrKIiIiIi8/oLlL3xbrdY9Vc7zNEX797Wa1rneLdF2Lu8zOxEXoERERERERERc/5df+N6E8+2f/AFU0RdARERERERERFDWtdNr2U3Pa19SbjS4Bz7udwEy6JGW9EUyIiIiIiIiIiIiIiIiIiIiIiIiIiIiIiIiIiIiIiIiIobXaW06b6rzDWNc9xiYDQScBngFvDYYjwxt5s1oTJeHsXKOwl119ay9/1Hlj2VBfc0vfdNkvgA4D7OcQDjddkbkSkND+Ta48mLpGVo/VK3PbLwmL1qBnzr7Nm0lR0bY7PSt9ppMcGCmHEwHljQOYImALuzb0qGmRmRo74jBIEk60aJCRVCvp20W5tZ+iqtN1OkNUHFs62q9skteXi42m11MzDpLiIwV2BBo0GpzoGbrb5SbmslbWtziQkZ2rUkn8qktfK6x2p1OxWe1jWVqlx+qeL7GhrnVAHiYJDS282TjIO0VaKyrXiymGYiyZMhxkb5eC2dgpKXKKjYQadvr07Pec80W1KhqPLQcXXziWS6GzjAxxMNxS3QnOBYZ2W2SGrHHt7pk2edeO5IcstH09LaWr1LVSbTrOsppOJwqXKdQOu9RI9aqLZe0/SNon+Oo+1+SIn6RtE/x1H2vyRE/SNon+Oo+1+SIvUoiIi533Qq7WaZ0K95DWh9sknZ9lSWzGF5qtFq0iRGw2lzzIBeppcqLOaj2F4DWht18mHT4wGGEYdc9CtuoEYMDpWnNguczLFGMRzC4ACVuY46lHYeVtne54cdWAeaXftjf0Ho/sbRMnRWAEW/JRwMt0aK5wJqyuJz+sFu/lTZxUYwPBa4Ol2MNjIHDGcfdvWBQI1Uki0ZsVu7LFGERrA6wztww1+r1p4WWfXaqeZH6zZO6IyjbvWejovJ1s+C06ao3L8nOzSzTw+6kPKiz65tIOkOHj/sg4QD78dmHo15hG5MvI8M636Yo3LCEDYc+aeYev+eM5caWpHTmh+e27Tdai5wMgF1Ngj3D1qE0eJJtlpnZ3K0KbBJd1hJspmeM+C9d4WUNfq55kfrNl7aOqIx3qx0fF5OtK3DsVLpqj8vyc+rL82afras0OVlndVdTJutHivOTt+Gzo39COydFDA4WnDBIeW6M6K5hMgLjmPrNitK3LCg2rcxcyP1gxE7ozI6fctm5NillbPgtX5dozYtS8aQx9Z1nSPK2ixrDTIq3iLwGBa2MTlnlgsQcnRHkh1izSct0eE1pYa075Zh6zLGkeVtFmrLDrA4m9GbRHSRzpI9RSFk6I+tWswWKTluBDqFhrA3yzDZb91JbeVlnYGlrtZeImJ5owlzsNgOW1Yh5PjOJmJS2reNlqjQw0tNaeGYYngt7RypszaZe198xgzEEnYDhgtWUCMX1SJdq2iZYorYRe10zhn+ygdyxs1wuF4ujBpEY7ATkOtbjJkatI3YqI5eotSsJzwl87ltT5WUNUxxdz3Foc3K7Jhzj90YlYOT4tcgCwZ1s3LVHMJribTIEYYnuCm0ryko0WNc0ireIwa4SBmXerYtIFCiRHEGyWKlpeVYEBgcDWngc2Kzb+UtCmxr2vFS84CGnECec7LYPWkKgxXuIIlL0Ej5Vo8JgcHAzMrNp8NqxaOU9maWgPDrxgkZNG9yMoEZwJIlLakTK9FYWgOnPDN2lNK8paNJrXNIqlxGDXCQDm73ZfgswKDEiEg2d6xS8rQIDQQa05WA5sVG7lZZr7WBxIdm6IDcJEznuWRk6NVJI8MVoctUWu1gN+fMEPKmga7aTXAtMy84NB/ZA/rkPwcwi8mXkW4LPTNHMdsJpsOfN2D7+hi3crbOxzA06wOPOLf2Bv6T0f2cw8nRXgk2fNax8t0aG5oBrTvIzD1mUln5VWZ9QMDiJHjOENmYjHb7lq/J8ZraxC3h5ZosSJUDvE2DuW1LlPZS5zdZEbTk7LFp9PuWHUCOADJbNyvRHOLa8paj3KtozlZReXioRThxukzDmzgeh0RI/sSRsnRGAFtuPYVBRctwIhcIhqyNhzEZvHFZ8LaGvNMkauBDxJlxOIOGWOfQU6Oi8mHAW4LPTdH5csJ6tlvb6zqlyg5TWd9ltdK9/5FUNJBh80nYDDf65C0fQIzWVpfZSw8r0aJFMMO7jmK8xyV5QUv8AoUHNJdcp0yyY1jXP52P7pbeB69qs0KhxOUbEBskTPAys23LEXKsFnKNd+ZubH1nwXO/8AD++hbqzAWVhbq9Wk5phzXA3mgPAnM9GOOCQaIHwXszgmXgufScpOhUqFENjXNExhM/LFZp6UtGkqxttrY0us9NtnptLZDqmMlzSM5N47BK2yTRBEi1ogsF/z9YqzlalgBkJjvzWkg/pHb25lrbLXatGa6y2W8+hbmClDjIbUPMJbsDy3DpB+6IjynCe6PXl+b1Lgt8l5SEeC4xDItmT3Yre1aCqUabXWQuZXsjWPY9gAL3mTUxiXc27Ay5xGMldCkUMNoQYwWzn3ys+blzaJlUiPXiGx5N/6QLuwWzmreh679JWmrpS1MYS+KdNkS1oYIcQDO3f97oVPJtGBBiOHcpMvU5zXCDDMs5lsHz1L677NZgYNFmH/ALM+8NXYFFaROqNi4AiUgiYefN91rqLLwWdj/wBizzRuiNizXpOmfN91h9ns0YUmA7DqJ913FBRWztaNiyIlIna4+f7rWy0rO5xpmjTDwL36oC8Ji82RlOzYsxKIxra1US8NSzEfSGtr1zK782fCwrvS8avoaIi5T3ZPL9E+da/goq3QfftXNyv8HE9ZwqC9MvAoiIiIiIiLzvKDy/R/nV/gYqNI9/C8fkutQfg6R3N3lferV2sgukAmJgkDAmXEZDDM4LoNYXXLmMYX3euKlWq0WERERERERERERERERERERERERERCYxRAJqKz2hrxhnAJacHNnK804iYOe5bPYW3/AG1rd8NzL9ebWpVqtERERFV0t5PW/wAup8BUcb3bu4qeje+Z3jevlcmmzZrGLswwumMGwLo9Jv4dRSgmVFvzAbZ/LcruUDKPGtzy+fy3L52jqlssz7Q1tidVbUr1KgdrGtwccMIOwT6VQhmPBLgIc5km9W47aJSWwy6NVIaBKqTdqVmtpm2OcwGwPBBLg3XN5wAg43cAC5quw48XknuMO2wATxmSZ5pS2qFlDojQSI4wnVNm3PIqX/HLb/Lnduz5VX5xH/a2rTmND/8AIHlPFQWbTdsN57bAXh5BBFZsCGhsTdxxBxVmkRYzKrRDmZW23E2yuzKSJQqIJNMeRH9p78bFP/jlt/lzu3Z8qrc4pH7W1R8xof8A5A8p4rfROl7faX1adDRrqjqN0VAK7Bcvglsy0TN05blXflNzHVXMt7/sr0LIDYrA9kaYP9v3X0u99Mfyh/8AqKX9Fp0t/Zt+yk/Df+X+P3WH2bTBEDRNQdPfFLD1tWRla38m37LI9m5G2J/H/Za0rFpdogaIqY4mbRTJPSTCy7LBN7Nv2R3s6XXxf4/dd1XFXp0RFynuyeX6J861/BRVug+/aublf4OJ6zhUF6ZeBWURU2AvcX3iGQA2DnBdeccMjzY6ulTGTBVlbn2WcVOSIYqytz7JDfNSd7fff7X5LTlOwalpynYNSd7fff7X5JynYNScp2DUo6j2Mcym6s5rqhdcaTi66BMYY5hRujtDg0gTNysQw9zHOa0SF9l07krWd+Fx7pOZLjDcM4HjYwIkZ5qdr2/qGz1LaomRG/qGy/xzaipbHZhTYGNJIG+PcAAB1DBaRIhiOrFaRYpiOrFb1WEjBxb1AH8QtWkC8TWrSBeJqPUv4rvZZ8q3rt0d63rs0dp4pqX8V3ss+VK7dHeldmjtPFNS/iu9lnypXbo70rs0dp4pqX8V3ss+VK7dHeldmjtPFNS/iu9lnypXbo70rs0dp4pqX8V3ss+VK7dHeldmjtPFNS/iu9lnypXbo70rs0dp4pqX8V3ss+VK7dHeldmjtPFNS/iu9lnypXbo70rs0dp4pqX8V3ss+VK7dHeldmjtPFNS/iu9lnypXbo70rs0dp4pqX8V3ss+VK7dHeldmjtPFNS/iu9lnypXbo70rs0dp4qra7M5xuio6+MnXWfZzE43dsDDbAUsOI1tpbZhM27duZTQ4jWiZbZhM27duZfQYDABMmBJiJO0xsVcynYqplOxaWgOum54wxE7Y/ZJ2TlOyVllWfWuWzKtbrXerfBLPVvNDoI3g5tO0HpR7apkj2VHSUOlvJ63+XU+AqGN7t3cVJRvfM7xvVPkl5DQ8wf7qKh+4b3KfKfxcTvX1lZVFRNofaGptLWtyyulxOPTeGHQty/qBvaTu4Lcv6gZ2k65cNqzaaN9jmEkBwLSREgEQYlYY6o4OwSG+o8OwtUgEYDAD3LVaEzvREV/uN+X6W86yfBWXmad79y99kj4OH6zldWVRdJERERcN740x/N3/wCnpf1XY6J/v2fdeX/En+L+X2TvjTH83f8A6el/VOif79n3T8Sf4v5fZUrZZLVUrUbTbbea4s5eWh1JjA3WAB3Oa7DJue5T0bJhZFDg6Zwl91BSctOpUIwWw7Xds+26S+2ukvPKCs0uddI5kS7c6ZFz3SfQMZMbtIaJ593bwUjSGisL93bw/wCTmWijREREXneUHl+j/Or/AAMVGke/hePyXWoXwdI7m7yvRK8uSiIiIiIiIiIiIiIiIiIiIiIiIiIiIiIsNaBMbTPpWSSVkkm9ZWFhERVabrlUsMxUl7TsBAAc3o2OG/nbsZSKzK2FnA/LVip3CvDDsLD8j8j4Yppbyet/l1PgKrRvdu7ilG98zvG9U+SXkNDzB+JUVD9w3uU+U/i4netrVVqteA15IbDqhc0QAXAXQQBiQXEmcAOkLpsawtm4X3SPru7SsQ2Q3Nm5tpsEjt+XaT2L6iqqkqle2EOaGtvNLiHGcRDSeaI50Rj/AL7JmwgWmZkc3rMrDIILSXGRzDjh2K20giRiDkRt6lCRK9QESsKIsK/3G/L9LedZPgrLzNO9+5e+yR8HD9ZyurKoukiIiIuGVbdQP/qGDqqNHrxXrm0iGM4XzhsCM3/8z5StO+qH8SO1atucw8Wrbko37f8AErDrRTOFOsKjz4rRWbj6pPTkcluyPDc6RI3/ADWRDeLXskMap+29WLBZNU0tvXhsEANb0MGYHRJW8aLyhnKW896ijReVdOUt57z/AMVljwcjOz1YEKtDitiCbTNZpNFjUZwZGbIyB8DaDZjmS8Jjbms121qk7b/Ba83icjy0urOrPtIJA1A6llbqFERed5QeX6P86v8AAxUaR7+F4/JdahfB0jubvK9FOMbc/VE/iPWry5Ms6IiIiIiIiIiIiIiIiIiIiIiIiIiIiIiIiIiIijtFK80tkiciMwdhHStmOqma3Y+o6ahp2otAbVBvY4taS10HMRMTIMHp3KQww61l3fbtkpHQg6Zh3YTt2yn3pVtojmNc92wXXNnrcRAHSsNhH9RAHf8AILDYBn1iAO+ewXrexWcsbjBc4lzyBAJO7bAEATsAWIj6xsuFg7liLErusuFg7vVqnUaiWlSnLmmfFJPXLSP91sHSBGK2a6QIxW7WgCBgBgANnUtSZ2lYJnaURYV/uN+X6W86yfBWXmad79y99kj4OH6zldWVRdJEREReW/Rzon+Bo+z+aIn6OdE/wNH2fzRFz7ukcnLJY7fozvWgyjrHWm/cEXrrKV2eq871q3QfftXNyv8ABxPWcKVemXgZTsCp0XYATE1ak9Rc8z0bMelcSATVa2ZE3vn3Wngvd5RazlIsQtDi2DAqzt6wDAR255js7FpTquuh2JdqjsxmRs39C1EaLUa8WuqHNbeNssykdQ6Jy0WA6TYRjsz2SqPz2ybMgE3Ca3LsWm/Lb+Yyi44RnjjHrU7nTLHB821vAWGzttVGFCqsjQnQQyIIREiQSSHDrXACzC8Cas1g6OYQDvcCR04AifWuw2rPrLyDKs+td2eiqtRjrzL9Sz35dcvUzeyE3JqzuyWrzArCYM81o2WK3CcKjqrXVc/Ws7J9XUtLVQqmCTTc4eKdU4FpO0O1ktyzHvVhj4YxAz23+ErVpDiQxMWgZ+tf4VbVcszXhoDyHO2kAge8n17VC8tLuqJBQRC0uJYJBbVGkiAbp3xMehYaQDatWkA2iai1L+K72WfKt67dHfxUldmjtPFNS/iu9lnypXbo70rs0dp4pqX8V3ss+VK7dHeldmjtPFNS/iu9lnypXbo7+KV2aO08VOo1Eq9pqlpkzdgyRHNO89CoUuK6E4EzqSMyMxxPZ6K9BkahwqVDcxlUx6zarXWB7ZGbWnSJlfeJSM1vrss3ZAkCc4/rJ3KTnQBDQJ3AkdudQHJTnAxCQwEPc0OMjJpIl2GwgWWkLFOqSYja4Z/umFpDpTnloq3lw1Kak5HhwWRnB86jYbrry+W6aw2t4kyZa47IMRn04/iooFIdJlaZJDsLZHP8lbp+TodePyYa0AwRcZisM2aRM615sEk76ESQRzQ7ZiCpBT21S5zSLGu7w65Vn+z0TlWwocQOJfEYbxIwwCb75gzEu5SsdM4RBj/hWYUXlJ2SkZLlUyh83qdaYe0OHcce3Wo31XAwKZPTLcfWVZDWkfm3quGNItdvWNc/hO9pnzLNRulv4LNRmlsPBNc/hO9pnzJUbpb+CVGaWw8FpVJdE0SYMgyyWnKQb2BxKy2Tbnb1s2Tbn7+Cjs9pfrNWWOLf35bzTsa6MD1jHeNq2fDZUrA24Y9q2fCZUrh1uFtvaJ7v+K8oFWREREUNJ5cX4kQbo9kGf/l7lQhPfHfEtlIyEu69egpkGDQINGkwOL213E55kgNErgALxbM9ihpW4au+4GQy+Y98SVFByjODXeLQ2sZdhkZK5TfZmrTjAgPFUxBDbOcxWaHCch2ysUzqhndD2t2YyWz+K3jUh5DgLKrmjvnLioKBk6CDCc/rcpDiuIIuLQ+Uu6qCjrRnDSYvY7JbmDu/JSupgtqtJHWtzdXjmVWHkRxqiI8NJMOzPKJcQM8rCRZYRapKTpaDvAPuViE8vhtcc4C5tMgtg0h8JpmGkjUZL6Pcb8v0t51k+CsvO0737l7XJHwcP1nK6sqi6SIiIiIiIi5T3ZPL9E+da/goq3QfftXNyv8ABxPWcKgV6UzlYvBtALgHXKHWuvhmBMS7A4DZtzJ/Aqny8TlWwhIm93YNd5zeJXZ5hRuZxKW6s1s6sMEgl5z5hINH5iM5AWxrtAknCJnoG0KU0qEAXE2Sn4Y9qqsyTS3vENrJuJqysscbQ04E5gb5EXgy2FUH8FsI7DORusUb8nUhgaXNsIrAzBEriZjA3i9ZY4ESMit4cRsRoc0zBUFIo8SjxDCiiTheF57lB5fo/wA6v8DFUpHv4Xj8l0KF8HSO5u8r0SvLkoiIiIiIiIiIiIiLV1OZxOIg+/8AqoIkEPnaRMS9a1eo9OMEMFUGq6sJ3zs1iyclE4NEukgAAHdgMJ9G5VSyFCLngkAATwsFmrsXWZGplMYyC4Ne95cWE/nBeetdibRO60iS2ZSGYJzLvaxIyyUsOjNk1wJvJHjeFVpOVYs4kJ7WmbWsMrjUkAQQb7L7k73GGJwBA6nRP4BZbQ2irImye29axMtRYhiEtHXLCb/0fl++K1fQwwzgN9AOPpiVFEohaz+nfINvlYPnvVqi5YbEjzpMgKz4k6sxXcJTInOUwDZaJTCkosgRJPXH/wCQAp6NDcxsnbZfKxUMq0iFHjVoYHaRWkfOSfVy3VlcxERERR1qV6MSADiBhewOEjEYwfQtmuqzsW7H1Z2fZb02BoDWgNAyAEAdQCwSSZlaucXGZMysrCwiIiIoyzHCednEbIxM7ch/wqj4Qa8lk+tfLsz23HMuxApZiQWiMWkQvy1pk2mdWy8TtkbBbioBRY9pAlrQCzCII6OgHqVVsCBHYas2tALOwj7YrqxadTsnxmmJKJEc5sa0Eua7NMWWkZswlcp3UhnJEkO2ZiMfcFadRWEmZNsj4iXALlQsrxmBgawdQPaLDc6cx4TMvssCiMRJgzhsxzO/aVltFY0kTMjOzNbetYmVY0RrHForMqivK2Tfyg5rJd5AW9NkACSYEYqaFD5NgbOclRpdINIjOikAViTIXW2r6Pcb8v0t51k+CsvO0737l7bJHwcP1nK6sqi6SIiIiIiIi5T3ZPL9E+da/goq3QfftXNyv8HE9ZwqBXpV4ISnaoKVEgEYEuMuO/fh1YBUoNGfDaRMTJmTj4ZrLBbYu7Tcp0ekRWuDSGMbVYyyTcCTnt6zrBM4KOrYy5l0nJjmA+dGJ9kYKJ9Bc+EIZNzS0HvkJnwFytQMvw4NLdSWsPXiMiuE7i0l1UHtLrzcLJG9SVqJcZwwIInEYBwIPocVvFoj3PMQETmDI3WCRG2/Mo6LlmDCo7aM5rqtV7SQZO6zg8EdxFoJtGcKZjYEYejAK7DbVbLdYFwqTF5WIX2+JmT3lee5QeX6P86v8DFUpHv4Xj8lfoXwdI7m7yvRK8uSiIiIiIiIiIiIiIiIq9Vpc8AjmNhxwm8dg6hE+pc+O0xowY4dRtv/ALHMO4XntkvR0CI2h0J0aE4GNEm0W+7Z+o2/qfc3ATOdHFxnAg/snd17unrUb+VfWMiCZVezhiewqxA5rA5Fpc0sAeIt1pvHfZINIuIN01hwMAib152c5c6M9niqPk4oM2TnN+N0jLwnJWhSKI6HUjFpZUgkgATrBza8pWzq1prayt287ECQ7YRnG8459StUMfqttAmDmI+eJ7lyMtuAIhCoQHOLSwzJa4zE8AP0g2iZU6vLgoiIiIiIiISiSREREREUVpDiLrcJwJ/dG0jpVSliI5lSHnsJwGfxwXXyM6iwo5j0mRqCbWm57swOAF5xAlnWLsQA3mtj8Dl1YetRljg5gY2TW5vAjZYrLaRDfDjujxZxooNuBDmmRP8AdaLLBIDOoHWXOWg814GWEulo9AwVR9CcWkFs+q8DsmZtHhsXZg5chNiNc2IRKLBc609YNaREd/8ARNud16kZTN7Fu0EGcubdM9PjetTw4LzE67SbQQZ9ktm1c+kU2CKKBR4gHVcxzatp60wRmkbDO8SVldNeWV/uN+X6W86yfBWXmad79y99kj4OH6zldWVRdJERERERERcp7snl+ifOtfwUVboPv2rm5X+Dies4VBemXgVHWnAjGMxvG2OlbNlcVu2VxWnfP3H+z+azyfaNazyfaNad8/cf7P5pyfaNacn2jWnfP3H+z+acn2jWnJ9o1r59vsYq17PX57dQahu3JvX2gZ3sMulQRKLXiMfWHVntV2BFEODEhEjryz3SmrVqtbg281rsMSC084RlIkgzGw7oxVuHCBMidvreFWhwWuNUm/tu9d471bpPloJBbIyMSOgwoXCRlNQuEjKc1pWdUnmNaR955b7gwrZoZ+onVP5hZaGH8xI7hP5hR363Dp9o76S2lCxOocVvVhaR8o+pL9bh0+0d9JJQsTqHFKsLSPlH1JfrcOn2jvpJKFidQ4pVhaR8o+pL9bh0+0d9JJQsTqHFKsLSPlH1JfrcOn2jvpJKFidQ4pVhaR8o+pL9bh0+0d9JJQsTqHFKsLSPlH1JfrcOn2jvpJKFidQ4pVg6R8o+pL9bh0+0d9JJQsTqHFKsHSPlH1JfrcOn2jvpJKFidQ4pVg6R8o+pL9bh0+0d9JJQsTqHFKsHSPlH1JfrcOn2jvpJKFidQ4pVhaR8o+pL9bh0+0d9JJQsTqHFKsLSPlH1JfrcOn2jvpJKFidQ4pVhaR8o+pL9bh0+0d9JJQsTqHFKsLSPlH1JfrcOn2jvpJKFidQ4pVhaR8o+pa1W1HC66lScNxeSPUaSy0saZtcR4f7LLTDaZteQe7/ZaWWpVFS4WgsxkhznFp3Xi0SOjPHNbPbDLawNvdKe0raI2GWVgbe6U/CZV5V1WREREREUFscQ0FpiHMnCZBcAR6it4YBMjgdykhAF0jgdynWijREV/uN+X6W86yfBWXmad79y99kj4OH6zldWVRdJERERERERcp7snl+ifOtfwUVboPv2rm5X+Dies4VBemXgVpUqgFoJguMDpMEx6gVkNJBIzLZrCQSMy3WFqiIiIvk6V0nUp2qyUWxdrGqHyJPNa0iDszVSNEc2LDaLjOfgujRYLH0aM83tqy8Zgr6rmgxOzEK4CQueCRcsrCwiIiIiIiIiIiIiIiIiIiIiIiIiIiIiIiIiIsMYAIGACySSZlZJJMysrCwsPdAnHDdj7lkCZksgTMllrgRIMg4gjb1LBEkIlYURYVe3nmdbmAe21SQh1vA7lLBHW8DuKsKNRIiK/wBxvy/S3nWT4Ky8zTvfuXvskfBw/WcrqyqLpIiIiIiIiLlPdk8v0T51r+CirdB9+1c3K/wcT1nCoL0y8CsPaCIOIKyCQZhZBIMwoSx7fF54/dJxHmnb1H14Y7za6+w+vVmrCSbXfmsOPH7asN6VZrpAOIiQc2zMSNkwfUtXMLb1q5hbabscykWq0XneUHl+j/Or/AxUaR7+F4/JdahfB0jubvK+1arTcjml04CC0EnHmtBIk4LpQ4dfPLXrsXOhwq+eWvXYt7JXvsbUALQ4AgGJg5TCxEZUcW4LWIzk3lk5yUq0WihqtqE81zGiP2mlxJxnJwgZb9q3bUl1gdcvkVI0wwOsCT3y+RWurrfv0+yd9VbTh6J1jgs1oOifMPpWLlbiU+zd9VJw8DrHBZrQdE+YfSlytxKfZu+qk4WB1jglaFonzD6UuVuJT7N31UnCwOscErQtE+YfSlytxKfZu+qk4WB1jglaFonzD6UuVuJT7N31UnCwOscErQtE+YfSlytxKfZu+qk4WB1jglaFonzD6UuVuJT7N31UnCwOscErQtE+YfSlytxKfZu+qk4WB1jglaFonzD6UuVuJT7N31UnCwOscErQtE+YfSlytxKfZu+qk4WB1jglaFonzD6UuVuJT7N31UnCwOscErQtE+YfSlytxKfZu+qk4WB1jglaFonzD6UuVuJT7N31UnCwOscErQtE+YfSlytxKfZu+qk4WB1jglaFonzD6UuVuJT7N31UnCwOscErQtE+YfSlytxKfZu+qk4WB1jglaFonzD6Uc2qBJqUwBiSabsOv7VAYZsDTr+yAwiZBp8w+laaPZUF68W3Di0BrmnEyZBcYE478dkLMUsMpX57Z/ILaOYZlVnPPbMbh6xVqqHRzSAd5BcPUCPxUTZTt9b1C2rPrcOKgp2Q3g+o++W4gQGtacRLRiZh0YkqQxBItaJA6/XgpHRRItYJA+JPqWCsqJQoiK/3G/L9LedZPgrLzNO9+5e+yR8HD9ZyurKoukiIiIiIiIuU92U/9fonzrX8FFQx6S+jQzFh3i5ObQ6T/SiDqm9fPv8AQqrfa6lAAFjdvFVnex9DJJD3DxHBL/QPeqv4oyhiPKrf4WybonzFNZ0D3p+KMoYjyp+Fsm6J8xUVopteMRliCDBGIOB2YgLo0b2yjwx/Uhg9xl3zmD8pKjE9kYQdODFLb5ggOHZnF1t81qKH36ntK7C9s4RnykGXcQd9WW1VIvshFEuTiNPe0jcXT2KKtQp323ny7G5ecL2QvXJE7phbR/auEXkwYFcNtmerLYfWZKP7MRhDlFihhdmDa0++0es6no0WtJcJLjmSZPVOwdGSiie2bXQrIRDsJ9Xvnfs7JrJ9kIjogDooqdjZHVMjxme7Mt6cNAa0AAAADcBgAuTG9rKc91YSHhPeuoz2VoImX1nE2zJ4SWb5XNjZbp8UEOimRws3WrpQci0CEQWwhMYie9YvHeVUfTaS9pa6I4g5i4yVtlEo7HBzYbQRnDQCjGkmACT0KuysHAtv7L1O6REnXKS48TLThnIOE5TuXUg5WyhB/LEdZaZ271zY2SKBG/NCbhZZuWt/oCvM9qacHTMiMJLnP9lcnuaQAQcZ8Vl0gAlpAOXT1b1cb7W0kEF8IS8RPxt3Km/2OopBDIjp9sjskN4Wt9T/AIx/w/z/ANVW/Bf+f+H+y3aCfFaXRiYGXqU0T2uZP+lBJHaZbg5RQ/Y18v6sYA9jZ7y3cjwREtInKZE9WCiPteRfA/l/qpB7GA3R/wCH+y1Dh0qeH7X0ct68NwPZIjWZblBE9jY4d1IoI7QQdQnvWbw6f79K3/F1E0HbOK0/BtK/cbt4JeHT/fpT8XUTQds4p+DaV+43bwS8On+/Sn4uomg7ZxT8G0r9xu3ggcFJD9rKG50nBw7SB8iVpE9j6Y1s2uaThaN4WZG/8f6Kf8TZP0j5Sq/4UyjgPMnpCssy7k9zQeVA771Wf7O5Ra4jkp9xEkhWYWU6HEE2xW65b1Vi5Ip0IydCd4Ce6aQp4dJgxDVY8E9hBVeJQ6RCbWiQ3AYlpA2op1WWERERERERERERX+435fpbzrJ8FZeZp3v3L32SPg4frOV1ZVF0kRERERERFyjuzeX6J861/BRVLKPwz/WdWKL71q+avIrtoiIiIiIiLzun/LrB51f4GLoUX4aN/wDO8qtG97D8V6Jc9WURERERFe0XVul5LNYy5DwDBDSRiDsxhWaM6rWJbMSt7lFFE5AGRzK9XoXBXAcXjU0iCRBul7C0OG8DBWnsqCIJzsb3ynnUTXVqtkrSpjoVhe4BjgBVa1uJ5wNJ7g0E73NaJ6VtzNhcRLOJaiZawFry5kDPN8woxZC6nRDmOBFOuQLrvGD8JGcLXkazGBwzO1zW1eTnEHONy07ypS54Y9zWPptcwAkgOYS7MgiXCAehacjDmXATAIEu8W8As13WCd87VS0fZDUqOp3i1gk1HfusaZJMYE4D0wq8CEXvLZybn7gpIjw1oOfN3qzWOuv1bt1lNhFFmyGlsjpIDrx6Sp3f1qz5WAdUd3CcytB1JNnab1NSsdLO5el9nEEu5utD7zcD90Eda3EGFfKdrbLbJzmNi1L346WySitGj2U2+K994VAHD9lzHkCTMCABIjatH0dkNtxM524EH1NbNiOcb5XbV8dUFYRERERERERERYWVkFSwo0SEZw3Fp7DLcoosKHFEojQ4donvS+d5U/SFL/dd5jxUPMaL+03yjgl87ynSFL/dd5jxTmNF/ab5RwWQ87/91LCyrTYRm2K7xM981FFyXQook+E3VLdJL53rTpOmVq3Kunf+Y7rvBb9HUSrU5JsrvyhNYf7AVnp3KH7p2cFV6Cyd+yFnWHo9SlHtFlANAr3Gdwmew9ijPs7k4uLuTvErzLvHb2r6HcaP/X6W86yfBWXcg0p9JYIz7zfLUqoorKL/AEYdwu3rqykWURERERERFz3up8l7Za61ir2NtNxsxrlwqOuj7QUw2N/iu9yijwRGhlhzreG8scHBeZ8FtO8Cydq5cvoWFpHYrnP34BPBbTvAsnauToWFpHYnP34BPBbTvAsnauToWFpHYnP34BPBbTvAsnauToWFpHYnP34BPBbTvAsnauToWFpHYnP34BUbbyD03UrUaxo2UGiXkAVTBvgAz6lPDyYxkN7A49aWxRupbnOa6VyveC2neBZO1coOhYWkdik5+/AJ4Lad4Fk7VydCwtI7E5+/AJ4Lad4Fk7VydCwtI7E5+/AJ4Lad4Fk7VydCwtI7E5+/ALZvJjToyoWUdVVyyMjQxc4rHP3YBPBnT2P2Nlxz+2dj1706HZplOfO0QjuTOnjnRspiM6ztmSHI7De8pz5w/SFZsmg9PNcXOs9kfIg3qz5zBkOBkHBTQ8mMY4kuJnjxWjqW4iQACjraA0+5xdqbMMI/XvOG6SZIWj8lNc6dcrIpjgJVQom8mNPDKhZR1VnBaDI0MXPK25845gs+DenpnU2WRkdc/BZ6IZfXKc+dohYHJnT3Bsu/9c71rHQ7NMpz52iFnwa09BGpssHEjXOg9J3rPQ7JSrlOfO0QtPBbTvAsnauWvQsLSOxZ5+/AJ4Lad4Fk7VydCwtI7E5+/AJ4Lad4Fk7VydCwtI7E5+/AJ4Lad4Fk7VydCwtI7E5+/AJ4Lad4Fk7VydCwtI7E5+/AJ4Lad4Fk7VydCwtI7E5+/AJ4Lad4Fk7VydCwtI7E5+/AJ4Lad4Fk7VydCwtI7E5+/AJ4Lad4Fk7VydCwtI7E5+/AJ4Lad4Fk7VydCwtI7E5+/AJ4Lad4Fk7VydCwtI7E5+/AJ4Lad4Fk7VydCwtI7E5+/AJ4Lad4Fk7VydCwtI7E5+/AJ4Lad4Fk7VydCwtI7E5+/AL03cs5L2yyVrbXtjabTaTQLRTdeH2YqB07vGb711IEEQYYYMypxHl7i4roSlWiIiIiIiIiIiIiIiIiIiIiIiIiIiIiIiIiIiIiIiIiIiIiIiIiIiIiIiIiIiIiIiIiIiIiIiIiIiIiIiIiIiIi/9k="/>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40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56325" name="Group 5"/>
          <p:cNvGrpSpPr>
            <a:grpSpLocks/>
          </p:cNvGrpSpPr>
          <p:nvPr/>
        </p:nvGrpSpPr>
        <p:grpSpPr bwMode="auto">
          <a:xfrm>
            <a:off x="3581400" y="1219200"/>
            <a:ext cx="5208588" cy="5805488"/>
            <a:chOff x="2057400" y="1219200"/>
            <a:chExt cx="5208587" cy="5804852"/>
          </a:xfrm>
        </p:grpSpPr>
        <p:pic>
          <p:nvPicPr>
            <p:cNvPr id="56326"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57400" y="1219200"/>
              <a:ext cx="5208587" cy="580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
            <p:cNvPicPr>
              <a:picLocks noChangeAspect="1"/>
            </p:cNvPicPr>
            <p:nvPr/>
          </p:nvPicPr>
          <p:blipFill>
            <a:blip r:embed="rId4" cstate="email">
              <a:extLst>
                <a:ext uri="{28A0092B-C50C-407E-A947-70E740481C1C}">
                  <a14:useLocalDpi xmlns:a14="http://schemas.microsoft.com/office/drawing/2010/main" val="0"/>
                </a:ext>
              </a:extLst>
            </a:blip>
            <a:srcRect l="61470" t="4816" b="85994"/>
            <a:stretch>
              <a:fillRect/>
            </a:stretch>
          </p:blipFill>
          <p:spPr bwMode="auto">
            <a:xfrm>
              <a:off x="4800600" y="2514600"/>
              <a:ext cx="200603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333999" y="1523967"/>
              <a:ext cx="1219200" cy="4571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white"/>
                </a:solidFill>
                <a:latin typeface="Calibri"/>
              </a:endParaRPr>
            </a:p>
          </p:txBody>
        </p:sp>
        <p:cxnSp>
          <p:nvCxnSpPr>
            <p:cNvPr id="5" name="Straight Connector 4"/>
            <p:cNvCxnSpPr/>
            <p:nvPr/>
          </p:nvCxnSpPr>
          <p:spPr>
            <a:xfrm>
              <a:off x="4952999" y="1743018"/>
              <a:ext cx="381000"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180731"/>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5c501b6e00_0_14"/>
          <p:cNvSpPr txBox="1">
            <a:spLocks noGrp="1"/>
          </p:cNvSpPr>
          <p:nvPr>
            <p:ph type="title"/>
          </p:nvPr>
        </p:nvSpPr>
        <p:spPr>
          <a:xfrm>
            <a:off x="0" y="0"/>
            <a:ext cx="12192000" cy="1040497"/>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r>
              <a:rPr lang="en-US" b="1" kern="1200" dirty="0">
                <a:solidFill>
                  <a:srgbClr val="FFFFFF"/>
                </a:solidFill>
                <a:latin typeface="Tahoma" pitchFamily="34" charset="0"/>
                <a:ea typeface="Tahoma" pitchFamily="34" charset="0"/>
                <a:cs typeface="Tahoma" pitchFamily="34" charset="0"/>
              </a:rPr>
              <a:t>Sand and Gravel layers in BSF</a:t>
            </a:r>
            <a:endParaRPr b="1" kern="1200" dirty="0">
              <a:solidFill>
                <a:srgbClr val="FFFFFF"/>
              </a:solidFill>
              <a:latin typeface="Tahoma" pitchFamily="34" charset="0"/>
              <a:ea typeface="Tahoma" pitchFamily="34" charset="0"/>
              <a:cs typeface="Tahoma" pitchFamily="34" charset="0"/>
            </a:endParaRPr>
          </a:p>
        </p:txBody>
      </p:sp>
      <p:grpSp>
        <p:nvGrpSpPr>
          <p:cNvPr id="12" name="Group 11"/>
          <p:cNvGrpSpPr/>
          <p:nvPr/>
        </p:nvGrpSpPr>
        <p:grpSpPr>
          <a:xfrm>
            <a:off x="1371600" y="1068850"/>
            <a:ext cx="8382000" cy="5617120"/>
            <a:chOff x="2743200" y="1313257"/>
            <a:chExt cx="8153401" cy="5555375"/>
          </a:xfrm>
        </p:grpSpPr>
        <p:pic>
          <p:nvPicPr>
            <p:cNvPr id="212" name="Google Shape;212;g5c501b6e00_0_14"/>
            <p:cNvPicPr preferRelativeResize="0"/>
            <p:nvPr/>
          </p:nvPicPr>
          <p:blipFill>
            <a:blip r:embed="rId3">
              <a:alphaModFix/>
            </a:blip>
            <a:stretch>
              <a:fillRect/>
            </a:stretch>
          </p:blipFill>
          <p:spPr>
            <a:xfrm>
              <a:off x="2743200" y="1313257"/>
              <a:ext cx="7788200" cy="5555375"/>
            </a:xfrm>
            <a:prstGeom prst="rect">
              <a:avLst/>
            </a:prstGeom>
            <a:noFill/>
            <a:ln>
              <a:noFill/>
            </a:ln>
          </p:spPr>
        </p:pic>
        <p:sp>
          <p:nvSpPr>
            <p:cNvPr id="2" name="TextBox 1"/>
            <p:cNvSpPr txBox="1"/>
            <p:nvPr/>
          </p:nvSpPr>
          <p:spPr>
            <a:xfrm>
              <a:off x="5715001" y="4364665"/>
              <a:ext cx="5181600" cy="830997"/>
            </a:xfrm>
            <a:prstGeom prst="rect">
              <a:avLst/>
            </a:prstGeom>
            <a:noFill/>
          </p:spPr>
          <p:txBody>
            <a:bodyPr wrap="square" rtlCol="0">
              <a:spAutoFit/>
            </a:bodyPr>
            <a:lstStyle/>
            <a:p>
              <a:r>
                <a:rPr lang="en-US" sz="1600" b="1" dirty="0">
                  <a:solidFill>
                    <a:srgbClr val="000000"/>
                  </a:solidFill>
                  <a:latin typeface="Tahoma" panose="020B0604030504040204" pitchFamily="34" charset="0"/>
                  <a:ea typeface="Tahoma" panose="020B0604030504040204" pitchFamily="34" charset="0"/>
                  <a:cs typeface="Tahoma" panose="020B0604030504040204" pitchFamily="34" charset="0"/>
                </a:rPr>
                <a:t>Sand layer </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This is where the purification happens. Biological layer develops at the top of the sand which removes most of the contaminants</a:t>
              </a:r>
            </a:p>
          </p:txBody>
        </p:sp>
        <p:cxnSp>
          <p:nvCxnSpPr>
            <p:cNvPr id="4" name="Straight Connector 3"/>
            <p:cNvCxnSpPr/>
            <p:nvPr/>
          </p:nvCxnSpPr>
          <p:spPr bwMode="auto">
            <a:xfrm>
              <a:off x="2971801" y="3294457"/>
              <a:ext cx="457200" cy="0"/>
            </a:xfrm>
            <a:prstGeom prst="line">
              <a:avLst/>
            </a:prstGeom>
            <a:noFill/>
            <a:ln w="9525" cap="flat" cmpd="sng" algn="ctr">
              <a:solidFill>
                <a:srgbClr val="000000"/>
              </a:solidFill>
              <a:prstDash val="solid"/>
              <a:round/>
              <a:headEnd type="none" w="med" len="med"/>
              <a:tailEnd type="none" w="med" len="med"/>
            </a:ln>
            <a:effectLst/>
          </p:spPr>
        </p:cxnSp>
        <p:cxnSp>
          <p:nvCxnSpPr>
            <p:cNvPr id="7" name="Straight Connector 6"/>
            <p:cNvCxnSpPr/>
            <p:nvPr/>
          </p:nvCxnSpPr>
          <p:spPr bwMode="auto">
            <a:xfrm>
              <a:off x="3200401" y="3294457"/>
              <a:ext cx="0" cy="2590800"/>
            </a:xfrm>
            <a:prstGeom prst="line">
              <a:avLst/>
            </a:prstGeom>
            <a:noFill/>
            <a:ln w="9525" cap="flat" cmpd="sng" algn="ctr">
              <a:solidFill>
                <a:srgbClr val="000000"/>
              </a:solidFill>
              <a:prstDash val="solid"/>
              <a:round/>
              <a:headEnd type="none" w="med" len="med"/>
              <a:tailEnd type="none" w="med" len="med"/>
            </a:ln>
            <a:effectLst/>
          </p:spPr>
        </p:cxnSp>
        <p:sp>
          <p:nvSpPr>
            <p:cNvPr id="10" name="TextBox 9"/>
            <p:cNvSpPr txBox="1"/>
            <p:nvPr/>
          </p:nvSpPr>
          <p:spPr>
            <a:xfrm rot="16200000">
              <a:off x="1993066" y="4388089"/>
              <a:ext cx="1992050" cy="307777"/>
            </a:xfrm>
            <a:prstGeom prst="rect">
              <a:avLst/>
            </a:prstGeom>
            <a:noFill/>
          </p:spPr>
          <p:txBody>
            <a:bodyPr wrap="square" rtlCol="0">
              <a:spAutoFit/>
            </a:bodyPr>
            <a:lstStyle/>
            <a:p>
              <a:r>
                <a:rPr lang="en-US" sz="1400" dirty="0">
                  <a:solidFill>
                    <a:srgbClr val="000000"/>
                  </a:solidFill>
                </a:rPr>
                <a:t>Sand layer- 21.4 “</a:t>
              </a:r>
            </a:p>
          </p:txBody>
        </p:sp>
        <p:sp>
          <p:nvSpPr>
            <p:cNvPr id="11" name="Rectangle 10"/>
            <p:cNvSpPr/>
            <p:nvPr/>
          </p:nvSpPr>
          <p:spPr bwMode="auto">
            <a:xfrm>
              <a:off x="5334001" y="1447800"/>
              <a:ext cx="4648200" cy="609600"/>
            </a:xfrm>
            <a:prstGeom prst="rect">
              <a:avLst/>
            </a:prstGeom>
            <a:solidFill>
              <a:schemeClr val="tx1"/>
            </a:solidFill>
            <a:ln w="9525"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rgbClr val="000000"/>
                </a:solidFill>
                <a:effectLst/>
                <a:latin typeface="Tahoma" pitchFamily="34" charset="0"/>
              </a:endParaRPr>
            </a:p>
          </p:txBody>
        </p:sp>
      </p:grpSp>
    </p:spTree>
    <p:extLst>
      <p:ext uri="{BB962C8B-B14F-4D97-AF65-F5344CB8AC3E}">
        <p14:creationId xmlns:p14="http://schemas.microsoft.com/office/powerpoint/2010/main" val="1072700712"/>
      </p:ext>
    </p:extLst>
  </p:cSld>
  <p:clrMapOvr>
    <a:masterClrMapping/>
  </p:clrMapOvr>
  <p:transition xmlns:p14="http://schemas.microsoft.com/office/powerpoint/2010/main" spd="med" advTm="78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9"/>
          <p:cNvSpPr txBox="1">
            <a:spLocks noGrp="1"/>
          </p:cNvSpPr>
          <p:nvPr>
            <p:ph type="title"/>
          </p:nvPr>
        </p:nvSpPr>
        <p:spPr>
          <a:xfrm>
            <a:off x="0" y="0"/>
            <a:ext cx="12192000" cy="12192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r>
              <a:rPr lang="en-US" sz="4800" b="1" kern="1200" dirty="0">
                <a:solidFill>
                  <a:srgbClr val="FFFFFF"/>
                </a:solidFill>
                <a:latin typeface="Tahoma" pitchFamily="34" charset="0"/>
                <a:ea typeface="Tahoma" pitchFamily="34" charset="0"/>
                <a:cs typeface="Tahoma" pitchFamily="34" charset="0"/>
              </a:rPr>
              <a:t>BSF – How it works</a:t>
            </a:r>
            <a:endParaRPr sz="4800" b="1" kern="1200" dirty="0">
              <a:solidFill>
                <a:srgbClr val="FFFFFF"/>
              </a:solidFill>
              <a:latin typeface="Tahoma" pitchFamily="34" charset="0"/>
              <a:ea typeface="Tahoma" pitchFamily="34" charset="0"/>
              <a:cs typeface="Tahoma" pitchFamily="34" charset="0"/>
            </a:endParaRPr>
          </a:p>
        </p:txBody>
      </p:sp>
      <p:sp>
        <p:nvSpPr>
          <p:cNvPr id="218" name="Google Shape;218;p19"/>
          <p:cNvSpPr txBox="1">
            <a:spLocks noGrp="1"/>
          </p:cNvSpPr>
          <p:nvPr>
            <p:ph type="sldNum" idx="4294967295"/>
          </p:nvPr>
        </p:nvSpPr>
        <p:spPr>
          <a:xfrm>
            <a:off x="8534400" y="6245225"/>
            <a:ext cx="2133600" cy="476250"/>
          </a:xfrm>
          <a:prstGeom prst="rect">
            <a:avLst/>
          </a:prstGeom>
          <a:noFill/>
          <a:ln>
            <a:noFill/>
          </a:ln>
        </p:spPr>
        <p:txBody>
          <a:bodyPr spcFirstLastPara="1" wrap="square" lIns="91425" tIns="45700" rIns="91425" bIns="45700" anchor="t" anchorCtr="0">
            <a:noAutofit/>
          </a:bodyPr>
          <a:lstStyle/>
          <a:p>
            <a:pPr algn="r">
              <a:spcBef>
                <a:spcPts val="0"/>
              </a:spcBef>
              <a:spcAft>
                <a:spcPts val="0"/>
              </a:spcAft>
              <a:buClr>
                <a:srgbClr val="000000"/>
              </a:buClr>
            </a:pPr>
            <a:fld id="{00000000-1234-1234-1234-123412341234}" type="slidenum">
              <a:rPr lang="en-US"/>
              <a:pPr algn="r">
                <a:spcBef>
                  <a:spcPts val="0"/>
                </a:spcBef>
                <a:spcAft>
                  <a:spcPts val="0"/>
                </a:spcAft>
                <a:buClr>
                  <a:srgbClr val="000000"/>
                </a:buClr>
              </a:pPr>
              <a:t>32</a:t>
            </a:fld>
            <a:endParaRPr/>
          </a:p>
        </p:txBody>
      </p:sp>
      <p:sp>
        <p:nvSpPr>
          <p:cNvPr id="219" name="Google Shape;219;p19" descr="data:image/jpeg;base64,/9j/4AAQSkZJRgABAQAAAQABAAD/2wCEAAkGBxITEBUQEhMWExUVFxcXFxgXGBgYGhUdFxUYGBYWFRgbHCggGRolGxYVITEhJTUrLi4uGR81ODMsNygtOisBCgoKDg0OGxAQGzcmICY3LTAyLzAtNy8rLS8vMjAtLS01LSs3LzIrMy43LS8tKy0tLTAyLSstKy04MC0tLS8rLf/AABEIAJABQAMBEQACEQEDEQH/xAAbAAEAAgMBAQAAAAAAAAAAAAAAAwQBAgcGBf/EAE0QAAEDAQQFBQ0ECAUCBwAAAAEAAhEDBBIhMQUTQVFTBiJhcZMHFBYyNHKBkZKhstLTI2Kx4RczQlJUVdHwFXOUwfEk4jVDRGOis8L/xAAbAQEAAgMBAQAAAAAAAAAAAAAAAwQBAgUGB//EAEERAAECAgUHCQYFBQADAQAAAAEAAgMRBBIhMVEFQVKRobHRExQVImFxgZLwBjM0wdLhFjJCU6IjYmPi8VRygkP/2gAMAwEAAhEDEQA/AO4oiIiIiIiIiIiIiIiIiIiIiIiIiIiIiIiIiIiIiIiIiIiIiIiIiIiIiIiIiIiIiIiIiIiIiIiIiIiIiIiIiIi+bpHTtCjaLPZqjiKlpLxSAaSHasAvkjAYOGaIvpIiIiIiIiIiIiIiIiIiIiIiIiIiIiIiIiIiIiIiIiIiIiIiIiIiIiIiIir223UqLQ6tUZSaTAL3NaCYJgFxzgH1KSHCiRTJjST2Ce5YJAvVhRrKIiIiIi8/oLlL3xbrdY9Vc7zNEX797Wa1rneLdF2Lu8zOxEXoERERERERERc/5df+N6E8+2f/AFU0RdARERERERERFDWtdNr2U3Pa19SbjS4Bz7udwEy6JGW9EUyIiIiIiIiIiIiIiIiIiIiIiIiIiIiIiIiIiIiIiIiIobXaW06b6rzDWNc9xiYDQScBngFvDYYjwxt5s1oTJeHsXKOwl119ay9/1Hlj2VBfc0vfdNkvgA4D7OcQDjddkbkSkND+Ta48mLpGVo/VK3PbLwmL1qBnzr7Nm0lR0bY7PSt9ppMcGCmHEwHljQOYImALuzb0qGmRmRo74jBIEk60aJCRVCvp20W5tZ+iqtN1OkNUHFs62q9skteXi42m11MzDpLiIwV2BBo0GpzoGbrb5SbmslbWtziQkZ2rUkn8qktfK6x2p1OxWe1jWVqlx+qeL7GhrnVAHiYJDS282TjIO0VaKyrXiymGYiyZMhxkb5eC2dgpKXKKjYQadvr07Pec80W1KhqPLQcXXziWS6GzjAxxMNxS3QnOBYZ2W2SGrHHt7pk2edeO5IcstH09LaWr1LVSbTrOsppOJwqXKdQOu9RI9aqLZe0/SNon+Oo+1+SIn6RtE/x1H2vyRE/SNon+Oo+1+SIvUoiIi533Qq7WaZ0K95DWh9sknZ9lSWzGF5qtFq0iRGw2lzzIBeppcqLOaj2F4DWht18mHT4wGGEYdc9CtuoEYMDpWnNguczLFGMRzC4ACVuY46lHYeVtne54cdWAeaXftjf0Ho/sbRMnRWAEW/JRwMt0aK5wJqyuJz+sFu/lTZxUYwPBa4Ol2MNjIHDGcfdvWBQI1Uki0ZsVu7LFGERrA6wztww1+r1p4WWfXaqeZH6zZO6IyjbvWejovJ1s+C06ao3L8nOzSzTw+6kPKiz65tIOkOHj/sg4QD78dmHo15hG5MvI8M636Yo3LCEDYc+aeYev+eM5caWpHTmh+e27Tdai5wMgF1Ngj3D1qE0eJJtlpnZ3K0KbBJd1hJspmeM+C9d4WUNfq55kfrNl7aOqIx3qx0fF5OtK3DsVLpqj8vyc+rL82afras0OVlndVdTJutHivOTt+Gzo39COydFDA4WnDBIeW6M6K5hMgLjmPrNitK3LCg2rcxcyP1gxE7ozI6fctm5NillbPgtX5dozYtS8aQx9Z1nSPK2ixrDTIq3iLwGBa2MTlnlgsQcnRHkh1izSct0eE1pYa075Zh6zLGkeVtFmrLDrA4m9GbRHSRzpI9RSFk6I+tWswWKTluBDqFhrA3yzDZb91JbeVlnYGlrtZeImJ5owlzsNgOW1Yh5PjOJmJS2reNlqjQw0tNaeGYYngt7RypszaZe198xgzEEnYDhgtWUCMX1SJdq2iZYorYRe10zhn+ygdyxs1wuF4ujBpEY7ATkOtbjJkatI3YqI5eotSsJzwl87ltT5WUNUxxdz3Foc3K7Jhzj90YlYOT4tcgCwZ1s3LVHMJribTIEYYnuCm0ryko0WNc0ireIwa4SBmXerYtIFCiRHEGyWKlpeVYEBgcDWngc2Kzb+UtCmxr2vFS84CGnECec7LYPWkKgxXuIIlL0Ej5Vo8JgcHAzMrNp8NqxaOU9maWgPDrxgkZNG9yMoEZwJIlLakTK9FYWgOnPDN2lNK8paNJrXNIqlxGDXCQDm73ZfgswKDEiEg2d6xS8rQIDQQa05WA5sVG7lZZr7WBxIdm6IDcJEznuWRk6NVJI8MVoctUWu1gN+fMEPKmga7aTXAtMy84NB/ZA/rkPwcwi8mXkW4LPTNHMdsJpsOfN2D7+hi3crbOxzA06wOPOLf2Bv6T0f2cw8nRXgk2fNax8t0aG5oBrTvIzD1mUln5VWZ9QMDiJHjOENmYjHb7lq/J8ZraxC3h5ZosSJUDvE2DuW1LlPZS5zdZEbTk7LFp9PuWHUCOADJbNyvRHOLa8paj3KtozlZReXioRThxukzDmzgeh0RI/sSRsnRGAFtuPYVBRctwIhcIhqyNhzEZvHFZ8LaGvNMkauBDxJlxOIOGWOfQU6Oi8mHAW4LPTdH5csJ6tlvb6zqlyg5TWd9ltdK9/5FUNJBh80nYDDf65C0fQIzWVpfZSw8r0aJFMMO7jmK8xyV5QUv8AoUHNJdcp0yyY1jXP52P7pbeB69qs0KhxOUbEBskTPAys23LEXKsFnKNd+ZubH1nwXO/8AD++hbqzAWVhbq9Wk5phzXA3mgPAnM9GOOCQaIHwXszgmXgufScpOhUqFENjXNExhM/LFZp6UtGkqxttrY0us9NtnptLZDqmMlzSM5N47BK2yTRBEi1ogsF/z9YqzlalgBkJjvzWkg/pHb25lrbLXatGa6y2W8+hbmClDjIbUPMJbsDy3DpB+6IjynCe6PXl+b1Lgt8l5SEeC4xDItmT3Yre1aCqUabXWQuZXsjWPY9gAL3mTUxiXc27Ay5xGMldCkUMNoQYwWzn3ys+blzaJlUiPXiGx5N/6QLuwWzmreh679JWmrpS1MYS+KdNkS1oYIcQDO3f97oVPJtGBBiOHcpMvU5zXCDDMs5lsHz1L677NZgYNFmH/ALM+8NXYFFaROqNi4AiUgiYefN91rqLLwWdj/wBizzRuiNizXpOmfN91h9ns0YUmA7DqJ913FBRWztaNiyIlIna4+f7rWy0rO5xpmjTDwL36oC8Ji82RlOzYsxKIxra1US8NSzEfSGtr1zK782fCwrvS8avoaIi5T3ZPL9E+da/goq3QfftXNyv8HE9ZwqC9MvAoiIiIiIiLzvKDy/R/nV/gYqNI9/C8fkutQfg6R3N3lferV2sgukAmJgkDAmXEZDDM4LoNYXXLmMYX3euKlWq0WERERERERERERERERERERERERERCYxRAJqKz2hrxhnAJacHNnK804iYOe5bPYW3/AG1rd8NzL9ebWpVqtERERFV0t5PW/wAup8BUcb3bu4qeje+Z3jevlcmmzZrGLswwumMGwLo9Jv4dRSgmVFvzAbZ/LcruUDKPGtzy+fy3L52jqlssz7Q1tidVbUr1KgdrGtwccMIOwT6VQhmPBLgIc5km9W47aJSWwy6NVIaBKqTdqVmtpm2OcwGwPBBLg3XN5wAg43cAC5quw48XknuMO2wATxmSZ5pS2qFlDojQSI4wnVNm3PIqX/HLb/Lnduz5VX5xH/a2rTmND/8AIHlPFQWbTdsN57bAXh5BBFZsCGhsTdxxBxVmkRYzKrRDmZW23E2yuzKSJQqIJNMeRH9p78bFP/jlt/lzu3Z8qrc4pH7W1R8xof8A5A8p4rfROl7faX1adDRrqjqN0VAK7Bcvglsy0TN05blXflNzHVXMt7/sr0LIDYrA9kaYP9v3X0u99Mfyh/8AqKX9Fp0t/Zt+yk/Df+X+P3WH2bTBEDRNQdPfFLD1tWRla38m37LI9m5G2J/H/Za0rFpdogaIqY4mbRTJPSTCy7LBN7Nv2R3s6XXxf4/dd1XFXp0RFynuyeX6J861/BRVug+/aublf4OJ6zhUF6ZeBWURU2AvcX3iGQA2DnBdeccMjzY6ulTGTBVlbn2WcVOSIYqytz7JDfNSd7fff7X5LTlOwalpynYNSd7fff7X5JynYNScp2DUo6j2Mcym6s5rqhdcaTi66BMYY5hRujtDg0gTNysQw9zHOa0SF9l07krWd+Fx7pOZLjDcM4HjYwIkZ5qdr2/qGz1LaomRG/qGy/xzaipbHZhTYGNJIG+PcAAB1DBaRIhiOrFaRYpiOrFb1WEjBxb1AH8QtWkC8TWrSBeJqPUv4rvZZ8q3rt0d63rs0dp4pqX8V3ss+VK7dHeldmjtPFNS/iu9lnypXbo70rs0dp4pqX8V3ss+VK7dHeldmjtPFNS/iu9lnypXbo70rs0dp4pqX8V3ss+VK7dHeldmjtPFNS/iu9lnypXbo70rs0dp4pqX8V3ss+VK7dHeldmjtPFNS/iu9lnypXbo70rs0dp4pqX8V3ss+VK7dHeldmjtPFNS/iu9lnypXbo70rs0dp4pqX8V3ss+VK7dHeldmjtPFNS/iu9lnypXbo70rs0dp4qra7M5xuio6+MnXWfZzE43dsDDbAUsOI1tpbZhM27duZTQ4jWiZbZhM27duZfQYDABMmBJiJO0xsVcynYqplOxaWgOum54wxE7Y/ZJ2TlOyVllWfWuWzKtbrXerfBLPVvNDoI3g5tO0HpR7apkj2VHSUOlvJ63+XU+AqGN7t3cVJRvfM7xvVPkl5DQ8wf7qKh+4b3KfKfxcTvX1lZVFRNofaGptLWtyyulxOPTeGHQty/qBvaTu4Lcv6gZ2k65cNqzaaN9jmEkBwLSREgEQYlYY6o4OwSG+o8OwtUgEYDAD3LVaEzvREV/uN+X6W86yfBWXmad79y99kj4OH6zldWVRdJERERcN740x/N3/wCnpf1XY6J/v2fdeX/En+L+X2TvjTH83f8A6el/VOif79n3T8Sf4v5fZUrZZLVUrUbTbbea4s5eWh1JjA3WAB3Oa7DJue5T0bJhZFDg6Zwl91BSctOpUIwWw7Xds+26S+2ukvPKCs0uddI5kS7c6ZFz3SfQMZMbtIaJ593bwUjSGisL93bw/wCTmWijREREXneUHl+j/Or/AAMVGke/hePyXWoXwdI7m7yvRK8uSiIiIiIiIiIiIiIiIiIiIiIiIiIiIiIsNaBMbTPpWSSVkkm9ZWFhERVabrlUsMxUl7TsBAAc3o2OG/nbsZSKzK2FnA/LVip3CvDDsLD8j8j4Yppbyet/l1PgKrRvdu7ilG98zvG9U+SXkNDzB+JUVD9w3uU+U/i4netrVVqteA15IbDqhc0QAXAXQQBiQXEmcAOkLpsawtm4X3SPru7SsQ2Q3Nm5tpsEjt+XaT2L6iqqkqle2EOaGtvNLiHGcRDSeaI50Rj/AL7JmwgWmZkc3rMrDIILSXGRzDjh2K20giRiDkRt6lCRK9QESsKIsK/3G/L9LedZPgrLzNO9+5e+yR8HD9ZyurKoukiIiIuGVbdQP/qGDqqNHrxXrm0iGM4XzhsCM3/8z5StO+qH8SO1atucw8Wrbko37f8AErDrRTOFOsKjz4rRWbj6pPTkcluyPDc6RI3/ADWRDeLXskMap+29WLBZNU0tvXhsEANb0MGYHRJW8aLyhnKW896ijReVdOUt57z/AMVljwcjOz1YEKtDitiCbTNZpNFjUZwZGbIyB8DaDZjmS8Jjbms121qk7b/Ba83icjy0urOrPtIJA1A6llbqFERed5QeX6P86v8AAxUaR7+F4/JdahfB0jubvK9FOMbc/VE/iPWry5Ms6IiIiIiIiIiIiIiIiIiIiIiIiIiIiIiIiIiIijtFK80tkiciMwdhHStmOqma3Y+o6ahp2otAbVBvY4taS10HMRMTIMHp3KQww61l3fbtkpHQg6Zh3YTt2yn3pVtojmNc92wXXNnrcRAHSsNhH9RAHf8AILDYBn1iAO+ewXrexWcsbjBc4lzyBAJO7bAEATsAWIj6xsuFg7liLErusuFg7vVqnUaiWlSnLmmfFJPXLSP91sHSBGK2a6QIxW7WgCBgBgANnUtSZ2lYJnaURYV/uN+X6W86yfBWXmad79y99kj4OH6zldWVRdJEREReW/Rzon+Bo+z+aIn6OdE/wNH2fzRFz7ukcnLJY7fozvWgyjrHWm/cEXrrKV2eq871q3QfftXNyv8ABxPWcKVemXgZTsCp0XYATE1ak9Rc8z0bMelcSATVa2ZE3vn3Wngvd5RazlIsQtDi2DAqzt6wDAR255js7FpTquuh2JdqjsxmRs39C1EaLUa8WuqHNbeNssykdQ6Jy0WA6TYRjsz2SqPz2ybMgE3Ca3LsWm/Lb+Yyi44RnjjHrU7nTLHB821vAWGzttVGFCqsjQnQQyIIREiQSSHDrXACzC8Cas1g6OYQDvcCR04AifWuw2rPrLyDKs+td2eiqtRjrzL9Sz35dcvUzeyE3JqzuyWrzArCYM81o2WK3CcKjqrXVc/Ws7J9XUtLVQqmCTTc4eKdU4FpO0O1ktyzHvVhj4YxAz23+ErVpDiQxMWgZ+tf4VbVcszXhoDyHO2kAge8n17VC8tLuqJBQRC0uJYJBbVGkiAbp3xMehYaQDatWkA2iai1L+K72WfKt67dHfxUldmjtPFNS/iu9lnypXbo70rs0dp4pqX8V3ss+VK7dHeldmjtPFNS/iu9lnypXbo7+KV2aO08VOo1Eq9pqlpkzdgyRHNO89CoUuK6E4EzqSMyMxxPZ6K9BkahwqVDcxlUx6zarXWB7ZGbWnSJlfeJSM1vrss3ZAkCc4/rJ3KTnQBDQJ3AkdudQHJTnAxCQwEPc0OMjJpIl2GwgWWkLFOqSYja4Z/umFpDpTnloq3lw1Kak5HhwWRnB86jYbrry+W6aw2t4kyZa47IMRn04/iooFIdJlaZJDsLZHP8lbp+TodePyYa0AwRcZisM2aRM615sEk76ESQRzQ7ZiCpBT21S5zSLGu7w65Vn+z0TlWwocQOJfEYbxIwwCb75gzEu5SsdM4RBj/hWYUXlJ2SkZLlUyh83qdaYe0OHcce3Wo31XAwKZPTLcfWVZDWkfm3quGNItdvWNc/hO9pnzLNRulv4LNRmlsPBNc/hO9pnzJUbpb+CVGaWw8FpVJdE0SYMgyyWnKQb2BxKy2Tbnb1s2Tbn7+Cjs9pfrNWWOLf35bzTsa6MD1jHeNq2fDZUrA24Y9q2fCZUrh1uFtvaJ7v+K8oFWREREUNJ5cX4kQbo9kGf/l7lQhPfHfEtlIyEu69egpkGDQINGkwOL213E55kgNErgALxbM9ihpW4au+4GQy+Y98SVFByjODXeLQ2sZdhkZK5TfZmrTjAgPFUxBDbOcxWaHCch2ysUzqhndD2t2YyWz+K3jUh5DgLKrmjvnLioKBk6CDCc/rcpDiuIIuLQ+Uu6qCjrRnDSYvY7JbmDu/JSupgtqtJHWtzdXjmVWHkRxqiI8NJMOzPKJcQM8rCRZYRapKTpaDvAPuViE8vhtcc4C5tMgtg0h8JpmGkjUZL6Pcb8v0t51k+CsvO0737l7XJHwcP1nK6sqi6SIiIiIiIi5T3ZPL9E+da/goq3QfftXNyv8ABxPWcKgV6UzlYvBtALgHXKHWuvhmBMS7A4DZtzJ/Aqny8TlWwhIm93YNd5zeJXZ5hRuZxKW6s1s6sMEgl5z5hINH5iM5AWxrtAknCJnoG0KU0qEAXE2Sn4Y9qqsyTS3vENrJuJqysscbQ04E5gb5EXgy2FUH8FsI7DORusUb8nUhgaXNsIrAzBEriZjA3i9ZY4ESMit4cRsRoc0zBUFIo8SjxDCiiTheF57lB5fo/wA6v8DFUpHv4Xj8l0KF8HSO5u8r0SvLkoiIiIiIiIiIiIiLV1OZxOIg+/8AqoIkEPnaRMS9a1eo9OMEMFUGq6sJ3zs1iyclE4NEukgAAHdgMJ9G5VSyFCLngkAATwsFmrsXWZGplMYyC4Ne95cWE/nBeetdibRO60iS2ZSGYJzLvaxIyyUsOjNk1wJvJHjeFVpOVYs4kJ7WmbWsMrjUkAQQb7L7k73GGJwBA6nRP4BZbQ2irImye29axMtRYhiEtHXLCb/0fl++K1fQwwzgN9AOPpiVFEohaz+nfINvlYPnvVqi5YbEjzpMgKz4k6sxXcJTInOUwDZaJTCkosgRJPXH/wCQAp6NDcxsnbZfKxUMq0iFHjVoYHaRWkfOSfVy3VlcxERERR1qV6MSADiBhewOEjEYwfQtmuqzsW7H1Z2fZb02BoDWgNAyAEAdQCwSSZlaucXGZMysrCwiIiIoyzHCednEbIxM7ch/wqj4Qa8lk+tfLsz23HMuxApZiQWiMWkQvy1pk2mdWy8TtkbBbioBRY9pAlrQCzCII6OgHqVVsCBHYas2tALOwj7YrqxadTsnxmmJKJEc5sa0Eua7NMWWkZswlcp3UhnJEkO2ZiMfcFadRWEmZNsj4iXALlQsrxmBgawdQPaLDc6cx4TMvssCiMRJgzhsxzO/aVltFY0kTMjOzNbetYmVY0RrHForMqivK2Tfyg5rJd5AW9NkACSYEYqaFD5NgbOclRpdINIjOikAViTIXW2r6Pcb8v0t51k+CsvO0737l7bJHwcP1nK6sqi6SIiIiIiIi5T3ZPL9E+da/goq3QfftXNyv8HE9ZwqBXpV4ISnaoKVEgEYEuMuO/fh1YBUoNGfDaRMTJmTj4ZrLBbYu7Tcp0ekRWuDSGMbVYyyTcCTnt6zrBM4KOrYy5l0nJjmA+dGJ9kYKJ9Bc+EIZNzS0HvkJnwFytQMvw4NLdSWsPXiMiuE7i0l1UHtLrzcLJG9SVqJcZwwIInEYBwIPocVvFoj3PMQETmDI3WCRG2/Mo6LlmDCo7aM5rqtV7SQZO6zg8EdxFoJtGcKZjYEYejAK7DbVbLdYFwqTF5WIX2+JmT3lee5QeX6P86v8DFUpHv4Xj8lfoXwdI7m7yvRK8uSiIiIiIiIiIiIiIiIq9Vpc8AjmNhxwm8dg6hE+pc+O0xowY4dRtv/ALHMO4XntkvR0CI2h0J0aE4GNEm0W+7Z+o2/qfc3ATOdHFxnAg/snd17unrUb+VfWMiCZVezhiewqxA5rA5Fpc0sAeIt1pvHfZINIuIN01hwMAib152c5c6M9niqPk4oM2TnN+N0jLwnJWhSKI6HUjFpZUgkgATrBza8pWzq1prayt287ECQ7YRnG8459StUMfqttAmDmI+eJ7lyMtuAIhCoQHOLSwzJa4zE8AP0g2iZU6vLgoiIiIiIiISiSREREREUVpDiLrcJwJ/dG0jpVSliI5lSHnsJwGfxwXXyM6iwo5j0mRqCbWm57swOAF5xAlnWLsQA3mtj8Dl1YetRljg5gY2TW5vAjZYrLaRDfDjujxZxooNuBDmmRP8AdaLLBIDOoHWXOWg814GWEulo9AwVR9CcWkFs+q8DsmZtHhsXZg5chNiNc2IRKLBc609YNaREd/8ARNud16kZTN7Fu0EGcubdM9PjetTw4LzE67SbQQZ9ktm1c+kU2CKKBR4gHVcxzatp60wRmkbDO8SVldNeWV/uN+X6W86yfBWXmad79y99kj4OH6zldWVRdJERERERERcp7snl+ifOtfwUVboPv2rm5X+Dies4VBemXgVHWnAjGMxvG2OlbNlcVu2VxWnfP3H+z+azyfaNazyfaNad8/cf7P5pyfaNacn2jWnfP3H+z+acn2jWnJ9o1r59vsYq17PX57dQahu3JvX2gZ3sMulQRKLXiMfWHVntV2BFEODEhEjryz3SmrVqtbg281rsMSC084RlIkgzGw7oxVuHCBMidvreFWhwWuNUm/tu9d471bpPloJBbIyMSOgwoXCRlNQuEjKc1pWdUnmNaR955b7gwrZoZ+onVP5hZaGH8xI7hP5hR363Dp9o76S2lCxOocVvVhaR8o+pL9bh0+0d9JJQsTqHFKsLSPlH1JfrcOn2jvpJKFidQ4pVhaR8o+pL9bh0+0d9JJQsTqHFKsLSPlH1JfrcOn2jvpJKFidQ4pVhaR8o+pL9bh0+0d9JJQsTqHFKsLSPlH1JfrcOn2jvpJKFidQ4pVg6R8o+pL9bh0+0d9JJQsTqHFKsHSPlH1JfrcOn2jvpJKFidQ4pVg6R8o+pL9bh0+0d9JJQsTqHFKsHSPlH1JfrcOn2jvpJKFidQ4pVhaR8o+pL9bh0+0d9JJQsTqHFKsLSPlH1JfrcOn2jvpJKFidQ4pVhaR8o+pL9bh0+0d9JJQsTqHFKsLSPlH1JfrcOn2jvpJKFidQ4pVhaR8o+pa1W1HC66lScNxeSPUaSy0saZtcR4f7LLTDaZteQe7/ZaWWpVFS4WgsxkhznFp3Xi0SOjPHNbPbDLawNvdKe0raI2GWVgbe6U/CZV5V1WREREREUFscQ0FpiHMnCZBcAR6it4YBMjgdykhAF0jgdynWijREV/uN+X6W86yfBWXmad79y99kj4OH6zldWVRdJERERERERcp7snl+ifOtfwUVboPv2rm5X+Dies4VBemXgVpUqgFoJguMDpMEx6gVkNJBIzLZrCQSMy3WFqiIiIvk6V0nUp2qyUWxdrGqHyJPNa0iDszVSNEc2LDaLjOfgujRYLH0aM83tqy8Zgr6rmgxOzEK4CQueCRcsrCwiIiIiIiIiIiIiIiIiIiIiIiIiIiIiIiIiIsMYAIGACySSZlZJJMysrCwsPdAnHDdj7lkCZksgTMllrgRIMg4gjb1LBEkIlYURYVe3nmdbmAe21SQh1vA7lLBHW8DuKsKNRIiK/wBxvy/S3nWT4Ky8zTvfuXvskfBw/WcrqyqLpIiIiIiIiLlPdk8v0T51r+CirdB9+1c3K/wcT1nCoL0y8CsPaCIOIKyCQZhZBIMwoSx7fF54/dJxHmnb1H14Y7za6+w+vVmrCSbXfmsOPH7asN6VZrpAOIiQc2zMSNkwfUtXMLb1q5hbabscykWq0XneUHl+j/Or/AxUaR7+F4/JdahfB0jubvK+1arTcjml04CC0EnHmtBIk4LpQ4dfPLXrsXOhwq+eWvXYt7JXvsbUALQ4AgGJg5TCxEZUcW4LWIzk3lk5yUq0WihqtqE81zGiP2mlxJxnJwgZb9q3bUl1gdcvkVI0wwOsCT3y+RWurrfv0+yd9VbTh6J1jgs1oOifMPpWLlbiU+zd9VJw8DrHBZrQdE+YfSlytxKfZu+qk4WB1jglaFonzD6UuVuJT7N31UnCwOscErQtE+YfSlytxKfZu+qk4WB1jglaFonzD6UuVuJT7N31UnCwOscErQtE+YfSlytxKfZu+qk4WB1jglaFonzD6UuVuJT7N31UnCwOscErQtE+YfSlytxKfZu+qk4WB1jglaFonzD6UuVuJT7N31UnCwOscErQtE+YfSlytxKfZu+qk4WB1jglaFonzD6UuVuJT7N31UnCwOscErQtE+YfSlytxKfZu+qk4WB1jglaFonzD6UuVuJT7N31UnCwOscErQtE+YfSlytxKfZu+qk4WB1jglaFonzD6UuVuJT7N31UnCwOscErQtE+YfSlytxKfZu+qk4WB1jglaFonzD6Uc2qBJqUwBiSabsOv7VAYZsDTr+yAwiZBp8w+laaPZUF68W3Di0BrmnEyZBcYE478dkLMUsMpX57Z/ILaOYZlVnPPbMbh6xVqqHRzSAd5BcPUCPxUTZTt9b1C2rPrcOKgp2Q3g+o++W4gQGtacRLRiZh0YkqQxBItaJA6/XgpHRRItYJA+JPqWCsqJQoiK/3G/L9LedZPgrLzNO9+5e+yR8HD9ZyurKoukiIiIiIiIuU92U/9fonzrX8FFQx6S+jQzFh3i5ObQ6T/SiDqm9fPv8AQqrfa6lAAFjdvFVnex9DJJD3DxHBL/QPeqv4oyhiPKrf4WybonzFNZ0D3p+KMoYjyp+Fsm6J8xUVopteMRliCDBGIOB2YgLo0b2yjwx/Uhg9xl3zmD8pKjE9kYQdODFLb5ggOHZnF1t81qKH36ntK7C9s4RnykGXcQd9WW1VIvshFEuTiNPe0jcXT2KKtQp323ny7G5ecL2QvXJE7phbR/auEXkwYFcNtmerLYfWZKP7MRhDlFihhdmDa0++0es6no0WtJcJLjmSZPVOwdGSiie2bXQrIRDsJ9Xvnfs7JrJ9kIjogDooqdjZHVMjxme7Mt6cNAa0AAAADcBgAuTG9rKc91YSHhPeuoz2VoImX1nE2zJ4SWb5XNjZbp8UEOimRws3WrpQci0CEQWwhMYie9YvHeVUfTaS9pa6I4g5i4yVtlEo7HBzYbQRnDQCjGkmACT0KuysHAtv7L1O6REnXKS48TLThnIOE5TuXUg5WyhB/LEdZaZ271zY2SKBG/NCbhZZuWt/oCvM9qacHTMiMJLnP9lcnuaQAQcZ8Vl0gAlpAOXT1b1cb7W0kEF8IS8RPxt3Km/2OopBDIjp9sjskN4Wt9T/AIx/w/z/ANVW/Bf+f+H+y3aCfFaXRiYGXqU0T2uZP+lBJHaZbg5RQ/Y18v6sYA9jZ7y3cjwREtInKZE9WCiPteRfA/l/qpB7GA3R/wCH+y1Dh0qeH7X0ct68NwPZIjWZblBE9jY4d1IoI7QQdQnvWbw6f79K3/F1E0HbOK0/BtK/cbt4JeHT/fpT8XUTQds4p+DaV+43bwS8On+/Sn4uomg7ZxT8G0r9xu3ggcFJD9rKG50nBw7SB8iVpE9j6Y1s2uaThaN4WZG/8f6Kf8TZP0j5Sq/4UyjgPMnpCssy7k9zQeVA771Wf7O5Ra4jkp9xEkhWYWU6HEE2xW65b1Vi5Ip0IydCd4Ce6aQp4dJgxDVY8E9hBVeJQ6RCbWiQ3AYlpA2op1WWERERERERERERX+435fpbzrJ8FZeZp3v3L32SPg4frOV1ZVF0kRERERERFyjuzeX6J861/BRVLKPwz/WdWKL71q+avIrtoiIiIiIiLzun/LrB51f4GLoUX4aN/wDO8qtG97D8V6Jc9WURERERFe0XVul5LNYy5DwDBDSRiDsxhWaM6rWJbMSt7lFFE5AGRzK9XoXBXAcXjU0iCRBul7C0OG8DBWnsqCIJzsb3ynnUTXVqtkrSpjoVhe4BjgBVa1uJ5wNJ7g0E73NaJ6VtzNhcRLOJaiZawFry5kDPN8woxZC6nRDmOBFOuQLrvGD8JGcLXkazGBwzO1zW1eTnEHONy07ypS54Y9zWPptcwAkgOYS7MgiXCAehacjDmXATAIEu8W8As13WCd87VS0fZDUqOp3i1gk1HfusaZJMYE4D0wq8CEXvLZybn7gpIjw1oOfN3qzWOuv1bt1lNhFFmyGlsjpIDrx6Sp3f1qz5WAdUd3CcytB1JNnab1NSsdLO5el9nEEu5utD7zcD90Eda3EGFfKdrbLbJzmNi1L346WySitGj2U2+K994VAHD9lzHkCTMCABIjatH0dkNtxM524EH1NbNiOcb5XbV8dUFYRERERERERERYWVkFSwo0SEZw3Fp7DLcoosKHFEojQ4donvS+d5U/SFL/dd5jxUPMaL+03yjgl87ynSFL/dd5jxTmNF/ab5RwWQ87/91LCyrTYRm2K7xM981FFyXQook+E3VLdJL53rTpOmVq3Kunf+Y7rvBb9HUSrU5JsrvyhNYf7AVnp3KH7p2cFV6Cyd+yFnWHo9SlHtFlANAr3Gdwmew9ijPs7k4uLuTvErzLvHb2r6HcaP/X6W86yfBWXcg0p9JYIz7zfLUqoorKL/AEYdwu3rqykWURERERERFz3up8l7Za61ir2NtNxsxrlwqOuj7QUw2N/iu9yijwRGhlhzreG8scHBeZ8FtO8Cydq5cvoWFpHYrnP34BPBbTvAsnauToWFpHYnP34BPBbTvAsnauToWFpHYnP34BPBbTvAsnauToWFpHYnP34BPBbTvAsnauToWFpHYnP34BUbbyD03UrUaxo2UGiXkAVTBvgAz6lPDyYxkN7A49aWxRupbnOa6VyveC2neBZO1coOhYWkdik5+/AJ4Lad4Fk7VydCwtI7E5+/AJ4Lad4Fk7VydCwtI7E5+/AJ4Lad4Fk7VydCwtI7E5+/ALZvJjToyoWUdVVyyMjQxc4rHP3YBPBnT2P2Nlxz+2dj1706HZplOfO0QjuTOnjnRspiM6ztmSHI7De8pz5w/SFZsmg9PNcXOs9kfIg3qz5zBkOBkHBTQ8mMY4kuJnjxWjqW4iQACjraA0+5xdqbMMI/XvOG6SZIWj8lNc6dcrIpjgJVQom8mNPDKhZR1VnBaDI0MXPK25845gs+DenpnU2WRkdc/BZ6IZfXKc+dohYHJnT3Bsu/9c71rHQ7NMpz52iFnwa09BGpssHEjXOg9J3rPQ7JSrlOfO0QtPBbTvAsnauWvQsLSOxZ5+/AJ4Lad4Fk7VydCwtI7E5+/AJ4Lad4Fk7VydCwtI7E5+/AJ4Lad4Fk7VydCwtI7E5+/AJ4Lad4Fk7VydCwtI7E5+/AJ4Lad4Fk7VydCwtI7E5+/AJ4Lad4Fk7VydCwtI7E5+/AJ4Lad4Fk7VydCwtI7E5+/AJ4Lad4Fk7VydCwtI7E5+/AJ4Lad4Fk7VydCwtI7E5+/AJ4Lad4Fk7VydCwtI7E5+/AJ4Lad4Fk7VydCwtI7E5+/AJ4Lad4Fk7VydCwtI7E5+/AJ4Lad4Fk7VydCwtI7E5+/AL03cs5L2yyVrbXtjabTaTQLRTdeH2YqB07vGb711IEEQYYYMypxHl7i4roSlWiIiIiIiIiIiIiIiIiIiIiIiIiIiIiIiIiIiIiIiIiIiIiIiIiIiIiIiIiIiIiIiIiIiIiIiIiIiIiIiIiIiIi/9k="/>
          <p:cNvSpPr/>
          <p:nvPr/>
        </p:nvSpPr>
        <p:spPr>
          <a:xfrm>
            <a:off x="1700213" y="-182563"/>
            <a:ext cx="304800" cy="304801"/>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2400"/>
            </a:pPr>
            <a:endParaRPr>
              <a:solidFill>
                <a:srgbClr val="FFFFFF"/>
              </a:solidFill>
              <a:latin typeface="Arial"/>
              <a:ea typeface="Arial"/>
              <a:cs typeface="Arial"/>
              <a:sym typeface="Arial"/>
            </a:endParaRPr>
          </a:p>
        </p:txBody>
      </p:sp>
      <p:pic>
        <p:nvPicPr>
          <p:cNvPr id="220" name="Google Shape;220;p19" descr="Image result for cleaning biosand filter"/>
          <p:cNvPicPr preferRelativeResize="0"/>
          <p:nvPr/>
        </p:nvPicPr>
        <p:blipFill rotWithShape="1">
          <a:blip r:embed="rId3">
            <a:alphaModFix/>
          </a:blip>
          <a:srcRect t="6416"/>
          <a:stretch/>
        </p:blipFill>
        <p:spPr>
          <a:xfrm>
            <a:off x="762000" y="1219200"/>
            <a:ext cx="9906000" cy="5502275"/>
          </a:xfrm>
          <a:prstGeom prst="rect">
            <a:avLst/>
          </a:prstGeom>
          <a:noFill/>
          <a:ln>
            <a:noFill/>
          </a:ln>
        </p:spPr>
      </p:pic>
    </p:spTree>
    <p:extLst>
      <p:ext uri="{BB962C8B-B14F-4D97-AF65-F5344CB8AC3E}">
        <p14:creationId xmlns:p14="http://schemas.microsoft.com/office/powerpoint/2010/main" val="3493312604"/>
      </p:ext>
    </p:extLst>
  </p:cSld>
  <p:clrMapOvr>
    <a:masterClrMapping/>
  </p:clrMapOvr>
  <p:transition xmlns:p14="http://schemas.microsoft.com/office/powerpoint/2010/mai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8" name="Google Shape;228;p20"/>
          <p:cNvSpPr txBox="1">
            <a:spLocks noGrp="1"/>
          </p:cNvSpPr>
          <p:nvPr>
            <p:ph type="title"/>
          </p:nvPr>
        </p:nvSpPr>
        <p:spPr>
          <a:xfrm>
            <a:off x="0" y="-49656"/>
            <a:ext cx="12192000" cy="1371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r>
              <a:rPr lang="en-US" b="1" kern="1200" dirty="0">
                <a:solidFill>
                  <a:srgbClr val="FFFFFF"/>
                </a:solidFill>
                <a:latin typeface="Tahoma" pitchFamily="34" charset="0"/>
                <a:ea typeface="Tahoma" pitchFamily="34" charset="0"/>
                <a:cs typeface="Tahoma" pitchFamily="34" charset="0"/>
              </a:rPr>
              <a:t>What can a BSF remove?</a:t>
            </a:r>
            <a:endParaRPr b="1" kern="1200" dirty="0">
              <a:solidFill>
                <a:srgbClr val="FFFFFF"/>
              </a:solidFill>
              <a:latin typeface="Tahoma" pitchFamily="34" charset="0"/>
              <a:ea typeface="Tahoma" pitchFamily="34" charset="0"/>
              <a:cs typeface="Tahoma" pitchFamily="34" charset="0"/>
            </a:endParaRPr>
          </a:p>
        </p:txBody>
      </p:sp>
      <p:sp>
        <p:nvSpPr>
          <p:cNvPr id="225" name="Google Shape;225;p20"/>
          <p:cNvSpPr txBox="1">
            <a:spLocks noGrp="1"/>
          </p:cNvSpPr>
          <p:nvPr>
            <p:ph type="sldNum" idx="4294967295"/>
          </p:nvPr>
        </p:nvSpPr>
        <p:spPr>
          <a:prstGeom prst="rect">
            <a:avLst/>
          </a:prstGeom>
          <a:noFill/>
          <a:ln>
            <a:noFill/>
          </a:ln>
        </p:spPr>
        <p:txBody>
          <a:bodyPr spcFirstLastPara="1" wrap="square" lIns="91425" tIns="45700" rIns="91425" bIns="45700" anchor="t" anchorCtr="0">
            <a:noAutofit/>
          </a:bodyPr>
          <a:lstStyle/>
          <a:p>
            <a:pPr algn="r">
              <a:spcBef>
                <a:spcPts val="0"/>
              </a:spcBef>
              <a:spcAft>
                <a:spcPts val="0"/>
              </a:spcAft>
              <a:buClr>
                <a:srgbClr val="000000"/>
              </a:buClr>
            </a:pPr>
            <a:endParaRPr dirty="0"/>
          </a:p>
        </p:txBody>
      </p:sp>
      <p:sp>
        <p:nvSpPr>
          <p:cNvPr id="226" name="Google Shape;226;p20" descr="data:image/jpeg;base64,/9j/4AAQSkZJRgABAQAAAQABAAD/2wCEAAkGBxITEBUQEhMWExUVFxcXFxgXGBgYGhUdFxUYGBYWFRgbHCggGRolGxYVITEhJTUrLi4uGR81ODMsNygtOisBCgoKDg0OGxAQGzcmICY3LTAyLzAtNy8rLS8vMjAtLS01LSs3LzIrMy43LS8tKy0tLTAyLSstKy04MC0tLS8rLf/AABEIAJABQAMBEQACEQEDEQH/xAAbAAEAAgMBAQAAAAAAAAAAAAAAAwQBAgcGBf/EAE0QAAEDAQQFBQ0ECAUCBwAAAAEAAhEDBBIhMQUTQVFTBiJhcZMHFBYyNHKBkZKhstLTI2Kx4RczQlJUVdHwFXOUwfEk4jVDRGOis8L/xAAbAQEAAgMBAQAAAAAAAAAAAAAAAwQBAgUGB//EAEERAAECAgUHCQYFBQADAQAAAAEAAgMRBBIhMVEFQVKRobHRExQVImFxgZLwBjM0wdLhFjJCU6IjYmPi8VRygkP/2gAMAwEAAhEDEQA/AO4oiIiIiIiIiIiIiIiIiIiIiIiIiIiIiIiIiIiIiIiIiIiIiIiIiIiIiIiIiIiIiIiIiIiIiIiIiIiIiIiIiIi+bpHTtCjaLPZqjiKlpLxSAaSHasAvkjAYOGaIvpIiIiIiIiIiIiIiIiIiIiIiIiIiIiIiIiIiIiIiIiIiIiIiIiIiIiIiIir223UqLQ6tUZSaTAL3NaCYJgFxzgH1KSHCiRTJjST2Ce5YJAvVhRrKIiIiIi8/oLlL3xbrdY9Vc7zNEX797Wa1rneLdF2Lu8zOxEXoERERERERERc/5df+N6E8+2f/AFU0RdARERERERERFDWtdNr2U3Pa19SbjS4Bz7udwEy6JGW9EUyIiIiIiIiIiIiIiIiIiIiIiIiIiIiIiIiIiIiIiIiIobXaW06b6rzDWNc9xiYDQScBngFvDYYjwxt5s1oTJeHsXKOwl119ay9/1Hlj2VBfc0vfdNkvgA4D7OcQDjddkbkSkND+Ta48mLpGVo/VK3PbLwmL1qBnzr7Nm0lR0bY7PSt9ppMcGCmHEwHljQOYImALuzb0qGmRmRo74jBIEk60aJCRVCvp20W5tZ+iqtN1OkNUHFs62q9skteXi42m11MzDpLiIwV2BBo0GpzoGbrb5SbmslbWtziQkZ2rUkn8qktfK6x2p1OxWe1jWVqlx+qeL7GhrnVAHiYJDS282TjIO0VaKyrXiymGYiyZMhxkb5eC2dgpKXKKjYQadvr07Pec80W1KhqPLQcXXziWS6GzjAxxMNxS3QnOBYZ2W2SGrHHt7pk2edeO5IcstH09LaWr1LVSbTrOsppOJwqXKdQOu9RI9aqLZe0/SNon+Oo+1+SIn6RtE/x1H2vyRE/SNon+Oo+1+SIvUoiIi533Qq7WaZ0K95DWh9sknZ9lSWzGF5qtFq0iRGw2lzzIBeppcqLOaj2F4DWht18mHT4wGGEYdc9CtuoEYMDpWnNguczLFGMRzC4ACVuY46lHYeVtne54cdWAeaXftjf0Ho/sbRMnRWAEW/JRwMt0aK5wJqyuJz+sFu/lTZxUYwPBa4Ol2MNjIHDGcfdvWBQI1Uki0ZsVu7LFGERrA6wztww1+r1p4WWfXaqeZH6zZO6IyjbvWejovJ1s+C06ao3L8nOzSzTw+6kPKiz65tIOkOHj/sg4QD78dmHo15hG5MvI8M636Yo3LCEDYc+aeYev+eM5caWpHTmh+e27Tdai5wMgF1Ngj3D1qE0eJJtlpnZ3K0KbBJd1hJspmeM+C9d4WUNfq55kfrNl7aOqIx3qx0fF5OtK3DsVLpqj8vyc+rL82afras0OVlndVdTJutHivOTt+Gzo39COydFDA4WnDBIeW6M6K5hMgLjmPrNitK3LCg2rcxcyP1gxE7ozI6fctm5NillbPgtX5dozYtS8aQx9Z1nSPK2ixrDTIq3iLwGBa2MTlnlgsQcnRHkh1izSct0eE1pYa075Zh6zLGkeVtFmrLDrA4m9GbRHSRzpI9RSFk6I+tWswWKTluBDqFhrA3yzDZb91JbeVlnYGlrtZeImJ5owlzsNgOW1Yh5PjOJmJS2reNlqjQw0tNaeGYYngt7RypszaZe198xgzEEnYDhgtWUCMX1SJdq2iZYorYRe10zhn+ygdyxs1wuF4ujBpEY7ATkOtbjJkatI3YqI5eotSsJzwl87ltT5WUNUxxdz3Foc3K7Jhzj90YlYOT4tcgCwZ1s3LVHMJribTIEYYnuCm0ryko0WNc0ireIwa4SBmXerYtIFCiRHEGyWKlpeVYEBgcDWngc2Kzb+UtCmxr2vFS84CGnECec7LYPWkKgxXuIIlL0Ej5Vo8JgcHAzMrNp8NqxaOU9maWgPDrxgkZNG9yMoEZwJIlLakTK9FYWgOnPDN2lNK8paNJrXNIqlxGDXCQDm73ZfgswKDEiEg2d6xS8rQIDQQa05WA5sVG7lZZr7WBxIdm6IDcJEznuWRk6NVJI8MVoctUWu1gN+fMEPKmga7aTXAtMy84NB/ZA/rkPwcwi8mXkW4LPTNHMdsJpsOfN2D7+hi3crbOxzA06wOPOLf2Bv6T0f2cw8nRXgk2fNax8t0aG5oBrTvIzD1mUln5VWZ9QMDiJHjOENmYjHb7lq/J8ZraxC3h5ZosSJUDvE2DuW1LlPZS5zdZEbTk7LFp9PuWHUCOADJbNyvRHOLa8paj3KtozlZReXioRThxukzDmzgeh0RI/sSRsnRGAFtuPYVBRctwIhcIhqyNhzEZvHFZ8LaGvNMkauBDxJlxOIOGWOfQU6Oi8mHAW4LPTdH5csJ6tlvb6zqlyg5TWd9ltdK9/5FUNJBh80nYDDf65C0fQIzWVpfZSw8r0aJFMMO7jmK8xyV5QUv8AoUHNJdcp0yyY1jXP52P7pbeB69qs0KhxOUbEBskTPAys23LEXKsFnKNd+ZubH1nwXO/8AD++hbqzAWVhbq9Wk5phzXA3mgPAnM9GOOCQaIHwXszgmXgufScpOhUqFENjXNExhM/LFZp6UtGkqxttrY0us9NtnptLZDqmMlzSM5N47BK2yTRBEi1ogsF/z9YqzlalgBkJjvzWkg/pHb25lrbLXatGa6y2W8+hbmClDjIbUPMJbsDy3DpB+6IjynCe6PXl+b1Lgt8l5SEeC4xDItmT3Yre1aCqUabXWQuZXsjWPY9gAL3mTUxiXc27Ay5xGMldCkUMNoQYwWzn3ys+blzaJlUiPXiGx5N/6QLuwWzmreh679JWmrpS1MYS+KdNkS1oYIcQDO3f97oVPJtGBBiOHcpMvU5zXCDDMs5lsHz1L677NZgYNFmH/ALM+8NXYFFaROqNi4AiUgiYefN91rqLLwWdj/wBizzRuiNizXpOmfN91h9ns0YUmA7DqJ913FBRWztaNiyIlIna4+f7rWy0rO5xpmjTDwL36oC8Ji82RlOzYsxKIxra1US8NSzEfSGtr1zK782fCwrvS8avoaIi5T3ZPL9E+da/goq3QfftXNyv8HE9ZwqC9MvAoiIiIiIiLzvKDy/R/nV/gYqNI9/C8fkutQfg6R3N3lferV2sgukAmJgkDAmXEZDDM4LoNYXXLmMYX3euKlWq0WERERERERERERERERERERERERERCYxRAJqKz2hrxhnAJacHNnK804iYOe5bPYW3/AG1rd8NzL9ebWpVqtERERFV0t5PW/wAup8BUcb3bu4qeje+Z3jevlcmmzZrGLswwumMGwLo9Jv4dRSgmVFvzAbZ/LcruUDKPGtzy+fy3L52jqlssz7Q1tidVbUr1KgdrGtwccMIOwT6VQhmPBLgIc5km9W47aJSWwy6NVIaBKqTdqVmtpm2OcwGwPBBLg3XN5wAg43cAC5quw48XknuMO2wATxmSZ5pS2qFlDojQSI4wnVNm3PIqX/HLb/Lnduz5VX5xH/a2rTmND/8AIHlPFQWbTdsN57bAXh5BBFZsCGhsTdxxBxVmkRYzKrRDmZW23E2yuzKSJQqIJNMeRH9p78bFP/jlt/lzu3Z8qrc4pH7W1R8xof8A5A8p4rfROl7faX1adDRrqjqN0VAK7Bcvglsy0TN05blXflNzHVXMt7/sr0LIDYrA9kaYP9v3X0u99Mfyh/8AqKX9Fp0t/Zt+yk/Df+X+P3WH2bTBEDRNQdPfFLD1tWRla38m37LI9m5G2J/H/Za0rFpdogaIqY4mbRTJPSTCy7LBN7Nv2R3s6XXxf4/dd1XFXp0RFynuyeX6J861/BRVug+/aublf4OJ6zhUF6ZeBWURU2AvcX3iGQA2DnBdeccMjzY6ulTGTBVlbn2WcVOSIYqytz7JDfNSd7fff7X5LTlOwalpynYNSd7fff7X5JynYNScp2DUo6j2Mcym6s5rqhdcaTi66BMYY5hRujtDg0gTNysQw9zHOa0SF9l07krWd+Fx7pOZLjDcM4HjYwIkZ5qdr2/qGz1LaomRG/qGy/xzaipbHZhTYGNJIG+PcAAB1DBaRIhiOrFaRYpiOrFb1WEjBxb1AH8QtWkC8TWrSBeJqPUv4rvZZ8q3rt0d63rs0dp4pqX8V3ss+VK7dHeldmjtPFNS/iu9lnypXbo70rs0dp4pqX8V3ss+VK7dHeldmjtPFNS/iu9lnypXbo70rs0dp4pqX8V3ss+VK7dHeldmjtPFNS/iu9lnypXbo70rs0dp4pqX8V3ss+VK7dHeldmjtPFNS/iu9lnypXbo70rs0dp4pqX8V3ss+VK7dHeldmjtPFNS/iu9lnypXbo70rs0dp4pqX8V3ss+VK7dHeldmjtPFNS/iu9lnypXbo70rs0dp4qra7M5xuio6+MnXWfZzE43dsDDbAUsOI1tpbZhM27duZTQ4jWiZbZhM27duZfQYDABMmBJiJO0xsVcynYqplOxaWgOum54wxE7Y/ZJ2TlOyVllWfWuWzKtbrXerfBLPVvNDoI3g5tO0HpR7apkj2VHSUOlvJ63+XU+AqGN7t3cVJRvfM7xvVPkl5DQ8wf7qKh+4b3KfKfxcTvX1lZVFRNofaGptLWtyyulxOPTeGHQty/qBvaTu4Lcv6gZ2k65cNqzaaN9jmEkBwLSREgEQYlYY6o4OwSG+o8OwtUgEYDAD3LVaEzvREV/uN+X6W86yfBWXmad79y99kj4OH6zldWVRdJERERcN740x/N3/wCnpf1XY6J/v2fdeX/En+L+X2TvjTH83f8A6el/VOif79n3T8Sf4v5fZUrZZLVUrUbTbbea4s5eWh1JjA3WAB3Oa7DJue5T0bJhZFDg6Zwl91BSctOpUIwWw7Xds+26S+2ukvPKCs0uddI5kS7c6ZFz3SfQMZMbtIaJ593bwUjSGisL93bw/wCTmWijREREXneUHl+j/Or/AAMVGke/hePyXWoXwdI7m7yvRK8uSiIiIiIiIiIiIiIiIiIiIiIiIiIiIiIsNaBMbTPpWSSVkkm9ZWFhERVabrlUsMxUl7TsBAAc3o2OG/nbsZSKzK2FnA/LVip3CvDDsLD8j8j4Yppbyet/l1PgKrRvdu7ilG98zvG9U+SXkNDzB+JUVD9w3uU+U/i4netrVVqteA15IbDqhc0QAXAXQQBiQXEmcAOkLpsawtm4X3SPru7SsQ2Q3Nm5tpsEjt+XaT2L6iqqkqle2EOaGtvNLiHGcRDSeaI50Rj/AL7JmwgWmZkc3rMrDIILSXGRzDjh2K20giRiDkRt6lCRK9QESsKIsK/3G/L9LedZPgrLzNO9+5e+yR8HD9ZyurKoukiIiIuGVbdQP/qGDqqNHrxXrm0iGM4XzhsCM3/8z5StO+qH8SO1atucw8Wrbko37f8AErDrRTOFOsKjz4rRWbj6pPTkcluyPDc6RI3/ADWRDeLXskMap+29WLBZNU0tvXhsEANb0MGYHRJW8aLyhnKW896ijReVdOUt57z/AMVljwcjOz1YEKtDitiCbTNZpNFjUZwZGbIyB8DaDZjmS8Jjbms121qk7b/Ba83icjy0urOrPtIJA1A6llbqFERed5QeX6P86v8AAxUaR7+F4/JdahfB0jubvK9FOMbc/VE/iPWry5Ms6IiIiIiIiIiIiIiIiIiIiIiIiIiIiIiIiIiIijtFK80tkiciMwdhHStmOqma3Y+o6ahp2otAbVBvY4taS10HMRMTIMHp3KQww61l3fbtkpHQg6Zh3YTt2yn3pVtojmNc92wXXNnrcRAHSsNhH9RAHf8AILDYBn1iAO+ewXrexWcsbjBc4lzyBAJO7bAEATsAWIj6xsuFg7liLErusuFg7vVqnUaiWlSnLmmfFJPXLSP91sHSBGK2a6QIxW7WgCBgBgANnUtSZ2lYJnaURYV/uN+X6W86yfBWXmad79y99kj4OH6zldWVRdJEREReW/Rzon+Bo+z+aIn6OdE/wNH2fzRFz7ukcnLJY7fozvWgyjrHWm/cEXrrKV2eq871q3QfftXNyv8ABxPWcKVemXgZTsCp0XYATE1ak9Rc8z0bMelcSATVa2ZE3vn3Wngvd5RazlIsQtDi2DAqzt6wDAR255js7FpTquuh2JdqjsxmRs39C1EaLUa8WuqHNbeNssykdQ6Jy0WA6TYRjsz2SqPz2ybMgE3Ca3LsWm/Lb+Yyi44RnjjHrU7nTLHB821vAWGzttVGFCqsjQnQQyIIREiQSSHDrXACzC8Cas1g6OYQDvcCR04AifWuw2rPrLyDKs+td2eiqtRjrzL9Sz35dcvUzeyE3JqzuyWrzArCYM81o2WK3CcKjqrXVc/Ws7J9XUtLVQqmCTTc4eKdU4FpO0O1ktyzHvVhj4YxAz23+ErVpDiQxMWgZ+tf4VbVcszXhoDyHO2kAge8n17VC8tLuqJBQRC0uJYJBbVGkiAbp3xMehYaQDatWkA2iai1L+K72WfKt67dHfxUldmjtPFNS/iu9lnypXbo70rs0dp4pqX8V3ss+VK7dHeldmjtPFNS/iu9lnypXbo7+KV2aO08VOo1Eq9pqlpkzdgyRHNO89CoUuK6E4EzqSMyMxxPZ6K9BkahwqVDcxlUx6zarXWB7ZGbWnSJlfeJSM1vrss3ZAkCc4/rJ3KTnQBDQJ3AkdudQHJTnAxCQwEPc0OMjJpIl2GwgWWkLFOqSYja4Z/umFpDpTnloq3lw1Kak5HhwWRnB86jYbrry+W6aw2t4kyZa47IMRn04/iooFIdJlaZJDsLZHP8lbp+TodePyYa0AwRcZisM2aRM615sEk76ESQRzQ7ZiCpBT21S5zSLGu7w65Vn+z0TlWwocQOJfEYbxIwwCb75gzEu5SsdM4RBj/hWYUXlJ2SkZLlUyh83qdaYe0OHcce3Wo31XAwKZPTLcfWVZDWkfm3quGNItdvWNc/hO9pnzLNRulv4LNRmlsPBNc/hO9pnzJUbpb+CVGaWw8FpVJdE0SYMgyyWnKQb2BxKy2Tbnb1s2Tbn7+Cjs9pfrNWWOLf35bzTsa6MD1jHeNq2fDZUrA24Y9q2fCZUrh1uFtvaJ7v+K8oFWREREUNJ5cX4kQbo9kGf/l7lQhPfHfEtlIyEu69egpkGDQINGkwOL213E55kgNErgALxbM9ihpW4au+4GQy+Y98SVFByjODXeLQ2sZdhkZK5TfZmrTjAgPFUxBDbOcxWaHCch2ysUzqhndD2t2YyWz+K3jUh5DgLKrmjvnLioKBk6CDCc/rcpDiuIIuLQ+Uu6qCjrRnDSYvY7JbmDu/JSupgtqtJHWtzdXjmVWHkRxqiI8NJMOzPKJcQM8rCRZYRapKTpaDvAPuViE8vhtcc4C5tMgtg0h8JpmGkjUZL6Pcb8v0t51k+CsvO0737l7XJHwcP1nK6sqi6SIiIiIiIi5T3ZPL9E+da/goq3QfftXNyv8ABxPWcKgV6UzlYvBtALgHXKHWuvhmBMS7A4DZtzJ/Aqny8TlWwhIm93YNd5zeJXZ5hRuZxKW6s1s6sMEgl5z5hINH5iM5AWxrtAknCJnoG0KU0qEAXE2Sn4Y9qqsyTS3vENrJuJqysscbQ04E5gb5EXgy2FUH8FsI7DORusUb8nUhgaXNsIrAzBEriZjA3i9ZY4ESMit4cRsRoc0zBUFIo8SjxDCiiTheF57lB5fo/wA6v8DFUpHv4Xj8l0KF8HSO5u8r0SvLkoiIiIiIiIiIiIiLV1OZxOIg+/8AqoIkEPnaRMS9a1eo9OMEMFUGq6sJ3zs1iyclE4NEukgAAHdgMJ9G5VSyFCLngkAATwsFmrsXWZGplMYyC4Ne95cWE/nBeetdibRO60iS2ZSGYJzLvaxIyyUsOjNk1wJvJHjeFVpOVYs4kJ7WmbWsMrjUkAQQb7L7k73GGJwBA6nRP4BZbQ2irImye29axMtRYhiEtHXLCb/0fl++K1fQwwzgN9AOPpiVFEohaz+nfINvlYPnvVqi5YbEjzpMgKz4k6sxXcJTInOUwDZaJTCkosgRJPXH/wCQAp6NDcxsnbZfKxUMq0iFHjVoYHaRWkfOSfVy3VlcxERERR1qV6MSADiBhewOEjEYwfQtmuqzsW7H1Z2fZb02BoDWgNAyAEAdQCwSSZlaucXGZMysrCwiIiIoyzHCednEbIxM7ch/wqj4Qa8lk+tfLsz23HMuxApZiQWiMWkQvy1pk2mdWy8TtkbBbioBRY9pAlrQCzCII6OgHqVVsCBHYas2tALOwj7YrqxadTsnxmmJKJEc5sa0Eua7NMWWkZswlcp3UhnJEkO2ZiMfcFadRWEmZNsj4iXALlQsrxmBgawdQPaLDc6cx4TMvssCiMRJgzhsxzO/aVltFY0kTMjOzNbetYmVY0RrHForMqivK2Tfyg5rJd5AW9NkACSYEYqaFD5NgbOclRpdINIjOikAViTIXW2r6Pcb8v0t51k+CsvO0737l7bJHwcP1nK6sqi6SIiIiIiIi5T3ZPL9E+da/goq3QfftXNyv8HE9ZwqBXpV4ISnaoKVEgEYEuMuO/fh1YBUoNGfDaRMTJmTj4ZrLBbYu7Tcp0ekRWuDSGMbVYyyTcCTnt6zrBM4KOrYy5l0nJjmA+dGJ9kYKJ9Bc+EIZNzS0HvkJnwFytQMvw4NLdSWsPXiMiuE7i0l1UHtLrzcLJG9SVqJcZwwIInEYBwIPocVvFoj3PMQETmDI3WCRG2/Mo6LlmDCo7aM5rqtV7SQZO6zg8EdxFoJtGcKZjYEYejAK7DbVbLdYFwqTF5WIX2+JmT3lee5QeX6P86v8DFUpHv4Xj8lfoXwdI7m7yvRK8uSiIiIiIiIiIiIiIiIq9Vpc8AjmNhxwm8dg6hE+pc+O0xowY4dRtv/ALHMO4XntkvR0CI2h0J0aE4GNEm0W+7Z+o2/qfc3ATOdHFxnAg/snd17unrUb+VfWMiCZVezhiewqxA5rA5Fpc0sAeIt1pvHfZINIuIN01hwMAib152c5c6M9niqPk4oM2TnN+N0jLwnJWhSKI6HUjFpZUgkgATrBza8pWzq1prayt287ECQ7YRnG8459StUMfqttAmDmI+eJ7lyMtuAIhCoQHOLSwzJa4zE8AP0g2iZU6vLgoiIiIiIiISiSREREREUVpDiLrcJwJ/dG0jpVSliI5lSHnsJwGfxwXXyM6iwo5j0mRqCbWm57swOAF5xAlnWLsQA3mtj8Dl1YetRljg5gY2TW5vAjZYrLaRDfDjujxZxooNuBDmmRP8AdaLLBIDOoHWXOWg814GWEulo9AwVR9CcWkFs+q8DsmZtHhsXZg5chNiNc2IRKLBc609YNaREd/8ARNud16kZTN7Fu0EGcubdM9PjetTw4LzE67SbQQZ9ktm1c+kU2CKKBR4gHVcxzatp60wRmkbDO8SVldNeWV/uN+X6W86yfBWXmad79y99kj4OH6zldWVRdJERERERERcp7snl+ifOtfwUVboPv2rm5X+Dies4VBemXgVHWnAjGMxvG2OlbNlcVu2VxWnfP3H+z+azyfaNazyfaNad8/cf7P5pyfaNacn2jWnfP3H+z+acn2jWnJ9o1r59vsYq17PX57dQahu3JvX2gZ3sMulQRKLXiMfWHVntV2BFEODEhEjryz3SmrVqtbg281rsMSC084RlIkgzGw7oxVuHCBMidvreFWhwWuNUm/tu9d471bpPloJBbIyMSOgwoXCRlNQuEjKc1pWdUnmNaR955b7gwrZoZ+onVP5hZaGH8xI7hP5hR363Dp9o76S2lCxOocVvVhaR8o+pL9bh0+0d9JJQsTqHFKsLSPlH1JfrcOn2jvpJKFidQ4pVhaR8o+pL9bh0+0d9JJQsTqHFKsLSPlH1JfrcOn2jvpJKFidQ4pVhaR8o+pL9bh0+0d9JJQsTqHFKsLSPlH1JfrcOn2jvpJKFidQ4pVg6R8o+pL9bh0+0d9JJQsTqHFKsHSPlH1JfrcOn2jvpJKFidQ4pVg6R8o+pL9bh0+0d9JJQsTqHFKsHSPlH1JfrcOn2jvpJKFidQ4pVhaR8o+pL9bh0+0d9JJQsTqHFKsLSPlH1JfrcOn2jvpJKFidQ4pVhaR8o+pL9bh0+0d9JJQsTqHFKsLSPlH1JfrcOn2jvpJKFidQ4pVhaR8o+pa1W1HC66lScNxeSPUaSy0saZtcR4f7LLTDaZteQe7/ZaWWpVFS4WgsxkhznFp3Xi0SOjPHNbPbDLawNvdKe0raI2GWVgbe6U/CZV5V1WREREREUFscQ0FpiHMnCZBcAR6it4YBMjgdykhAF0jgdynWijREV/uN+X6W86yfBWXmad79y99kj4OH6zldWVRdJERERERERcp7snl+ifOtfwUVboPv2rm5X+Dies4VBemXgVpUqgFoJguMDpMEx6gVkNJBIzLZrCQSMy3WFqiIiIvk6V0nUp2qyUWxdrGqHyJPNa0iDszVSNEc2LDaLjOfgujRYLH0aM83tqy8Zgr6rmgxOzEK4CQueCRcsrCwiIiIiIiIiIiIiIiIiIiIiIiIiIiIiIiIiIsMYAIGACySSZlZJJMysrCwsPdAnHDdj7lkCZksgTMllrgRIMg4gjb1LBEkIlYURYVe3nmdbmAe21SQh1vA7lLBHW8DuKsKNRIiK/wBxvy/S3nWT4Ky8zTvfuXvskfBw/WcrqyqLpIiIiIiIiLlPdk8v0T51r+CirdB9+1c3K/wcT1nCoL0y8CsPaCIOIKyCQZhZBIMwoSx7fF54/dJxHmnb1H14Y7za6+w+vVmrCSbXfmsOPH7asN6VZrpAOIiQc2zMSNkwfUtXMLb1q5hbabscykWq0XneUHl+j/Or/AxUaR7+F4/JdahfB0jubvK+1arTcjml04CC0EnHmtBIk4LpQ4dfPLXrsXOhwq+eWvXYt7JXvsbUALQ4AgGJg5TCxEZUcW4LWIzk3lk5yUq0WihqtqE81zGiP2mlxJxnJwgZb9q3bUl1gdcvkVI0wwOsCT3y+RWurrfv0+yd9VbTh6J1jgs1oOifMPpWLlbiU+zd9VJw8DrHBZrQdE+YfSlytxKfZu+qk4WB1jglaFonzD6UuVuJT7N31UnCwOscErQtE+YfSlytxKfZu+qk4WB1jglaFonzD6UuVuJT7N31UnCwOscErQtE+YfSlytxKfZu+qk4WB1jglaFonzD6UuVuJT7N31UnCwOscErQtE+YfSlytxKfZu+qk4WB1jglaFonzD6UuVuJT7N31UnCwOscErQtE+YfSlytxKfZu+qk4WB1jglaFonzD6UuVuJT7N31UnCwOscErQtE+YfSlytxKfZu+qk4WB1jglaFonzD6UuVuJT7N31UnCwOscErQtE+YfSlytxKfZu+qk4WB1jglaFonzD6UuVuJT7N31UnCwOscErQtE+YfSlytxKfZu+qk4WB1jglaFonzD6Uc2qBJqUwBiSabsOv7VAYZsDTr+yAwiZBp8w+laaPZUF68W3Di0BrmnEyZBcYE478dkLMUsMpX57Z/ILaOYZlVnPPbMbh6xVqqHRzSAd5BcPUCPxUTZTt9b1C2rPrcOKgp2Q3g+o++W4gQGtacRLRiZh0YkqQxBItaJA6/XgpHRRItYJA+JPqWCsqJQoiK/3G/L9LedZPgrLzNO9+5e+yR8HD9ZyurKoukiIiIiIiIuU92U/9fonzrX8FFQx6S+jQzFh3i5ObQ6T/SiDqm9fPv8AQqrfa6lAAFjdvFVnex9DJJD3DxHBL/QPeqv4oyhiPKrf4WybonzFNZ0D3p+KMoYjyp+Fsm6J8xUVopteMRliCDBGIOB2YgLo0b2yjwx/Uhg9xl3zmD8pKjE9kYQdODFLb5ggOHZnF1t81qKH36ntK7C9s4RnykGXcQd9WW1VIvshFEuTiNPe0jcXT2KKtQp323ny7G5ecL2QvXJE7phbR/auEXkwYFcNtmerLYfWZKP7MRhDlFihhdmDa0++0es6no0WtJcJLjmSZPVOwdGSiie2bXQrIRDsJ9Xvnfs7JrJ9kIjogDooqdjZHVMjxme7Mt6cNAa0AAAADcBgAuTG9rKc91YSHhPeuoz2VoImX1nE2zJ4SWb5XNjZbp8UEOimRws3WrpQci0CEQWwhMYie9YvHeVUfTaS9pa6I4g5i4yVtlEo7HBzYbQRnDQCjGkmACT0KuysHAtv7L1O6REnXKS48TLThnIOE5TuXUg5WyhB/LEdZaZ271zY2SKBG/NCbhZZuWt/oCvM9qacHTMiMJLnP9lcnuaQAQcZ8Vl0gAlpAOXT1b1cb7W0kEF8IS8RPxt3Km/2OopBDIjp9sjskN4Wt9T/AIx/w/z/ANVW/Bf+f+H+y3aCfFaXRiYGXqU0T2uZP+lBJHaZbg5RQ/Y18v6sYA9jZ7y3cjwREtInKZE9WCiPteRfA/l/qpB7GA3R/wCH+y1Dh0qeH7X0ct68NwPZIjWZblBE9jY4d1IoI7QQdQnvWbw6f79K3/F1E0HbOK0/BtK/cbt4JeHT/fpT8XUTQds4p+DaV+43bwS8On+/Sn4uomg7ZxT8G0r9xu3ggcFJD9rKG50nBw7SB8iVpE9j6Y1s2uaThaN4WZG/8f6Kf8TZP0j5Sq/4UyjgPMnpCssy7k9zQeVA771Wf7O5Ra4jkp9xEkhWYWU6HEE2xW65b1Vi5Ip0IydCd4Ce6aQp4dJgxDVY8E9hBVeJQ6RCbWiQ3AYlpA2op1WWERERERERERERX+435fpbzrJ8FZeZp3v3L32SPg4frOV1ZVF0kRERERERFyjuzeX6J861/BRVLKPwz/WdWKL71q+avIrtoiIiIiIiLzun/LrB51f4GLoUX4aN/wDO8qtG97D8V6Jc9WURERERFe0XVul5LNYy5DwDBDSRiDsxhWaM6rWJbMSt7lFFE5AGRzK9XoXBXAcXjU0iCRBul7C0OG8DBWnsqCIJzsb3ynnUTXVqtkrSpjoVhe4BjgBVa1uJ5wNJ7g0E73NaJ6VtzNhcRLOJaiZawFry5kDPN8woxZC6nRDmOBFOuQLrvGD8JGcLXkazGBwzO1zW1eTnEHONy07ypS54Y9zWPptcwAkgOYS7MgiXCAehacjDmXATAIEu8W8As13WCd87VS0fZDUqOp3i1gk1HfusaZJMYE4D0wq8CEXvLZybn7gpIjw1oOfN3qzWOuv1bt1lNhFFmyGlsjpIDrx6Sp3f1qz5WAdUd3CcytB1JNnab1NSsdLO5el9nEEu5utD7zcD90Eda3EGFfKdrbLbJzmNi1L346WySitGj2U2+K994VAHD9lzHkCTMCABIjatH0dkNtxM524EH1NbNiOcb5XbV8dUFYRERERERERERYWVkFSwo0SEZw3Fp7DLcoosKHFEojQ4donvS+d5U/SFL/dd5jxUPMaL+03yjgl87ynSFL/dd5jxTmNF/ab5RwWQ87/91LCyrTYRm2K7xM981FFyXQook+E3VLdJL53rTpOmVq3Kunf+Y7rvBb9HUSrU5JsrvyhNYf7AVnp3KH7p2cFV6Cyd+yFnWHo9SlHtFlANAr3Gdwmew9ijPs7k4uLuTvErzLvHb2r6HcaP/X6W86yfBWXcg0p9JYIz7zfLUqoorKL/AEYdwu3rqykWURERERERFz3up8l7Za61ir2NtNxsxrlwqOuj7QUw2N/iu9yijwRGhlhzreG8scHBeZ8FtO8Cydq5cvoWFpHYrnP34BPBbTvAsnauToWFpHYnP34BPBbTvAsnauToWFpHYnP34BPBbTvAsnauToWFpHYnP34BPBbTvAsnauToWFpHYnP34BUbbyD03UrUaxo2UGiXkAVTBvgAz6lPDyYxkN7A49aWxRupbnOa6VyveC2neBZO1coOhYWkdik5+/AJ4Lad4Fk7VydCwtI7E5+/AJ4Lad4Fk7VydCwtI7E5+/AJ4Lad4Fk7VydCwtI7E5+/ALZvJjToyoWUdVVyyMjQxc4rHP3YBPBnT2P2Nlxz+2dj1706HZplOfO0QjuTOnjnRspiM6ztmSHI7De8pz5w/SFZsmg9PNcXOs9kfIg3qz5zBkOBkHBTQ8mMY4kuJnjxWjqW4iQACjraA0+5xdqbMMI/XvOG6SZIWj8lNc6dcrIpjgJVQom8mNPDKhZR1VnBaDI0MXPK25845gs+DenpnU2WRkdc/BZ6IZfXKc+dohYHJnT3Bsu/9c71rHQ7NMpz52iFnwa09BGpssHEjXOg9J3rPQ7JSrlOfO0QtPBbTvAsnauWvQsLSOxZ5+/AJ4Lad4Fk7VydCwtI7E5+/AJ4Lad4Fk7VydCwtI7E5+/AJ4Lad4Fk7VydCwtI7E5+/AJ4Lad4Fk7VydCwtI7E5+/AJ4Lad4Fk7VydCwtI7E5+/AJ4Lad4Fk7VydCwtI7E5+/AJ4Lad4Fk7VydCwtI7E5+/AJ4Lad4Fk7VydCwtI7E5+/AJ4Lad4Fk7VydCwtI7E5+/AJ4Lad4Fk7VydCwtI7E5+/AJ4Lad4Fk7VydCwtI7E5+/AJ4Lad4Fk7VydCwtI7E5+/AJ4Lad4Fk7VydCwtI7E5+/AL03cs5L2yyVrbXtjabTaTQLRTdeH2YqB07vGb711IEEQYYYMypxHl7i4roSlWiIiIiIiIiIiIiIiIiIiIiIiIiIiIiIiIiIiIiIiIiIiIiIiIiIiIiIiIiIiIiIiIiIiIiIiIiIiIiIiIiIiIi/9k="/>
          <p:cNvSpPr/>
          <p:nvPr/>
        </p:nvSpPr>
        <p:spPr>
          <a:xfrm>
            <a:off x="1700213" y="-182563"/>
            <a:ext cx="304800" cy="304801"/>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2400"/>
            </a:pPr>
            <a:endParaRPr>
              <a:solidFill>
                <a:srgbClr val="FFFFFF"/>
              </a:solidFill>
              <a:latin typeface="Arial"/>
              <a:ea typeface="Arial"/>
              <a:cs typeface="Arial"/>
              <a:sym typeface="Arial"/>
            </a:endParaRPr>
          </a:p>
        </p:txBody>
      </p:sp>
      <p:sp>
        <p:nvSpPr>
          <p:cNvPr id="229" name="Google Shape;229;p20"/>
          <p:cNvSpPr txBox="1"/>
          <p:nvPr/>
        </p:nvSpPr>
        <p:spPr>
          <a:xfrm>
            <a:off x="304800" y="2057400"/>
            <a:ext cx="5173981" cy="2931900"/>
          </a:xfrm>
          <a:prstGeom prst="rect">
            <a:avLst/>
          </a:prstGeom>
          <a:noFill/>
          <a:ln>
            <a:noFill/>
          </a:ln>
        </p:spPr>
        <p:txBody>
          <a:bodyPr spcFirstLastPara="1" wrap="square" lIns="91425" tIns="45700" rIns="91425" bIns="45700" anchor="t" anchorCtr="0">
            <a:noAutofit/>
          </a:bodyPr>
          <a:lstStyle/>
          <a:p>
            <a:pPr marL="457200" indent="-381000">
              <a:spcBef>
                <a:spcPts val="0"/>
              </a:spcBef>
              <a:spcAft>
                <a:spcPts val="0"/>
              </a:spcAft>
              <a:buClr>
                <a:schemeClr val="dk1"/>
              </a:buClr>
              <a:buSzPts val="2400"/>
              <a:buFont typeface="Calibri"/>
              <a:buChar char="•"/>
            </a:pP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rPr>
              <a:t>Suspended solids</a:t>
            </a:r>
            <a:endParaRPr sz="3600"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endParaRPr>
          </a:p>
          <a:p>
            <a:pPr marL="571500" indent="-342900">
              <a:spcBef>
                <a:spcPts val="0"/>
              </a:spcBef>
              <a:spcAft>
                <a:spcPts val="0"/>
              </a:spcAft>
            </a:pPr>
            <a:endParaRPr sz="3600"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endParaRPr>
          </a:p>
          <a:p>
            <a:pPr marL="457200" indent="-381000">
              <a:spcBef>
                <a:spcPts val="0"/>
              </a:spcBef>
              <a:spcAft>
                <a:spcPts val="0"/>
              </a:spcAft>
              <a:buClr>
                <a:schemeClr val="dk1"/>
              </a:buClr>
              <a:buSzPts val="2400"/>
              <a:buFont typeface="Calibri"/>
              <a:buChar char="•"/>
            </a:pP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rPr>
              <a:t>Organic matter</a:t>
            </a:r>
            <a:endParaRPr sz="3600"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endParaRPr>
          </a:p>
          <a:p>
            <a:pPr marL="571500" indent="-342900">
              <a:spcBef>
                <a:spcPts val="0"/>
              </a:spcBef>
              <a:spcAft>
                <a:spcPts val="0"/>
              </a:spcAft>
            </a:pPr>
            <a:endParaRPr sz="3600"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endParaRPr>
          </a:p>
          <a:p>
            <a:pPr marL="457200" indent="-381000">
              <a:spcBef>
                <a:spcPts val="0"/>
              </a:spcBef>
              <a:spcAft>
                <a:spcPts val="0"/>
              </a:spcAft>
              <a:buClr>
                <a:schemeClr val="dk1"/>
              </a:buClr>
              <a:buSzPts val="2400"/>
              <a:buFont typeface="Calibri"/>
              <a:buChar char="•"/>
            </a:pP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rPr>
              <a:t>Microorganisms</a:t>
            </a:r>
            <a:endParaRPr sz="3600"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endParaRPr>
          </a:p>
          <a:p>
            <a:pPr marL="571500" indent="-342900">
              <a:spcBef>
                <a:spcPts val="0"/>
              </a:spcBef>
              <a:spcAft>
                <a:spcPts val="0"/>
              </a:spcAft>
            </a:pPr>
            <a:endParaRPr sz="3600" dirty="0">
              <a:solidFill>
                <a:srgbClr val="000000"/>
              </a:solidFill>
              <a:latin typeface="Tahoma" panose="020B0604030504040204" pitchFamily="34" charset="0"/>
              <a:ea typeface="Tahoma" panose="020B0604030504040204" pitchFamily="34" charset="0"/>
              <a:cs typeface="Tahoma" panose="020B0604030504040204" pitchFamily="34" charset="0"/>
              <a:sym typeface="Verdana"/>
            </a:endParaRPr>
          </a:p>
          <a:p>
            <a:pPr>
              <a:lnSpc>
                <a:spcPct val="200000"/>
              </a:lnSpc>
              <a:spcBef>
                <a:spcPts val="0"/>
              </a:spcBef>
              <a:spcAft>
                <a:spcPts val="0"/>
              </a:spcAft>
            </a:pPr>
            <a:endParaRPr sz="3600" dirty="0">
              <a:solidFill>
                <a:srgbClr val="000000"/>
              </a:solidFill>
              <a:latin typeface="Tahoma" panose="020B0604030504040204" pitchFamily="34" charset="0"/>
              <a:ea typeface="Tahoma" panose="020B0604030504040204" pitchFamily="34" charset="0"/>
              <a:cs typeface="Tahoma" panose="020B0604030504040204" pitchFamily="34" charset="0"/>
              <a:sym typeface="Verdana"/>
            </a:endParaRPr>
          </a:p>
        </p:txBody>
      </p:sp>
      <p:pic>
        <p:nvPicPr>
          <p:cNvPr id="8" name="Picture 7">
            <a:extLst>
              <a:ext uri="{FF2B5EF4-FFF2-40B4-BE49-F238E27FC236}">
                <a16:creationId xmlns="" xmlns:a16="http://schemas.microsoft.com/office/drawing/2014/main" id="{04047D3B-7F54-3345-8CD0-60637C6257BB}"/>
              </a:ext>
            </a:extLst>
          </p:cNvPr>
          <p:cNvPicPr>
            <a:picLocks noChangeAspect="1"/>
          </p:cNvPicPr>
          <p:nvPr/>
        </p:nvPicPr>
        <p:blipFill>
          <a:blip r:embed="rId3"/>
          <a:stretch>
            <a:fillRect/>
          </a:stretch>
        </p:blipFill>
        <p:spPr>
          <a:xfrm>
            <a:off x="4718205" y="1325488"/>
            <a:ext cx="7473795" cy="5605346"/>
          </a:xfrm>
          <a:prstGeom prst="rect">
            <a:avLst/>
          </a:prstGeom>
        </p:spPr>
      </p:pic>
    </p:spTree>
    <p:extLst>
      <p:ext uri="{BB962C8B-B14F-4D97-AF65-F5344CB8AC3E}">
        <p14:creationId xmlns:p14="http://schemas.microsoft.com/office/powerpoint/2010/main" val="2849029666"/>
      </p:ext>
    </p:extLst>
  </p:cSld>
  <p:clrMapOvr>
    <a:masterClrMapping/>
  </p:clrMapOvr>
  <p:transition xmlns:p14="http://schemas.microsoft.com/office/powerpoint/2010/mai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1"/>
          <p:cNvSpPr txBox="1">
            <a:spLocks noGrp="1"/>
          </p:cNvSpPr>
          <p:nvPr>
            <p:ph type="title"/>
          </p:nvPr>
        </p:nvSpPr>
        <p:spPr>
          <a:xfrm>
            <a:off x="0" y="-23075"/>
            <a:ext cx="12192000" cy="1234971"/>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r>
              <a:rPr lang="en-US" b="1" kern="1200" dirty="0">
                <a:solidFill>
                  <a:srgbClr val="FFFFFF"/>
                </a:solidFill>
                <a:latin typeface="Tahoma" pitchFamily="34" charset="0"/>
                <a:ea typeface="Tahoma" pitchFamily="34" charset="0"/>
                <a:cs typeface="Tahoma" pitchFamily="34" charset="0"/>
              </a:rPr>
              <a:t>How does a BSF remove particles?</a:t>
            </a:r>
            <a:endParaRPr b="1" kern="1200" dirty="0">
              <a:solidFill>
                <a:srgbClr val="FFFFFF"/>
              </a:solidFill>
              <a:latin typeface="Tahoma" pitchFamily="34" charset="0"/>
              <a:ea typeface="Tahoma" pitchFamily="34" charset="0"/>
              <a:cs typeface="Tahoma" pitchFamily="34" charset="0"/>
            </a:endParaRPr>
          </a:p>
        </p:txBody>
      </p:sp>
      <p:sp>
        <p:nvSpPr>
          <p:cNvPr id="235" name="Google Shape;235;p21"/>
          <p:cNvSpPr txBox="1">
            <a:spLocks noGrp="1"/>
          </p:cNvSpPr>
          <p:nvPr>
            <p:ph type="sldNum" idx="4294967295"/>
          </p:nvPr>
        </p:nvSpPr>
        <p:spPr>
          <a:prstGeom prst="rect">
            <a:avLst/>
          </a:prstGeom>
          <a:noFill/>
          <a:ln>
            <a:noFill/>
          </a:ln>
        </p:spPr>
        <p:txBody>
          <a:bodyPr spcFirstLastPara="1" wrap="square" lIns="91425" tIns="45700" rIns="91425" bIns="45700" anchor="t" anchorCtr="0">
            <a:noAutofit/>
          </a:bodyPr>
          <a:lstStyle/>
          <a:p>
            <a:pPr algn="r">
              <a:spcBef>
                <a:spcPts val="0"/>
              </a:spcBef>
              <a:spcAft>
                <a:spcPts val="0"/>
              </a:spcAft>
              <a:buClr>
                <a:srgbClr val="000000"/>
              </a:buClr>
            </a:pPr>
            <a:endParaRPr dirty="0"/>
          </a:p>
        </p:txBody>
      </p:sp>
      <p:sp>
        <p:nvSpPr>
          <p:cNvPr id="236" name="Google Shape;236;p21" descr="data:image/jpeg;base64,/9j/4AAQSkZJRgABAQAAAQABAAD/2wCEAAkGBxITEBUQEhMWExUVFxcXFxgXGBgYGhUdFxUYGBYWFRgbHCggGRolGxYVITEhJTUrLi4uGR81ODMsNygtOisBCgoKDg0OGxAQGzcmICY3LTAyLzAtNy8rLS8vMjAtLS01LSs3LzIrMy43LS8tKy0tLTAyLSstKy04MC0tLS8rLf/AABEIAJABQAMBEQACEQEDEQH/xAAbAAEAAgMBAQAAAAAAAAAAAAAAAwQBAgcGBf/EAE0QAAEDAQQFBQ0ECAUCBwAAAAEAAhEDBBIhMQUTQVFTBiJhcZMHFBYyNHKBkZKhstLTI2Kx4RczQlJUVdHwFXOUwfEk4jVDRGOis8L/xAAbAQEAAgMBAQAAAAAAAAAAAAAAAwQBAgUGB//EAEERAAECAgUHCQYFBQADAQAAAAEAAgMRBBIhMVEFQVKRobHRExQVImFxgZLwBjM0wdLhFjJCU6IjYmPi8VRygkP/2gAMAwEAAhEDEQA/AO4oiIiIiIiIiIiIiIiIiIiIiIiIiIiIiIiIiIiIiIiIiIiIiIiIiIiIiIiIiIiIiIiIiIiIiIiIiIiIiIiIiIi+bpHTtCjaLPZqjiKlpLxSAaSHasAvkjAYOGaIvpIiIiIiIiIiIiIiIiIiIiIiIiIiIiIiIiIiIiIiIiIiIiIiIiIiIiIiIir223UqLQ6tUZSaTAL3NaCYJgFxzgH1KSHCiRTJjST2Ce5YJAvVhRrKIiIiIi8/oLlL3xbrdY9Vc7zNEX797Wa1rneLdF2Lu8zOxEXoERERERERERc/5df+N6E8+2f/AFU0RdARERERERERFDWtdNr2U3Pa19SbjS4Bz7udwEy6JGW9EUyIiIiIiIiIiIiIiIiIiIiIiIiIiIiIiIiIiIiIiIiIobXaW06b6rzDWNc9xiYDQScBngFvDYYjwxt5s1oTJeHsXKOwl119ay9/1Hlj2VBfc0vfdNkvgA4D7OcQDjddkbkSkND+Ta48mLpGVo/VK3PbLwmL1qBnzr7Nm0lR0bY7PSt9ppMcGCmHEwHljQOYImALuzb0qGmRmRo74jBIEk60aJCRVCvp20W5tZ+iqtN1OkNUHFs62q9skteXi42m11MzDpLiIwV2BBo0GpzoGbrb5SbmslbWtziQkZ2rUkn8qktfK6x2p1OxWe1jWVqlx+qeL7GhrnVAHiYJDS282TjIO0VaKyrXiymGYiyZMhxkb5eC2dgpKXKKjYQadvr07Pec80W1KhqPLQcXXziWS6GzjAxxMNxS3QnOBYZ2W2SGrHHt7pk2edeO5IcstH09LaWr1LVSbTrOsppOJwqXKdQOu9RI9aqLZe0/SNon+Oo+1+SIn6RtE/x1H2vyRE/SNon+Oo+1+SIvUoiIi533Qq7WaZ0K95DWh9sknZ9lSWzGF5qtFq0iRGw2lzzIBeppcqLOaj2F4DWht18mHT4wGGEYdc9CtuoEYMDpWnNguczLFGMRzC4ACVuY46lHYeVtne54cdWAeaXftjf0Ho/sbRMnRWAEW/JRwMt0aK5wJqyuJz+sFu/lTZxUYwPBa4Ol2MNjIHDGcfdvWBQI1Uki0ZsVu7LFGERrA6wztww1+r1p4WWfXaqeZH6zZO6IyjbvWejovJ1s+C06ao3L8nOzSzTw+6kPKiz65tIOkOHj/sg4QD78dmHo15hG5MvI8M636Yo3LCEDYc+aeYev+eM5caWpHTmh+e27Tdai5wMgF1Ngj3D1qE0eJJtlpnZ3K0KbBJd1hJspmeM+C9d4WUNfq55kfrNl7aOqIx3qx0fF5OtK3DsVLpqj8vyc+rL82afras0OVlndVdTJutHivOTt+Gzo39COydFDA4WnDBIeW6M6K5hMgLjmPrNitK3LCg2rcxcyP1gxE7ozI6fctm5NillbPgtX5dozYtS8aQx9Z1nSPK2ixrDTIq3iLwGBa2MTlnlgsQcnRHkh1izSct0eE1pYa075Zh6zLGkeVtFmrLDrA4m9GbRHSRzpI9RSFk6I+tWswWKTluBDqFhrA3yzDZb91JbeVlnYGlrtZeImJ5owlzsNgOW1Yh5PjOJmJS2reNlqjQw0tNaeGYYngt7RypszaZe198xgzEEnYDhgtWUCMX1SJdq2iZYorYRe10zhn+ygdyxs1wuF4ujBpEY7ATkOtbjJkatI3YqI5eotSsJzwl87ltT5WUNUxxdz3Foc3K7Jhzj90YlYOT4tcgCwZ1s3LVHMJribTIEYYnuCm0ryko0WNc0ireIwa4SBmXerYtIFCiRHEGyWKlpeVYEBgcDWngc2Kzb+UtCmxr2vFS84CGnECec7LYPWkKgxXuIIlL0Ej5Vo8JgcHAzMrNp8NqxaOU9maWgPDrxgkZNG9yMoEZwJIlLakTK9FYWgOnPDN2lNK8paNJrXNIqlxGDXCQDm73ZfgswKDEiEg2d6xS8rQIDQQa05WA5sVG7lZZr7WBxIdm6IDcJEznuWRk6NVJI8MVoctUWu1gN+fMEPKmga7aTXAtMy84NB/ZA/rkPwcwi8mXkW4LPTNHMdsJpsOfN2D7+hi3crbOxzA06wOPOLf2Bv6T0f2cw8nRXgk2fNax8t0aG5oBrTvIzD1mUln5VWZ9QMDiJHjOENmYjHb7lq/J8ZraxC3h5ZosSJUDvE2DuW1LlPZS5zdZEbTk7LFp9PuWHUCOADJbNyvRHOLa8paj3KtozlZReXioRThxukzDmzgeh0RI/sSRsnRGAFtuPYVBRctwIhcIhqyNhzEZvHFZ8LaGvNMkauBDxJlxOIOGWOfQU6Oi8mHAW4LPTdH5csJ6tlvb6zqlyg5TWd9ltdK9/5FUNJBh80nYDDf65C0fQIzWVpfZSw8r0aJFMMO7jmK8xyV5QUv8AoUHNJdcp0yyY1jXP52P7pbeB69qs0KhxOUbEBskTPAys23LEXKsFnKNd+ZubH1nwXO/8AD++hbqzAWVhbq9Wk5phzXA3mgPAnM9GOOCQaIHwXszgmXgufScpOhUqFENjXNExhM/LFZp6UtGkqxttrY0us9NtnptLZDqmMlzSM5N47BK2yTRBEi1ogsF/z9YqzlalgBkJjvzWkg/pHb25lrbLXatGa6y2W8+hbmClDjIbUPMJbsDy3DpB+6IjynCe6PXl+b1Lgt8l5SEeC4xDItmT3Yre1aCqUabXWQuZXsjWPY9gAL3mTUxiXc27Ay5xGMldCkUMNoQYwWzn3ys+blzaJlUiPXiGx5N/6QLuwWzmreh679JWmrpS1MYS+KdNkS1oYIcQDO3f97oVPJtGBBiOHcpMvU5zXCDDMs5lsHz1L677NZgYNFmH/ALM+8NXYFFaROqNi4AiUgiYefN91rqLLwWdj/wBizzRuiNizXpOmfN91h9ns0YUmA7DqJ913FBRWztaNiyIlIna4+f7rWy0rO5xpmjTDwL36oC8Ji82RlOzYsxKIxra1US8NSzEfSGtr1zK782fCwrvS8avoaIi5T3ZPL9E+da/goq3QfftXNyv8HE9ZwqC9MvAoiIiIiIiLzvKDy/R/nV/gYqNI9/C8fkutQfg6R3N3lferV2sgukAmJgkDAmXEZDDM4LoNYXXLmMYX3euKlWq0WERERERERERERERERERERERERERCYxRAJqKz2hrxhnAJacHNnK804iYOe5bPYW3/AG1rd8NzL9ebWpVqtERERFV0t5PW/wAup8BUcb3bu4qeje+Z3jevlcmmzZrGLswwumMGwLo9Jv4dRSgmVFvzAbZ/LcruUDKPGtzy+fy3L52jqlssz7Q1tidVbUr1KgdrGtwccMIOwT6VQhmPBLgIc5km9W47aJSWwy6NVIaBKqTdqVmtpm2OcwGwPBBLg3XN5wAg43cAC5quw48XknuMO2wATxmSZ5pS2qFlDojQSI4wnVNm3PIqX/HLb/Lnduz5VX5xH/a2rTmND/8AIHlPFQWbTdsN57bAXh5BBFZsCGhsTdxxBxVmkRYzKrRDmZW23E2yuzKSJQqIJNMeRH9p78bFP/jlt/lzu3Z8qrc4pH7W1R8xof8A5A8p4rfROl7faX1adDRrqjqN0VAK7Bcvglsy0TN05blXflNzHVXMt7/sr0LIDYrA9kaYP9v3X0u99Mfyh/8AqKX9Fp0t/Zt+yk/Df+X+P3WH2bTBEDRNQdPfFLD1tWRla38m37LI9m5G2J/H/Za0rFpdogaIqY4mbRTJPSTCy7LBN7Nv2R3s6XXxf4/dd1XFXp0RFynuyeX6J861/BRVug+/aublf4OJ6zhUF6ZeBWURU2AvcX3iGQA2DnBdeccMjzY6ulTGTBVlbn2WcVOSIYqytz7JDfNSd7fff7X5LTlOwalpynYNSd7fff7X5JynYNScp2DUo6j2Mcym6s5rqhdcaTi66BMYY5hRujtDg0gTNysQw9zHOa0SF9l07krWd+Fx7pOZLjDcM4HjYwIkZ5qdr2/qGz1LaomRG/qGy/xzaipbHZhTYGNJIG+PcAAB1DBaRIhiOrFaRYpiOrFb1WEjBxb1AH8QtWkC8TWrSBeJqPUv4rvZZ8q3rt0d63rs0dp4pqX8V3ss+VK7dHeldmjtPFNS/iu9lnypXbo70rs0dp4pqX8V3ss+VK7dHeldmjtPFNS/iu9lnypXbo70rs0dp4pqX8V3ss+VK7dHeldmjtPFNS/iu9lnypXbo70rs0dp4pqX8V3ss+VK7dHeldmjtPFNS/iu9lnypXbo70rs0dp4pqX8V3ss+VK7dHeldmjtPFNS/iu9lnypXbo70rs0dp4pqX8V3ss+VK7dHeldmjtPFNS/iu9lnypXbo70rs0dp4qra7M5xuio6+MnXWfZzE43dsDDbAUsOI1tpbZhM27duZTQ4jWiZbZhM27duZfQYDABMmBJiJO0xsVcynYqplOxaWgOum54wxE7Y/ZJ2TlOyVllWfWuWzKtbrXerfBLPVvNDoI3g5tO0HpR7apkj2VHSUOlvJ63+XU+AqGN7t3cVJRvfM7xvVPkl5DQ8wf7qKh+4b3KfKfxcTvX1lZVFRNofaGptLWtyyulxOPTeGHQty/qBvaTu4Lcv6gZ2k65cNqzaaN9jmEkBwLSREgEQYlYY6o4OwSG+o8OwtUgEYDAD3LVaEzvREV/uN+X6W86yfBWXmad79y99kj4OH6zldWVRdJERERcN740x/N3/wCnpf1XY6J/v2fdeX/En+L+X2TvjTH83f8A6el/VOif79n3T8Sf4v5fZUrZZLVUrUbTbbea4s5eWh1JjA3WAB3Oa7DJue5T0bJhZFDg6Zwl91BSctOpUIwWw7Xds+26S+2ukvPKCs0uddI5kS7c6ZFz3SfQMZMbtIaJ593bwUjSGisL93bw/wCTmWijREREXneUHl+j/Or/AAMVGke/hePyXWoXwdI7m7yvRK8uSiIiIiIiIiIiIiIiIiIiIiIiIiIiIiIsNaBMbTPpWSSVkkm9ZWFhERVabrlUsMxUl7TsBAAc3o2OG/nbsZSKzK2FnA/LVip3CvDDsLD8j8j4Yppbyet/l1PgKrRvdu7ilG98zvG9U+SXkNDzB+JUVD9w3uU+U/i4netrVVqteA15IbDqhc0QAXAXQQBiQXEmcAOkLpsawtm4X3SPru7SsQ2Q3Nm5tpsEjt+XaT2L6iqqkqle2EOaGtvNLiHGcRDSeaI50Rj/AL7JmwgWmZkc3rMrDIILSXGRzDjh2K20giRiDkRt6lCRK9QESsKIsK/3G/L9LedZPgrLzNO9+5e+yR8HD9ZyurKoukiIiIuGVbdQP/qGDqqNHrxXrm0iGM4XzhsCM3/8z5StO+qH8SO1atucw8Wrbko37f8AErDrRTOFOsKjz4rRWbj6pPTkcluyPDc6RI3/ADWRDeLXskMap+29WLBZNU0tvXhsEANb0MGYHRJW8aLyhnKW896ijReVdOUt57z/AMVljwcjOz1YEKtDitiCbTNZpNFjUZwZGbIyB8DaDZjmS8Jjbms121qk7b/Ba83icjy0urOrPtIJA1A6llbqFERed5QeX6P86v8AAxUaR7+F4/JdahfB0jubvK9FOMbc/VE/iPWry5Ms6IiIiIiIiIiIiIiIiIiIiIiIiIiIiIiIiIiIijtFK80tkiciMwdhHStmOqma3Y+o6ahp2otAbVBvY4taS10HMRMTIMHp3KQww61l3fbtkpHQg6Zh3YTt2yn3pVtojmNc92wXXNnrcRAHSsNhH9RAHf8AILDYBn1iAO+ewXrexWcsbjBc4lzyBAJO7bAEATsAWIj6xsuFg7liLErusuFg7vVqnUaiWlSnLmmfFJPXLSP91sHSBGK2a6QIxW7WgCBgBgANnUtSZ2lYJnaURYV/uN+X6W86yfBWXmad79y99kj4OH6zldWVRdJEREReW/Rzon+Bo+z+aIn6OdE/wNH2fzRFz7ukcnLJY7fozvWgyjrHWm/cEXrrKV2eq871q3QfftXNyv8ABxPWcKVemXgZTsCp0XYATE1ak9Rc8z0bMelcSATVa2ZE3vn3Wngvd5RazlIsQtDi2DAqzt6wDAR255js7FpTquuh2JdqjsxmRs39C1EaLUa8WuqHNbeNssykdQ6Jy0WA6TYRjsz2SqPz2ybMgE3Ca3LsWm/Lb+Yyi44RnjjHrU7nTLHB821vAWGzttVGFCqsjQnQQyIIREiQSSHDrXACzC8Cas1g6OYQDvcCR04AifWuw2rPrLyDKs+td2eiqtRjrzL9Sz35dcvUzeyE3JqzuyWrzArCYM81o2WK3CcKjqrXVc/Ws7J9XUtLVQqmCTTc4eKdU4FpO0O1ktyzHvVhj4YxAz23+ErVpDiQxMWgZ+tf4VbVcszXhoDyHO2kAge8n17VC8tLuqJBQRC0uJYJBbVGkiAbp3xMehYaQDatWkA2iai1L+K72WfKt67dHfxUldmjtPFNS/iu9lnypXbo70rs0dp4pqX8V3ss+VK7dHeldmjtPFNS/iu9lnypXbo7+KV2aO08VOo1Eq9pqlpkzdgyRHNO89CoUuK6E4EzqSMyMxxPZ6K9BkahwqVDcxlUx6zarXWB7ZGbWnSJlfeJSM1vrss3ZAkCc4/rJ3KTnQBDQJ3AkdudQHJTnAxCQwEPc0OMjJpIl2GwgWWkLFOqSYja4Z/umFpDpTnloq3lw1Kak5HhwWRnB86jYbrry+W6aw2t4kyZa47IMRn04/iooFIdJlaZJDsLZHP8lbp+TodePyYa0AwRcZisM2aRM615sEk76ESQRzQ7ZiCpBT21S5zSLGu7w65Vn+z0TlWwocQOJfEYbxIwwCb75gzEu5SsdM4RBj/hWYUXlJ2SkZLlUyh83qdaYe0OHcce3Wo31XAwKZPTLcfWVZDWkfm3quGNItdvWNc/hO9pnzLNRulv4LNRmlsPBNc/hO9pnzJUbpb+CVGaWw8FpVJdE0SYMgyyWnKQb2BxKy2Tbnb1s2Tbn7+Cjs9pfrNWWOLf35bzTsa6MD1jHeNq2fDZUrA24Y9q2fCZUrh1uFtvaJ7v+K8oFWREREUNJ5cX4kQbo9kGf/l7lQhPfHfEtlIyEu69egpkGDQINGkwOL213E55kgNErgALxbM9ihpW4au+4GQy+Y98SVFByjODXeLQ2sZdhkZK5TfZmrTjAgPFUxBDbOcxWaHCch2ysUzqhndD2t2YyWz+K3jUh5DgLKrmjvnLioKBk6CDCc/rcpDiuIIuLQ+Uu6qCjrRnDSYvY7JbmDu/JSupgtqtJHWtzdXjmVWHkRxqiI8NJMOzPKJcQM8rCRZYRapKTpaDvAPuViE8vhtcc4C5tMgtg0h8JpmGkjUZL6Pcb8v0t51k+CsvO0737l7XJHwcP1nK6sqi6SIiIiIiIi5T3ZPL9E+da/goq3QfftXNyv8ABxPWcKgV6UzlYvBtALgHXKHWuvhmBMS7A4DZtzJ/Aqny8TlWwhIm93YNd5zeJXZ5hRuZxKW6s1s6sMEgl5z5hINH5iM5AWxrtAknCJnoG0KU0qEAXE2Sn4Y9qqsyTS3vENrJuJqysscbQ04E5gb5EXgy2FUH8FsI7DORusUb8nUhgaXNsIrAzBEriZjA3i9ZY4ESMit4cRsRoc0zBUFIo8SjxDCiiTheF57lB5fo/wA6v8DFUpHv4Xj8l0KF8HSO5u8r0SvLkoiIiIiIiIiIiIiLV1OZxOIg+/8AqoIkEPnaRMS9a1eo9OMEMFUGq6sJ3zs1iyclE4NEukgAAHdgMJ9G5VSyFCLngkAATwsFmrsXWZGplMYyC4Ne95cWE/nBeetdibRO60iS2ZSGYJzLvaxIyyUsOjNk1wJvJHjeFVpOVYs4kJ7WmbWsMrjUkAQQb7L7k73GGJwBA6nRP4BZbQ2irImye29axMtRYhiEtHXLCb/0fl++K1fQwwzgN9AOPpiVFEohaz+nfINvlYPnvVqi5YbEjzpMgKz4k6sxXcJTInOUwDZaJTCkosgRJPXH/wCQAp6NDcxsnbZfKxUMq0iFHjVoYHaRWkfOSfVy3VlcxERERR1qV6MSADiBhewOEjEYwfQtmuqzsW7H1Z2fZb02BoDWgNAyAEAdQCwSSZlaucXGZMysrCwiIiIoyzHCednEbIxM7ch/wqj4Qa8lk+tfLsz23HMuxApZiQWiMWkQvy1pk2mdWy8TtkbBbioBRY9pAlrQCzCII6OgHqVVsCBHYas2tALOwj7YrqxadTsnxmmJKJEc5sa0Eua7NMWWkZswlcp3UhnJEkO2ZiMfcFadRWEmZNsj4iXALlQsrxmBgawdQPaLDc6cx4TMvssCiMRJgzhsxzO/aVltFY0kTMjOzNbetYmVY0RrHForMqivK2Tfyg5rJd5AW9NkACSYEYqaFD5NgbOclRpdINIjOikAViTIXW2r6Pcb8v0t51k+CsvO0737l7bJHwcP1nK6sqi6SIiIiIiIi5T3ZPL9E+da/goq3QfftXNyv8HE9ZwqBXpV4ISnaoKVEgEYEuMuO/fh1YBUoNGfDaRMTJmTj4ZrLBbYu7Tcp0ekRWuDSGMbVYyyTcCTnt6zrBM4KOrYy5l0nJjmA+dGJ9kYKJ9Bc+EIZNzS0HvkJnwFytQMvw4NLdSWsPXiMiuE7i0l1UHtLrzcLJG9SVqJcZwwIInEYBwIPocVvFoj3PMQETmDI3WCRG2/Mo6LlmDCo7aM5rqtV7SQZO6zg8EdxFoJtGcKZjYEYejAK7DbVbLdYFwqTF5WIX2+JmT3lee5QeX6P86v8DFUpHv4Xj8lfoXwdI7m7yvRK8uSiIiIiIiIiIiIiIiIq9Vpc8AjmNhxwm8dg6hE+pc+O0xowY4dRtv/ALHMO4XntkvR0CI2h0J0aE4GNEm0W+7Z+o2/qfc3ATOdHFxnAg/snd17unrUb+VfWMiCZVezhiewqxA5rA5Fpc0sAeIt1pvHfZINIuIN01hwMAib152c5c6M9niqPk4oM2TnN+N0jLwnJWhSKI6HUjFpZUgkgATrBza8pWzq1prayt287ECQ7YRnG8459StUMfqttAmDmI+eJ7lyMtuAIhCoQHOLSwzJa4zE8AP0g2iZU6vLgoiIiIiIiISiSREREREUVpDiLrcJwJ/dG0jpVSliI5lSHnsJwGfxwXXyM6iwo5j0mRqCbWm57swOAF5xAlnWLsQA3mtj8Dl1YetRljg5gY2TW5vAjZYrLaRDfDjujxZxooNuBDmmRP8AdaLLBIDOoHWXOWg814GWEulo9AwVR9CcWkFs+q8DsmZtHhsXZg5chNiNc2IRKLBc609YNaREd/8ARNud16kZTN7Fu0EGcubdM9PjetTw4LzE67SbQQZ9ktm1c+kU2CKKBR4gHVcxzatp60wRmkbDO8SVldNeWV/uN+X6W86yfBWXmad79y99kj4OH6zldWVRdJERERERERcp7snl+ifOtfwUVboPv2rm5X+Dies4VBemXgVHWnAjGMxvG2OlbNlcVu2VxWnfP3H+z+azyfaNazyfaNad8/cf7P5pyfaNacn2jWnfP3H+z+acn2jWnJ9o1r59vsYq17PX57dQahu3JvX2gZ3sMulQRKLXiMfWHVntV2BFEODEhEjryz3SmrVqtbg281rsMSC084RlIkgzGw7oxVuHCBMidvreFWhwWuNUm/tu9d471bpPloJBbIyMSOgwoXCRlNQuEjKc1pWdUnmNaR955b7gwrZoZ+onVP5hZaGH8xI7hP5hR363Dp9o76S2lCxOocVvVhaR8o+pL9bh0+0d9JJQsTqHFKsLSPlH1JfrcOn2jvpJKFidQ4pVhaR8o+pL9bh0+0d9JJQsTqHFKsLSPlH1JfrcOn2jvpJKFidQ4pVhaR8o+pL9bh0+0d9JJQsTqHFKsLSPlH1JfrcOn2jvpJKFidQ4pVg6R8o+pL9bh0+0d9JJQsTqHFKsHSPlH1JfrcOn2jvpJKFidQ4pVg6R8o+pL9bh0+0d9JJQsTqHFKsHSPlH1JfrcOn2jvpJKFidQ4pVhaR8o+pL9bh0+0d9JJQsTqHFKsLSPlH1JfrcOn2jvpJKFidQ4pVhaR8o+pL9bh0+0d9JJQsTqHFKsLSPlH1JfrcOn2jvpJKFidQ4pVhaR8o+pa1W1HC66lScNxeSPUaSy0saZtcR4f7LLTDaZteQe7/ZaWWpVFS4WgsxkhznFp3Xi0SOjPHNbPbDLawNvdKe0raI2GWVgbe6U/CZV5V1WREREREUFscQ0FpiHMnCZBcAR6it4YBMjgdykhAF0jgdynWijREV/uN+X6W86yfBWXmad79y99kj4OH6zldWVRdJERERERERcp7snl+ifOtfwUVboPv2rm5X+Dies4VBemXgVpUqgFoJguMDpMEx6gVkNJBIzLZrCQSMy3WFqiIiIvk6V0nUp2qyUWxdrGqHyJPNa0iDszVSNEc2LDaLjOfgujRYLH0aM83tqy8Zgr6rmgxOzEK4CQueCRcsrCwiIiIiIiIiIiIiIiIiIiIiIiIiIiIiIiIiIsMYAIGACySSZlZJJMysrCwsPdAnHDdj7lkCZksgTMllrgRIMg4gjb1LBEkIlYURYVe3nmdbmAe21SQh1vA7lLBHW8DuKsKNRIiK/wBxvy/S3nWT4Ky8zTvfuXvskfBw/WcrqyqLpIiIiIiIiLlPdk8v0T51r+CirdB9+1c3K/wcT1nCoL0y8CsPaCIOIKyCQZhZBIMwoSx7fF54/dJxHmnb1H14Y7za6+w+vVmrCSbXfmsOPH7asN6VZrpAOIiQc2zMSNkwfUtXMLb1q5hbabscykWq0XneUHl+j/Or/AxUaR7+F4/JdahfB0jubvK+1arTcjml04CC0EnHmtBIk4LpQ4dfPLXrsXOhwq+eWvXYt7JXvsbUALQ4AgGJg5TCxEZUcW4LWIzk3lk5yUq0WihqtqE81zGiP2mlxJxnJwgZb9q3bUl1gdcvkVI0wwOsCT3y+RWurrfv0+yd9VbTh6J1jgs1oOifMPpWLlbiU+zd9VJw8DrHBZrQdE+YfSlytxKfZu+qk4WB1jglaFonzD6UuVuJT7N31UnCwOscErQtE+YfSlytxKfZu+qk4WB1jglaFonzD6UuVuJT7N31UnCwOscErQtE+YfSlytxKfZu+qk4WB1jglaFonzD6UuVuJT7N31UnCwOscErQtE+YfSlytxKfZu+qk4WB1jglaFonzD6UuVuJT7N31UnCwOscErQtE+YfSlytxKfZu+qk4WB1jglaFonzD6UuVuJT7N31UnCwOscErQtE+YfSlytxKfZu+qk4WB1jglaFonzD6UuVuJT7N31UnCwOscErQtE+YfSlytxKfZu+qk4WB1jglaFonzD6UuVuJT7N31UnCwOscErQtE+YfSlytxKfZu+qk4WB1jglaFonzD6Uc2qBJqUwBiSabsOv7VAYZsDTr+yAwiZBp8w+laaPZUF68W3Di0BrmnEyZBcYE478dkLMUsMpX57Z/ILaOYZlVnPPbMbh6xVqqHRzSAd5BcPUCPxUTZTt9b1C2rPrcOKgp2Q3g+o++W4gQGtacRLRiZh0YkqQxBItaJA6/XgpHRRItYJA+JPqWCsqJQoiK/3G/L9LedZPgrLzNO9+5e+yR8HD9ZyurKoukiIiIiIiIuU92U/9fonzrX8FFQx6S+jQzFh3i5ObQ6T/SiDqm9fPv8AQqrfa6lAAFjdvFVnex9DJJD3DxHBL/QPeqv4oyhiPKrf4WybonzFNZ0D3p+KMoYjyp+Fsm6J8xUVopteMRliCDBGIOB2YgLo0b2yjwx/Uhg9xl3zmD8pKjE9kYQdODFLb5ggOHZnF1t81qKH36ntK7C9s4RnykGXcQd9WW1VIvshFEuTiNPe0jcXT2KKtQp323ny7G5ecL2QvXJE7phbR/auEXkwYFcNtmerLYfWZKP7MRhDlFihhdmDa0++0es6no0WtJcJLjmSZPVOwdGSiie2bXQrIRDsJ9Xvnfs7JrJ9kIjogDooqdjZHVMjxme7Mt6cNAa0AAAADcBgAuTG9rKc91YSHhPeuoz2VoImX1nE2zJ4SWb5XNjZbp8UEOimRws3WrpQci0CEQWwhMYie9YvHeVUfTaS9pa6I4g5i4yVtlEo7HBzYbQRnDQCjGkmACT0KuysHAtv7L1O6REnXKS48TLThnIOE5TuXUg5WyhB/LEdZaZ271zY2SKBG/NCbhZZuWt/oCvM9qacHTMiMJLnP9lcnuaQAQcZ8Vl0gAlpAOXT1b1cb7W0kEF8IS8RPxt3Km/2OopBDIjp9sjskN4Wt9T/AIx/w/z/ANVW/Bf+f+H+y3aCfFaXRiYGXqU0T2uZP+lBJHaZbg5RQ/Y18v6sYA9jZ7y3cjwREtInKZE9WCiPteRfA/l/qpB7GA3R/wCH+y1Dh0qeH7X0ct68NwPZIjWZblBE9jY4d1IoI7QQdQnvWbw6f79K3/F1E0HbOK0/BtK/cbt4JeHT/fpT8XUTQds4p+DaV+43bwS8On+/Sn4uomg7ZxT8G0r9xu3ggcFJD9rKG50nBw7SB8iVpE9j6Y1s2uaThaN4WZG/8f6Kf8TZP0j5Sq/4UyjgPMnpCssy7k9zQeVA771Wf7O5Ra4jkp9xEkhWYWU6HEE2xW65b1Vi5Ip0IydCd4Ce6aQp4dJgxDVY8E9hBVeJQ6RCbWiQ3AYlpA2op1WWERERERERERERX+435fpbzrJ8FZeZp3v3L32SPg4frOV1ZVF0kRERERERFyjuzeX6J861/BRVLKPwz/WdWKL71q+avIrtoiIiIiIiLzun/LrB51f4GLoUX4aN/wDO8qtG97D8V6Jc9WURERERFe0XVul5LNYy5DwDBDSRiDsxhWaM6rWJbMSt7lFFE5AGRzK9XoXBXAcXjU0iCRBul7C0OG8DBWnsqCIJzsb3ynnUTXVqtkrSpjoVhe4BjgBVa1uJ5wNJ7g0E73NaJ6VtzNhcRLOJaiZawFry5kDPN8woxZC6nRDmOBFOuQLrvGD8JGcLXkazGBwzO1zW1eTnEHONy07ypS54Y9zWPptcwAkgOYS7MgiXCAehacjDmXATAIEu8W8As13WCd87VS0fZDUqOp3i1gk1HfusaZJMYE4D0wq8CEXvLZybn7gpIjw1oOfN3qzWOuv1bt1lNhFFmyGlsjpIDrx6Sp3f1qz5WAdUd3CcytB1JNnab1NSsdLO5el9nEEu5utD7zcD90Eda3EGFfKdrbLbJzmNi1L346WySitGj2U2+K994VAHD9lzHkCTMCABIjatH0dkNtxM524EH1NbNiOcb5XbV8dUFYRERERERERERYWVkFSwo0SEZw3Fp7DLcoosKHFEojQ4donvS+d5U/SFL/dd5jxUPMaL+03yjgl87ynSFL/dd5jxTmNF/ab5RwWQ87/91LCyrTYRm2K7xM981FFyXQook+E3VLdJL53rTpOmVq3Kunf+Y7rvBb9HUSrU5JsrvyhNYf7AVnp3KH7p2cFV6Cyd+yFnWHo9SlHtFlANAr3Gdwmew9ijPs7k4uLuTvErzLvHb2r6HcaP/X6W86yfBWXcg0p9JYIz7zfLUqoorKL/AEYdwu3rqykWURERERERFz3up8l7Za61ir2NtNxsxrlwqOuj7QUw2N/iu9yijwRGhlhzreG8scHBeZ8FtO8Cydq5cvoWFpHYrnP34BPBbTvAsnauToWFpHYnP34BPBbTvAsnauToWFpHYnP34BPBbTvAsnauToWFpHYnP34BPBbTvAsnauToWFpHYnP34BUbbyD03UrUaxo2UGiXkAVTBvgAz6lPDyYxkN7A49aWxRupbnOa6VyveC2neBZO1coOhYWkdik5+/AJ4Lad4Fk7VydCwtI7E5+/AJ4Lad4Fk7VydCwtI7E5+/AJ4Lad4Fk7VydCwtI7E5+/ALZvJjToyoWUdVVyyMjQxc4rHP3YBPBnT2P2Nlxz+2dj1706HZplOfO0QjuTOnjnRspiM6ztmSHI7De8pz5w/SFZsmg9PNcXOs9kfIg3qz5zBkOBkHBTQ8mMY4kuJnjxWjqW4iQACjraA0+5xdqbMMI/XvOG6SZIWj8lNc6dcrIpjgJVQom8mNPDKhZR1VnBaDI0MXPK25845gs+DenpnU2WRkdc/BZ6IZfXKc+dohYHJnT3Bsu/9c71rHQ7NMpz52iFnwa09BGpssHEjXOg9J3rPQ7JSrlOfO0QtPBbTvAsnauWvQsLSOxZ5+/AJ4Lad4Fk7VydCwtI7E5+/AJ4Lad4Fk7VydCwtI7E5+/AJ4Lad4Fk7VydCwtI7E5+/AJ4Lad4Fk7VydCwtI7E5+/AJ4Lad4Fk7VydCwtI7E5+/AJ4Lad4Fk7VydCwtI7E5+/AJ4Lad4Fk7VydCwtI7E5+/AJ4Lad4Fk7VydCwtI7E5+/AJ4Lad4Fk7VydCwtI7E5+/AJ4Lad4Fk7VydCwtI7E5+/AJ4Lad4Fk7VydCwtI7E5+/AJ4Lad4Fk7VydCwtI7E5+/AJ4Lad4Fk7VydCwtI7E5+/AL03cs5L2yyVrbXtjabTaTQLRTdeH2YqB07vGb711IEEQYYYMypxHl7i4roSlWiIiIiIiIiIiIiIiIiIiIiIiIiIiIiIiIiIiIiIiIiIiIiIiIiIiIiIiIiIiIiIiIiIiIiIiIiIiIiIiIiIiIi/9k="/>
          <p:cNvSpPr/>
          <p:nvPr/>
        </p:nvSpPr>
        <p:spPr>
          <a:xfrm>
            <a:off x="1700213" y="-182563"/>
            <a:ext cx="304800" cy="304801"/>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2400"/>
            </a:pPr>
            <a:endParaRPr>
              <a:solidFill>
                <a:srgbClr val="FFFFFF"/>
              </a:solidFill>
              <a:latin typeface="Arial"/>
              <a:ea typeface="Arial"/>
              <a:cs typeface="Arial"/>
              <a:sym typeface="Arial"/>
            </a:endParaRPr>
          </a:p>
        </p:txBody>
      </p:sp>
      <p:sp>
        <p:nvSpPr>
          <p:cNvPr id="238" name="Google Shape;238;p21"/>
          <p:cNvSpPr txBox="1"/>
          <p:nvPr/>
        </p:nvSpPr>
        <p:spPr>
          <a:xfrm>
            <a:off x="328612" y="1401510"/>
            <a:ext cx="4852987" cy="4770690"/>
          </a:xfrm>
          <a:prstGeom prst="rect">
            <a:avLst/>
          </a:prstGeom>
          <a:noFill/>
          <a:ln>
            <a:noFill/>
          </a:ln>
        </p:spPr>
        <p:txBody>
          <a:bodyPr spcFirstLastPara="1" wrap="square" lIns="91425" tIns="45700" rIns="91425" bIns="45700" anchor="t" anchorCtr="0">
            <a:noAutofit/>
          </a:bodyPr>
          <a:lstStyle/>
          <a:p>
            <a:pPr marL="457200" indent="-381000">
              <a:lnSpc>
                <a:spcPct val="200000"/>
              </a:lnSpc>
              <a:spcBef>
                <a:spcPts val="0"/>
              </a:spcBef>
              <a:spcAft>
                <a:spcPts val="0"/>
              </a:spcAft>
              <a:buClr>
                <a:schemeClr val="dk1"/>
              </a:buClr>
              <a:buSzPts val="2400"/>
              <a:buFont typeface="Calibri"/>
              <a:buChar char="•"/>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rPr>
              <a:t>Mechanical trapping</a:t>
            </a:r>
            <a:endParaRPr sz="3200"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endParaRPr>
          </a:p>
          <a:p>
            <a:pPr marL="457200" indent="-381000">
              <a:lnSpc>
                <a:spcPct val="200000"/>
              </a:lnSpc>
              <a:spcBef>
                <a:spcPts val="1200"/>
              </a:spcBef>
              <a:spcAft>
                <a:spcPts val="0"/>
              </a:spcAft>
              <a:buClr>
                <a:schemeClr val="dk1"/>
              </a:buClr>
              <a:buSzPts val="2400"/>
              <a:buFont typeface="Calibri"/>
              <a:buChar char="•"/>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rPr>
              <a:t>Adsorption</a:t>
            </a:r>
            <a:endParaRPr sz="3200"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endParaRPr>
          </a:p>
          <a:p>
            <a:pPr marL="457200" indent="-381000">
              <a:lnSpc>
                <a:spcPct val="200000"/>
              </a:lnSpc>
              <a:spcBef>
                <a:spcPts val="1200"/>
              </a:spcBef>
              <a:spcAft>
                <a:spcPts val="0"/>
              </a:spcAft>
              <a:buClr>
                <a:schemeClr val="dk1"/>
              </a:buClr>
              <a:buSzPts val="2400"/>
              <a:buFont typeface="Calibri"/>
              <a:buChar char="•"/>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rPr>
              <a:t>Predation</a:t>
            </a:r>
            <a:endParaRPr sz="3200"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endParaRPr>
          </a:p>
          <a:p>
            <a:pPr marL="457200" indent="-381000">
              <a:lnSpc>
                <a:spcPct val="200000"/>
              </a:lnSpc>
              <a:spcBef>
                <a:spcPts val="1200"/>
              </a:spcBef>
              <a:spcAft>
                <a:spcPts val="0"/>
              </a:spcAft>
              <a:buClr>
                <a:schemeClr val="dk1"/>
              </a:buClr>
              <a:buSzPts val="2400"/>
              <a:buFont typeface="Calibri"/>
              <a:buChar char="•"/>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rPr>
              <a:t>Natural die-off</a:t>
            </a:r>
            <a:endParaRPr sz="3200"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endParaRPr>
          </a:p>
          <a:p>
            <a:pPr>
              <a:lnSpc>
                <a:spcPct val="200000"/>
              </a:lnSpc>
              <a:spcBef>
                <a:spcPts val="0"/>
              </a:spcBef>
              <a:spcAft>
                <a:spcPts val="0"/>
              </a:spcAft>
            </a:pPr>
            <a:endParaRPr sz="3200"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endParaRPr>
          </a:p>
        </p:txBody>
      </p:sp>
      <p:pic>
        <p:nvPicPr>
          <p:cNvPr id="7" name="Google Shape;227;p20">
            <a:extLst>
              <a:ext uri="{FF2B5EF4-FFF2-40B4-BE49-F238E27FC236}">
                <a16:creationId xmlns="" xmlns:a16="http://schemas.microsoft.com/office/drawing/2014/main" id="{FEA15447-E367-D341-B613-82EC84B03227}"/>
              </a:ext>
            </a:extLst>
          </p:cNvPr>
          <p:cNvPicPr preferRelativeResize="0"/>
          <p:nvPr/>
        </p:nvPicPr>
        <p:blipFill>
          <a:blip r:embed="rId3">
            <a:alphaModFix/>
          </a:blip>
          <a:stretch>
            <a:fillRect/>
          </a:stretch>
        </p:blipFill>
        <p:spPr>
          <a:xfrm>
            <a:off x="4876800" y="1401511"/>
            <a:ext cx="7086599" cy="5304090"/>
          </a:xfrm>
          <a:prstGeom prst="rect">
            <a:avLst/>
          </a:prstGeom>
          <a:noFill/>
          <a:ln>
            <a:noFill/>
          </a:ln>
        </p:spPr>
      </p:pic>
    </p:spTree>
    <p:extLst>
      <p:ext uri="{BB962C8B-B14F-4D97-AF65-F5344CB8AC3E}">
        <p14:creationId xmlns:p14="http://schemas.microsoft.com/office/powerpoint/2010/main" val="3635598526"/>
      </p:ext>
    </p:extLst>
  </p:cSld>
  <p:clrMapOvr>
    <a:masterClrMapping/>
  </p:clrMapOvr>
  <p:transition xmlns:p14="http://schemas.microsoft.com/office/powerpoint/2010/mai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2"/>
          <p:cNvSpPr txBox="1">
            <a:spLocks noGrp="1"/>
          </p:cNvSpPr>
          <p:nvPr>
            <p:ph type="title"/>
          </p:nvPr>
        </p:nvSpPr>
        <p:spPr>
          <a:xfrm>
            <a:off x="0" y="-30163"/>
            <a:ext cx="12192000" cy="1095467"/>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algn="ctr"/>
            <a:r>
              <a:rPr lang="en-US" b="1" kern="1200" dirty="0">
                <a:solidFill>
                  <a:srgbClr val="FFFFFF"/>
                </a:solidFill>
                <a:latin typeface="Tahoma" pitchFamily="34" charset="0"/>
                <a:ea typeface="Tahoma" pitchFamily="34" charset="0"/>
                <a:cs typeface="Tahoma" pitchFamily="34" charset="0"/>
              </a:rPr>
              <a:t>The Biolayer </a:t>
            </a:r>
            <a:endParaRPr b="1" kern="1200" dirty="0">
              <a:solidFill>
                <a:srgbClr val="FFFFFF"/>
              </a:solidFill>
              <a:latin typeface="Tahoma" pitchFamily="34" charset="0"/>
              <a:ea typeface="Tahoma" pitchFamily="34" charset="0"/>
              <a:cs typeface="Tahoma" pitchFamily="34" charset="0"/>
            </a:endParaRPr>
          </a:p>
        </p:txBody>
      </p:sp>
      <p:sp>
        <p:nvSpPr>
          <p:cNvPr id="244" name="Google Shape;244;p22" descr="data:image/jpeg;base64,/9j/4AAQSkZJRgABAQAAAQABAAD/2wCEAAkGBxITEBUQEhMWExUVFxcXFxgXGBgYGhUdFxUYGBYWFRgbHCggGRolGxYVITEhJTUrLi4uGR81ODMsNygtOisBCgoKDg0OGxAQGzcmICY3LTAyLzAtNy8rLS8vMjAtLS01LSs3LzIrMy43LS8tKy0tLTAyLSstKy04MC0tLS8rLf/AABEIAJABQAMBEQACEQEDEQH/xAAbAAEAAgMBAQAAAAAAAAAAAAAAAwQBAgcGBf/EAE0QAAEDAQQFBQ0ECAUCBwAAAAEAAhEDBBIhMQUTQVFTBiJhcZMHFBYyNHKBkZKhstLTI2Kx4RczQlJUVdHwFXOUwfEk4jVDRGOis8L/xAAbAQEAAgMBAQAAAAAAAAAAAAAAAwQBAgUGB//EAEERAAECAgUHCQYFBQADAQAAAAEAAgMRBBIhMVEFQVKRobHRExQVImFxgZLwBjM0wdLhFjJCU6IjYmPi8VRygkP/2gAMAwEAAhEDEQA/AO4oiIiIiIiIiIiIiIiIiIiIiIiIiIiIiIiIiIiIiIiIiIiIiIiIiIiIiIiIiIiIiIiIiIiIiIiIiIiIiIiIiIi+bpHTtCjaLPZqjiKlpLxSAaSHasAvkjAYOGaIvpIiIiIiIiIiIiIiIiIiIiIiIiIiIiIiIiIiIiIiIiIiIiIiIiIiIiIiIir223UqLQ6tUZSaTAL3NaCYJgFxzgH1KSHCiRTJjST2Ce5YJAvVhRrKIiIiIi8/oLlL3xbrdY9Vc7zNEX797Wa1rneLdF2Lu8zOxEXoERERERERERc/5df+N6E8+2f/AFU0RdARERERERERFDWtdNr2U3Pa19SbjS4Bz7udwEy6JGW9EUyIiIiIiIiIiIiIiIiIiIiIiIiIiIiIiIiIiIiIiIiIobXaW06b6rzDWNc9xiYDQScBngFvDYYjwxt5s1oTJeHsXKOwl119ay9/1Hlj2VBfc0vfdNkvgA4D7OcQDjddkbkSkND+Ta48mLpGVo/VK3PbLwmL1qBnzr7Nm0lR0bY7PSt9ppMcGCmHEwHljQOYImALuzb0qGmRmRo74jBIEk60aJCRVCvp20W5tZ+iqtN1OkNUHFs62q9skteXi42m11MzDpLiIwV2BBo0GpzoGbrb5SbmslbWtziQkZ2rUkn8qktfK6x2p1OxWe1jWVqlx+qeL7GhrnVAHiYJDS282TjIO0VaKyrXiymGYiyZMhxkb5eC2dgpKXKKjYQadvr07Pec80W1KhqPLQcXXziWS6GzjAxxMNxS3QnOBYZ2W2SGrHHt7pk2edeO5IcstH09LaWr1LVSbTrOsppOJwqXKdQOu9RI9aqLZe0/SNon+Oo+1+SIn6RtE/x1H2vyRE/SNon+Oo+1+SIvUoiIi533Qq7WaZ0K95DWh9sknZ9lSWzGF5qtFq0iRGw2lzzIBeppcqLOaj2F4DWht18mHT4wGGEYdc9CtuoEYMDpWnNguczLFGMRzC4ACVuY46lHYeVtne54cdWAeaXftjf0Ho/sbRMnRWAEW/JRwMt0aK5wJqyuJz+sFu/lTZxUYwPBa4Ol2MNjIHDGcfdvWBQI1Uki0ZsVu7LFGERrA6wztww1+r1p4WWfXaqeZH6zZO6IyjbvWejovJ1s+C06ao3L8nOzSzTw+6kPKiz65tIOkOHj/sg4QD78dmHo15hG5MvI8M636Yo3LCEDYc+aeYev+eM5caWpHTmh+e27Tdai5wMgF1Ngj3D1qE0eJJtlpnZ3K0KbBJd1hJspmeM+C9d4WUNfq55kfrNl7aOqIx3qx0fF5OtK3DsVLpqj8vyc+rL82afras0OVlndVdTJutHivOTt+Gzo39COydFDA4WnDBIeW6M6K5hMgLjmPrNitK3LCg2rcxcyP1gxE7ozI6fctm5NillbPgtX5dozYtS8aQx9Z1nSPK2ixrDTIq3iLwGBa2MTlnlgsQcnRHkh1izSct0eE1pYa075Zh6zLGkeVtFmrLDrA4m9GbRHSRzpI9RSFk6I+tWswWKTluBDqFhrA3yzDZb91JbeVlnYGlrtZeImJ5owlzsNgOW1Yh5PjOJmJS2reNlqjQw0tNaeGYYngt7RypszaZe198xgzEEnYDhgtWUCMX1SJdq2iZYorYRe10zhn+ygdyxs1wuF4ujBpEY7ATkOtbjJkatI3YqI5eotSsJzwl87ltT5WUNUxxdz3Foc3K7Jhzj90YlYOT4tcgCwZ1s3LVHMJribTIEYYnuCm0ryko0WNc0ireIwa4SBmXerYtIFCiRHEGyWKlpeVYEBgcDWngc2Kzb+UtCmxr2vFS84CGnECec7LYPWkKgxXuIIlL0Ej5Vo8JgcHAzMrNp8NqxaOU9maWgPDrxgkZNG9yMoEZwJIlLakTK9FYWgOnPDN2lNK8paNJrXNIqlxGDXCQDm73ZfgswKDEiEg2d6xS8rQIDQQa05WA5sVG7lZZr7WBxIdm6IDcJEznuWRk6NVJI8MVoctUWu1gN+fMEPKmga7aTXAtMy84NB/ZA/rkPwcwi8mXkW4LPTNHMdsJpsOfN2D7+hi3crbOxzA06wOPOLf2Bv6T0f2cw8nRXgk2fNax8t0aG5oBrTvIzD1mUln5VWZ9QMDiJHjOENmYjHb7lq/J8ZraxC3h5ZosSJUDvE2DuW1LlPZS5zdZEbTk7LFp9PuWHUCOADJbNyvRHOLa8paj3KtozlZReXioRThxukzDmzgeh0RI/sSRsnRGAFtuPYVBRctwIhcIhqyNhzEZvHFZ8LaGvNMkauBDxJlxOIOGWOfQU6Oi8mHAW4LPTdH5csJ6tlvb6zqlyg5TWd9ltdK9/5FUNJBh80nYDDf65C0fQIzWVpfZSw8r0aJFMMO7jmK8xyV5QUv8AoUHNJdcp0yyY1jXP52P7pbeB69qs0KhxOUbEBskTPAys23LEXKsFnKNd+ZubH1nwXO/8AD++hbqzAWVhbq9Wk5phzXA3mgPAnM9GOOCQaIHwXszgmXgufScpOhUqFENjXNExhM/LFZp6UtGkqxttrY0us9NtnptLZDqmMlzSM5N47BK2yTRBEi1ogsF/z9YqzlalgBkJjvzWkg/pHb25lrbLXatGa6y2W8+hbmClDjIbUPMJbsDy3DpB+6IjynCe6PXl+b1Lgt8l5SEeC4xDItmT3Yre1aCqUabXWQuZXsjWPY9gAL3mTUxiXc27Ay5xGMldCkUMNoQYwWzn3ys+blzaJlUiPXiGx5N/6QLuwWzmreh679JWmrpS1MYS+KdNkS1oYIcQDO3f97oVPJtGBBiOHcpMvU5zXCDDMs5lsHz1L677NZgYNFmH/ALM+8NXYFFaROqNi4AiUgiYefN91rqLLwWdj/wBizzRuiNizXpOmfN91h9ns0YUmA7DqJ913FBRWztaNiyIlIna4+f7rWy0rO5xpmjTDwL36oC8Ji82RlOzYsxKIxra1US8NSzEfSGtr1zK782fCwrvS8avoaIi5T3ZPL9E+da/goq3QfftXNyv8HE9ZwqC9MvAoiIiIiIiLzvKDy/R/nV/gYqNI9/C8fkutQfg6R3N3lferV2sgukAmJgkDAmXEZDDM4LoNYXXLmMYX3euKlWq0WERERERERERERERERERERERERERCYxRAJqKz2hrxhnAJacHNnK804iYOe5bPYW3/AG1rd8NzL9ebWpVqtERERFV0t5PW/wAup8BUcb3bu4qeje+Z3jevlcmmzZrGLswwumMGwLo9Jv4dRSgmVFvzAbZ/LcruUDKPGtzy+fy3L52jqlssz7Q1tidVbUr1KgdrGtwccMIOwT6VQhmPBLgIc5km9W47aJSWwy6NVIaBKqTdqVmtpm2OcwGwPBBLg3XN5wAg43cAC5quw48XknuMO2wATxmSZ5pS2qFlDojQSI4wnVNm3PIqX/HLb/Lnduz5VX5xH/a2rTmND/8AIHlPFQWbTdsN57bAXh5BBFZsCGhsTdxxBxVmkRYzKrRDmZW23E2yuzKSJQqIJNMeRH9p78bFP/jlt/lzu3Z8qrc4pH7W1R8xof8A5A8p4rfROl7faX1adDRrqjqN0VAK7Bcvglsy0TN05blXflNzHVXMt7/sr0LIDYrA9kaYP9v3X0u99Mfyh/8AqKX9Fp0t/Zt+yk/Df+X+P3WH2bTBEDRNQdPfFLD1tWRla38m37LI9m5G2J/H/Za0rFpdogaIqY4mbRTJPSTCy7LBN7Nv2R3s6XXxf4/dd1XFXp0RFynuyeX6J861/BRVug+/aublf4OJ6zhUF6ZeBWURU2AvcX3iGQA2DnBdeccMjzY6ulTGTBVlbn2WcVOSIYqytz7JDfNSd7fff7X5LTlOwalpynYNSd7fff7X5JynYNScp2DUo6j2Mcym6s5rqhdcaTi66BMYY5hRujtDg0gTNysQw9zHOa0SF9l07krWd+Fx7pOZLjDcM4HjYwIkZ5qdr2/qGz1LaomRG/qGy/xzaipbHZhTYGNJIG+PcAAB1DBaRIhiOrFaRYpiOrFb1WEjBxb1AH8QtWkC8TWrSBeJqPUv4rvZZ8q3rt0d63rs0dp4pqX8V3ss+VK7dHeldmjtPFNS/iu9lnypXbo70rs0dp4pqX8V3ss+VK7dHeldmjtPFNS/iu9lnypXbo70rs0dp4pqX8V3ss+VK7dHeldmjtPFNS/iu9lnypXbo70rs0dp4pqX8V3ss+VK7dHeldmjtPFNS/iu9lnypXbo70rs0dp4pqX8V3ss+VK7dHeldmjtPFNS/iu9lnypXbo70rs0dp4pqX8V3ss+VK7dHeldmjtPFNS/iu9lnypXbo70rs0dp4qra7M5xuio6+MnXWfZzE43dsDDbAUsOI1tpbZhM27duZTQ4jWiZbZhM27duZfQYDABMmBJiJO0xsVcynYqplOxaWgOum54wxE7Y/ZJ2TlOyVllWfWuWzKtbrXerfBLPVvNDoI3g5tO0HpR7apkj2VHSUOlvJ63+XU+AqGN7t3cVJRvfM7xvVPkl5DQ8wf7qKh+4b3KfKfxcTvX1lZVFRNofaGptLWtyyulxOPTeGHQty/qBvaTu4Lcv6gZ2k65cNqzaaN9jmEkBwLSREgEQYlYY6o4OwSG+o8OwtUgEYDAD3LVaEzvREV/uN+X6W86yfBWXmad79y99kj4OH6zldWVRdJERERcN740x/N3/wCnpf1XY6J/v2fdeX/En+L+X2TvjTH83f8A6el/VOif79n3T8Sf4v5fZUrZZLVUrUbTbbea4s5eWh1JjA3WAB3Oa7DJue5T0bJhZFDg6Zwl91BSctOpUIwWw7Xds+26S+2ukvPKCs0uddI5kS7c6ZFz3SfQMZMbtIaJ593bwUjSGisL93bw/wCTmWijREREXneUHl+j/Or/AAMVGke/hePyXWoXwdI7m7yvRK8uSiIiIiIiIiIiIiIiIiIiIiIiIiIiIiIsNaBMbTPpWSSVkkm9ZWFhERVabrlUsMxUl7TsBAAc3o2OG/nbsZSKzK2FnA/LVip3CvDDsLD8j8j4Yppbyet/l1PgKrRvdu7ilG98zvG9U+SXkNDzB+JUVD9w3uU+U/i4netrVVqteA15IbDqhc0QAXAXQQBiQXEmcAOkLpsawtm4X3SPru7SsQ2Q3Nm5tpsEjt+XaT2L6iqqkqle2EOaGtvNLiHGcRDSeaI50Rj/AL7JmwgWmZkc3rMrDIILSXGRzDjh2K20giRiDkRt6lCRK9QESsKIsK/3G/L9LedZPgrLzNO9+5e+yR8HD9ZyurKoukiIiIuGVbdQP/qGDqqNHrxXrm0iGM4XzhsCM3/8z5StO+qH8SO1atucw8Wrbko37f8AErDrRTOFOsKjz4rRWbj6pPTkcluyPDc6RI3/ADWRDeLXskMap+29WLBZNU0tvXhsEANb0MGYHRJW8aLyhnKW896ijReVdOUt57z/AMVljwcjOz1YEKtDitiCbTNZpNFjUZwZGbIyB8DaDZjmS8Jjbms121qk7b/Ba83icjy0urOrPtIJA1A6llbqFERed5QeX6P86v8AAxUaR7+F4/JdahfB0jubvK9FOMbc/VE/iPWry5Ms6IiIiIiIiIiIiIiIiIiIiIiIiIiIiIiIiIiIijtFK80tkiciMwdhHStmOqma3Y+o6ahp2otAbVBvY4taS10HMRMTIMHp3KQww61l3fbtkpHQg6Zh3YTt2yn3pVtojmNc92wXXNnrcRAHSsNhH9RAHf8AILDYBn1iAO+ewXrexWcsbjBc4lzyBAJO7bAEATsAWIj6xsuFg7liLErusuFg7vVqnUaiWlSnLmmfFJPXLSP91sHSBGK2a6QIxW7WgCBgBgANnUtSZ2lYJnaURYV/uN+X6W86yfBWXmad79y99kj4OH6zldWVRdJEREReW/Rzon+Bo+z+aIn6OdE/wNH2fzRFz7ukcnLJY7fozvWgyjrHWm/cEXrrKV2eq871q3QfftXNyv8ABxPWcKVemXgZTsCp0XYATE1ak9Rc8z0bMelcSATVa2ZE3vn3Wngvd5RazlIsQtDi2DAqzt6wDAR255js7FpTquuh2JdqjsxmRs39C1EaLUa8WuqHNbeNssykdQ6Jy0WA6TYRjsz2SqPz2ybMgE3Ca3LsWm/Lb+Yyi44RnjjHrU7nTLHB821vAWGzttVGFCqsjQnQQyIIREiQSSHDrXACzC8Cas1g6OYQDvcCR04AifWuw2rPrLyDKs+td2eiqtRjrzL9Sz35dcvUzeyE3JqzuyWrzArCYM81o2WK3CcKjqrXVc/Ws7J9XUtLVQqmCTTc4eKdU4FpO0O1ktyzHvVhj4YxAz23+ErVpDiQxMWgZ+tf4VbVcszXhoDyHO2kAge8n17VC8tLuqJBQRC0uJYJBbVGkiAbp3xMehYaQDatWkA2iai1L+K72WfKt67dHfxUldmjtPFNS/iu9lnypXbo70rs0dp4pqX8V3ss+VK7dHeldmjtPFNS/iu9lnypXbo7+KV2aO08VOo1Eq9pqlpkzdgyRHNO89CoUuK6E4EzqSMyMxxPZ6K9BkahwqVDcxlUx6zarXWB7ZGbWnSJlfeJSM1vrss3ZAkCc4/rJ3KTnQBDQJ3AkdudQHJTnAxCQwEPc0OMjJpIl2GwgWWkLFOqSYja4Z/umFpDpTnloq3lw1Kak5HhwWRnB86jYbrry+W6aw2t4kyZa47IMRn04/iooFIdJlaZJDsLZHP8lbp+TodePyYa0AwRcZisM2aRM615sEk76ESQRzQ7ZiCpBT21S5zSLGu7w65Vn+z0TlWwocQOJfEYbxIwwCb75gzEu5SsdM4RBj/hWYUXlJ2SkZLlUyh83qdaYe0OHcce3Wo31XAwKZPTLcfWVZDWkfm3quGNItdvWNc/hO9pnzLNRulv4LNRmlsPBNc/hO9pnzJUbpb+CVGaWw8FpVJdE0SYMgyyWnKQb2BxKy2Tbnb1s2Tbn7+Cjs9pfrNWWOLf35bzTsa6MD1jHeNq2fDZUrA24Y9q2fCZUrh1uFtvaJ7v+K8oFWREREUNJ5cX4kQbo9kGf/l7lQhPfHfEtlIyEu69egpkGDQINGkwOL213E55kgNErgALxbM9ihpW4au+4GQy+Y98SVFByjODXeLQ2sZdhkZK5TfZmrTjAgPFUxBDbOcxWaHCch2ysUzqhndD2t2YyWz+K3jUh5DgLKrmjvnLioKBk6CDCc/rcpDiuIIuLQ+Uu6qCjrRnDSYvY7JbmDu/JSupgtqtJHWtzdXjmVWHkRxqiI8NJMOzPKJcQM8rCRZYRapKTpaDvAPuViE8vhtcc4C5tMgtg0h8JpmGkjUZL6Pcb8v0t51k+CsvO0737l7XJHwcP1nK6sqi6SIiIiIiIi5T3ZPL9E+da/goq3QfftXNyv8ABxPWcKgV6UzlYvBtALgHXKHWuvhmBMS7A4DZtzJ/Aqny8TlWwhIm93YNd5zeJXZ5hRuZxKW6s1s6sMEgl5z5hINH5iM5AWxrtAknCJnoG0KU0qEAXE2Sn4Y9qqsyTS3vENrJuJqysscbQ04E5gb5EXgy2FUH8FsI7DORusUb8nUhgaXNsIrAzBEriZjA3i9ZY4ESMit4cRsRoc0zBUFIo8SjxDCiiTheF57lB5fo/wA6v8DFUpHv4Xj8l0KF8HSO5u8r0SvLkoiIiIiIiIiIiIiLV1OZxOIg+/8AqoIkEPnaRMS9a1eo9OMEMFUGq6sJ3zs1iyclE4NEukgAAHdgMJ9G5VSyFCLngkAATwsFmrsXWZGplMYyC4Ne95cWE/nBeetdibRO60iS2ZSGYJzLvaxIyyUsOjNk1wJvJHjeFVpOVYs4kJ7WmbWsMrjUkAQQb7L7k73GGJwBA6nRP4BZbQ2irImye29axMtRYhiEtHXLCb/0fl++K1fQwwzgN9AOPpiVFEohaz+nfINvlYPnvVqi5YbEjzpMgKz4k6sxXcJTInOUwDZaJTCkosgRJPXH/wCQAp6NDcxsnbZfKxUMq0iFHjVoYHaRWkfOSfVy3VlcxERERR1qV6MSADiBhewOEjEYwfQtmuqzsW7H1Z2fZb02BoDWgNAyAEAdQCwSSZlaucXGZMysrCwiIiIoyzHCednEbIxM7ch/wqj4Qa8lk+tfLsz23HMuxApZiQWiMWkQvy1pk2mdWy8TtkbBbioBRY9pAlrQCzCII6OgHqVVsCBHYas2tALOwj7YrqxadTsnxmmJKJEc5sa0Eua7NMWWkZswlcp3UhnJEkO2ZiMfcFadRWEmZNsj4iXALlQsrxmBgawdQPaLDc6cx4TMvssCiMRJgzhsxzO/aVltFY0kTMjOzNbetYmVY0RrHForMqivK2Tfyg5rJd5AW9NkACSYEYqaFD5NgbOclRpdINIjOikAViTIXW2r6Pcb8v0t51k+CsvO0737l7bJHwcP1nK6sqi6SIiIiIiIi5T3ZPL9E+da/goq3QfftXNyv8HE9ZwqBXpV4ISnaoKVEgEYEuMuO/fh1YBUoNGfDaRMTJmTj4ZrLBbYu7Tcp0ekRWuDSGMbVYyyTcCTnt6zrBM4KOrYy5l0nJjmA+dGJ9kYKJ9Bc+EIZNzS0HvkJnwFytQMvw4NLdSWsPXiMiuE7i0l1UHtLrzcLJG9SVqJcZwwIInEYBwIPocVvFoj3PMQETmDI3WCRG2/Mo6LlmDCo7aM5rqtV7SQZO6zg8EdxFoJtGcKZjYEYejAK7DbVbLdYFwqTF5WIX2+JmT3lee5QeX6P86v8DFUpHv4Xj8lfoXwdI7m7yvRK8uSiIiIiIiIiIiIiIiIq9Vpc8AjmNhxwm8dg6hE+pc+O0xowY4dRtv/ALHMO4XntkvR0CI2h0J0aE4GNEm0W+7Z+o2/qfc3ATOdHFxnAg/snd17unrUb+VfWMiCZVezhiewqxA5rA5Fpc0sAeIt1pvHfZINIuIN01hwMAib152c5c6M9niqPk4oM2TnN+N0jLwnJWhSKI6HUjFpZUgkgATrBza8pWzq1prayt287ECQ7YRnG8459StUMfqttAmDmI+eJ7lyMtuAIhCoQHOLSwzJa4zE8AP0g2iZU6vLgoiIiIiIiISiSREREREUVpDiLrcJwJ/dG0jpVSliI5lSHnsJwGfxwXXyM6iwo5j0mRqCbWm57swOAF5xAlnWLsQA3mtj8Dl1YetRljg5gY2TW5vAjZYrLaRDfDjujxZxooNuBDmmRP8AdaLLBIDOoHWXOWg814GWEulo9AwVR9CcWkFs+q8DsmZtHhsXZg5chNiNc2IRKLBc609YNaREd/8ARNud16kZTN7Fu0EGcubdM9PjetTw4LzE67SbQQZ9ktm1c+kU2CKKBR4gHVcxzatp60wRmkbDO8SVldNeWV/uN+X6W86yfBWXmad79y99kj4OH6zldWVRdJERERERERcp7snl+ifOtfwUVboPv2rm5X+Dies4VBemXgVHWnAjGMxvG2OlbNlcVu2VxWnfP3H+z+azyfaNazyfaNad8/cf7P5pyfaNacn2jWnfP3H+z+acn2jWnJ9o1r59vsYq17PX57dQahu3JvX2gZ3sMulQRKLXiMfWHVntV2BFEODEhEjryz3SmrVqtbg281rsMSC084RlIkgzGw7oxVuHCBMidvreFWhwWuNUm/tu9d471bpPloJBbIyMSOgwoXCRlNQuEjKc1pWdUnmNaR955b7gwrZoZ+onVP5hZaGH8xI7hP5hR363Dp9o76S2lCxOocVvVhaR8o+pL9bh0+0d9JJQsTqHFKsLSPlH1JfrcOn2jvpJKFidQ4pVhaR8o+pL9bh0+0d9JJQsTqHFKsLSPlH1JfrcOn2jvpJKFidQ4pVhaR8o+pL9bh0+0d9JJQsTqHFKsLSPlH1JfrcOn2jvpJKFidQ4pVg6R8o+pL9bh0+0d9JJQsTqHFKsHSPlH1JfrcOn2jvpJKFidQ4pVg6R8o+pL9bh0+0d9JJQsTqHFKsHSPlH1JfrcOn2jvpJKFidQ4pVhaR8o+pL9bh0+0d9JJQsTqHFKsLSPlH1JfrcOn2jvpJKFidQ4pVhaR8o+pL9bh0+0d9JJQsTqHFKsLSPlH1JfrcOn2jvpJKFidQ4pVhaR8o+pa1W1HC66lScNxeSPUaSy0saZtcR4f7LLTDaZteQe7/ZaWWpVFS4WgsxkhznFp3Xi0SOjPHNbPbDLawNvdKe0raI2GWVgbe6U/CZV5V1WREREREUFscQ0FpiHMnCZBcAR6it4YBMjgdykhAF0jgdynWijREV/uN+X6W86yfBWXmad79y99kj4OH6zldWVRdJERERERERcp7snl+ifOtfwUVboPv2rm5X+Dies4VBemXgVpUqgFoJguMDpMEx6gVkNJBIzLZrCQSMy3WFqiIiIvk6V0nUp2qyUWxdrGqHyJPNa0iDszVSNEc2LDaLjOfgujRYLH0aM83tqy8Zgr6rmgxOzEK4CQueCRcsrCwiIiIiIiIiIiIiIiIiIiIiIiIiIiIiIiIiIsMYAIGACySSZlZJJMysrCwsPdAnHDdj7lkCZksgTMllrgRIMg4gjb1LBEkIlYURYVe3nmdbmAe21SQh1vA7lLBHW8DuKsKNRIiK/wBxvy/S3nWT4Ky8zTvfuXvskfBw/WcrqyqLpIiIiIiIiLlPdk8v0T51r+CirdB9+1c3K/wcT1nCoL0y8CsPaCIOIKyCQZhZBIMwoSx7fF54/dJxHmnb1H14Y7za6+w+vVmrCSbXfmsOPH7asN6VZrpAOIiQc2zMSNkwfUtXMLb1q5hbabscykWq0XneUHl+j/Or/AxUaR7+F4/JdahfB0jubvK+1arTcjml04CC0EnHmtBIk4LpQ4dfPLXrsXOhwq+eWvXYt7JXvsbUALQ4AgGJg5TCxEZUcW4LWIzk3lk5yUq0WihqtqE81zGiP2mlxJxnJwgZb9q3bUl1gdcvkVI0wwOsCT3y+RWurrfv0+yd9VbTh6J1jgs1oOifMPpWLlbiU+zd9VJw8DrHBZrQdE+YfSlytxKfZu+qk4WB1jglaFonzD6UuVuJT7N31UnCwOscErQtE+YfSlytxKfZu+qk4WB1jglaFonzD6UuVuJT7N31UnCwOscErQtE+YfSlytxKfZu+qk4WB1jglaFonzD6UuVuJT7N31UnCwOscErQtE+YfSlytxKfZu+qk4WB1jglaFonzD6UuVuJT7N31UnCwOscErQtE+YfSlytxKfZu+qk4WB1jglaFonzD6UuVuJT7N31UnCwOscErQtE+YfSlytxKfZu+qk4WB1jglaFonzD6UuVuJT7N31UnCwOscErQtE+YfSlytxKfZu+qk4WB1jglaFonzD6UuVuJT7N31UnCwOscErQtE+YfSlytxKfZu+qk4WB1jglaFonzD6Uc2qBJqUwBiSabsOv7VAYZsDTr+yAwiZBp8w+laaPZUF68W3Di0BrmnEyZBcYE478dkLMUsMpX57Z/ILaOYZlVnPPbMbh6xVqqHRzSAd5BcPUCPxUTZTt9b1C2rPrcOKgp2Q3g+o++W4gQGtacRLRiZh0YkqQxBItaJA6/XgpHRRItYJA+JPqWCsqJQoiK/3G/L9LedZPgrLzNO9+5e+yR8HD9ZyurKoukiIiIiIiIuU92U/9fonzrX8FFQx6S+jQzFh3i5ObQ6T/SiDqm9fPv8AQqrfa6lAAFjdvFVnex9DJJD3DxHBL/QPeqv4oyhiPKrf4WybonzFNZ0D3p+KMoYjyp+Fsm6J8xUVopteMRliCDBGIOB2YgLo0b2yjwx/Uhg9xl3zmD8pKjE9kYQdODFLb5ggOHZnF1t81qKH36ntK7C9s4RnykGXcQd9WW1VIvshFEuTiNPe0jcXT2KKtQp323ny7G5ecL2QvXJE7phbR/auEXkwYFcNtmerLYfWZKP7MRhDlFihhdmDa0++0es6no0WtJcJLjmSZPVOwdGSiie2bXQrIRDsJ9Xvnfs7JrJ9kIjogDooqdjZHVMjxme7Mt6cNAa0AAAADcBgAuTG9rKc91YSHhPeuoz2VoImX1nE2zJ4SWb5XNjZbp8UEOimRws3WrpQci0CEQWwhMYie9YvHeVUfTaS9pa6I4g5i4yVtlEo7HBzYbQRnDQCjGkmACT0KuysHAtv7L1O6REnXKS48TLThnIOE5TuXUg5WyhB/LEdZaZ271zY2SKBG/NCbhZZuWt/oCvM9qacHTMiMJLnP9lcnuaQAQcZ8Vl0gAlpAOXT1b1cb7W0kEF8IS8RPxt3Km/2OopBDIjp9sjskN4Wt9T/AIx/w/z/ANVW/Bf+f+H+y3aCfFaXRiYGXqU0T2uZP+lBJHaZbg5RQ/Y18v6sYA9jZ7y3cjwREtInKZE9WCiPteRfA/l/qpB7GA3R/wCH+y1Dh0qeH7X0ct68NwPZIjWZblBE9jY4d1IoI7QQdQnvWbw6f79K3/F1E0HbOK0/BtK/cbt4JeHT/fpT8XUTQds4p+DaV+43bwS8On+/Sn4uomg7ZxT8G0r9xu3ggcFJD9rKG50nBw7SB8iVpE9j6Y1s2uaThaN4WZG/8f6Kf8TZP0j5Sq/4UyjgPMnpCssy7k9zQeVA771Wf7O5Ra4jkp9xEkhWYWU6HEE2xW65b1Vi5Ip0IydCd4Ce6aQp4dJgxDVY8E9hBVeJQ6RCbWiQ3AYlpA2op1WWERERERERERERX+435fpbzrJ8FZeZp3v3L32SPg4frOV1ZVF0kRERERERFyjuzeX6J861/BRVLKPwz/WdWKL71q+avIrtoiIiIiIiLzun/LrB51f4GLoUX4aN/wDO8qtG97D8V6Jc9WURERERFe0XVul5LNYy5DwDBDSRiDsxhWaM6rWJbMSt7lFFE5AGRzK9XoXBXAcXjU0iCRBul7C0OG8DBWnsqCIJzsb3ynnUTXVqtkrSpjoVhe4BjgBVa1uJ5wNJ7g0E73NaJ6VtzNhcRLOJaiZawFry5kDPN8woxZC6nRDmOBFOuQLrvGD8JGcLXkazGBwzO1zW1eTnEHONy07ypS54Y9zWPptcwAkgOYS7MgiXCAehacjDmXATAIEu8W8As13WCd87VS0fZDUqOp3i1gk1HfusaZJMYE4D0wq8CEXvLZybn7gpIjw1oOfN3qzWOuv1bt1lNhFFmyGlsjpIDrx6Sp3f1qz5WAdUd3CcytB1JNnab1NSsdLO5el9nEEu5utD7zcD90Eda3EGFfKdrbLbJzmNi1L346WySitGj2U2+K994VAHD9lzHkCTMCABIjatH0dkNtxM524EH1NbNiOcb5XbV8dUFYRERERERERERYWVkFSwo0SEZw3Fp7DLcoosKHFEojQ4donvS+d5U/SFL/dd5jxUPMaL+03yjgl87ynSFL/dd5jxTmNF/ab5RwWQ87/91LCyrTYRm2K7xM981FFyXQook+E3VLdJL53rTpOmVq3Kunf+Y7rvBb9HUSrU5JsrvyhNYf7AVnp3KH7p2cFV6Cyd+yFnWHo9SlHtFlANAr3Gdwmew9ijPs7k4uLuTvErzLvHb2r6HcaP/X6W86yfBWXcg0p9JYIz7zfLUqoorKL/AEYdwu3rqykWURERERERFz3up8l7Za61ir2NtNxsxrlwqOuj7QUw2N/iu9yijwRGhlhzreG8scHBeZ8FtO8Cydq5cvoWFpHYrnP34BPBbTvAsnauToWFpHYnP34BPBbTvAsnauToWFpHYnP34BPBbTvAsnauToWFpHYnP34BPBbTvAsnauToWFpHYnP34BUbbyD03UrUaxo2UGiXkAVTBvgAz6lPDyYxkN7A49aWxRupbnOa6VyveC2neBZO1coOhYWkdik5+/AJ4Lad4Fk7VydCwtI7E5+/AJ4Lad4Fk7VydCwtI7E5+/AJ4Lad4Fk7VydCwtI7E5+/ALZvJjToyoWUdVVyyMjQxc4rHP3YBPBnT2P2Nlxz+2dj1706HZplOfO0QjuTOnjnRspiM6ztmSHI7De8pz5w/SFZsmg9PNcXOs9kfIg3qz5zBkOBkHBTQ8mMY4kuJnjxWjqW4iQACjraA0+5xdqbMMI/XvOG6SZIWj8lNc6dcrIpjgJVQom8mNPDKhZR1VnBaDI0MXPK25845gs+DenpnU2WRkdc/BZ6IZfXKc+dohYHJnT3Bsu/9c71rHQ7NMpz52iFnwa09BGpssHEjXOg9J3rPQ7JSrlOfO0QtPBbTvAsnauWvQsLSOxZ5+/AJ4Lad4Fk7VydCwtI7E5+/AJ4Lad4Fk7VydCwtI7E5+/AJ4Lad4Fk7VydCwtI7E5+/AJ4Lad4Fk7VydCwtI7E5+/AJ4Lad4Fk7VydCwtI7E5+/AJ4Lad4Fk7VydCwtI7E5+/AJ4Lad4Fk7VydCwtI7E5+/AJ4Lad4Fk7VydCwtI7E5+/AJ4Lad4Fk7VydCwtI7E5+/AJ4Lad4Fk7VydCwtI7E5+/AJ4Lad4Fk7VydCwtI7E5+/AJ4Lad4Fk7VydCwtI7E5+/AJ4Lad4Fk7VydCwtI7E5+/AL03cs5L2yyVrbXtjabTaTQLRTdeH2YqB07vGb711IEEQYYYMypxHl7i4roSlWiIiIiIiIiIiIiIiIiIiIiIiIiIiIiIiIiIiIiIiIiIiIiIiIiIiIiIiIiIiIiIiIiIiIiIiIiIiIiIiIiIiIi/9k="/>
          <p:cNvSpPr/>
          <p:nvPr/>
        </p:nvSpPr>
        <p:spPr>
          <a:xfrm>
            <a:off x="1700213" y="-182563"/>
            <a:ext cx="304800" cy="304801"/>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2400"/>
            </a:pPr>
            <a:endParaRPr>
              <a:solidFill>
                <a:srgbClr val="FFFFFF"/>
              </a:solidFill>
              <a:latin typeface="Arial"/>
              <a:ea typeface="Arial"/>
              <a:cs typeface="Arial"/>
              <a:sym typeface="Arial"/>
            </a:endParaRPr>
          </a:p>
        </p:txBody>
      </p:sp>
      <p:sp>
        <p:nvSpPr>
          <p:cNvPr id="245" name="Google Shape;245;p22"/>
          <p:cNvSpPr txBox="1"/>
          <p:nvPr/>
        </p:nvSpPr>
        <p:spPr>
          <a:xfrm>
            <a:off x="0" y="1266437"/>
            <a:ext cx="7162800" cy="5509160"/>
          </a:xfrm>
          <a:prstGeom prst="rect">
            <a:avLst/>
          </a:prstGeom>
          <a:noFill/>
          <a:ln>
            <a:noFill/>
          </a:ln>
        </p:spPr>
        <p:txBody>
          <a:bodyPr spcFirstLastPara="1" wrap="square" lIns="91425" tIns="45700" rIns="91425" bIns="45700" anchor="t" anchorCtr="0">
            <a:spAutoFit/>
          </a:bodyPr>
          <a:lstStyle/>
          <a:p>
            <a:pPr marL="287338" indent="-287338">
              <a:spcBef>
                <a:spcPts val="0"/>
              </a:spcBef>
              <a:spcAft>
                <a:spcPts val="0"/>
              </a:spcAft>
              <a:buClr>
                <a:schemeClr val="dk1"/>
              </a:buClr>
              <a:buSzPts val="2800"/>
              <a:buFont typeface="Arial"/>
              <a:buChar char="•"/>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Biolayer develops at the top of the sand</a:t>
            </a:r>
            <a:endParaRPr sz="32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0"/>
              </a:spcAft>
            </a:pPr>
            <a:endParaRPr sz="32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87338" indent="-287338">
              <a:spcBef>
                <a:spcPts val="0"/>
              </a:spcBef>
              <a:spcAft>
                <a:spcPts val="0"/>
              </a:spcAft>
              <a:buClr>
                <a:schemeClr val="dk1"/>
              </a:buClr>
              <a:buSzPts val="2800"/>
              <a:buChar char="•"/>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It develops over time – its ripening period</a:t>
            </a:r>
            <a:endParaRPr sz="32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87338" indent="-109538">
              <a:spcBef>
                <a:spcPts val="0"/>
              </a:spcBef>
              <a:spcAft>
                <a:spcPts val="0"/>
              </a:spcAft>
              <a:buClr>
                <a:schemeClr val="dk1"/>
              </a:buClr>
              <a:buSzPts val="2800"/>
            </a:pPr>
            <a:endParaRPr sz="32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87337" indent="-287337">
              <a:spcBef>
                <a:spcPts val="0"/>
              </a:spcBef>
              <a:spcAft>
                <a:spcPts val="0"/>
              </a:spcAft>
              <a:buClr>
                <a:schemeClr val="dk1"/>
              </a:buClr>
              <a:buSzPts val="2800"/>
              <a:buChar char="•"/>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When the biolayer grows too much, the flow through the filter slows down</a:t>
            </a:r>
            <a:endParaRPr sz="32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914400" lvl="1" indent="-406400">
              <a:spcBef>
                <a:spcPts val="0"/>
              </a:spcBef>
              <a:spcAft>
                <a:spcPts val="0"/>
              </a:spcAft>
              <a:buClr>
                <a:schemeClr val="dk1"/>
              </a:buClr>
              <a:buSzPts val="2800"/>
              <a:buChar char="○"/>
            </a:pPr>
            <a:r>
              <a:rPr 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Then the BSF needs to be cleaned.</a:t>
            </a:r>
            <a:endParaRPr sz="3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246" name="Google Shape;246;p22" descr="Image result for schmutzdecke in biosand filter"/>
          <p:cNvPicPr preferRelativeResize="0"/>
          <p:nvPr/>
        </p:nvPicPr>
        <p:blipFill rotWithShape="1">
          <a:blip r:embed="rId3">
            <a:alphaModFix/>
          </a:blip>
          <a:srcRect t="6583" b="7818"/>
          <a:stretch/>
        </p:blipFill>
        <p:spPr>
          <a:xfrm>
            <a:off x="7162800" y="1676400"/>
            <a:ext cx="4803774" cy="3278096"/>
          </a:xfrm>
          <a:prstGeom prst="rect">
            <a:avLst/>
          </a:prstGeom>
          <a:noFill/>
          <a:ln>
            <a:noFill/>
          </a:ln>
        </p:spPr>
      </p:pic>
    </p:spTree>
    <p:extLst>
      <p:ext uri="{BB962C8B-B14F-4D97-AF65-F5344CB8AC3E}">
        <p14:creationId xmlns:p14="http://schemas.microsoft.com/office/powerpoint/2010/main" val="94008332"/>
      </p:ext>
    </p:extLst>
  </p:cSld>
  <p:clrMapOvr>
    <a:masterClrMapping/>
  </p:clrMapOvr>
  <p:transition xmlns:p14="http://schemas.microsoft.com/office/powerpoint/2010/mai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3"/>
          <p:cNvSpPr txBox="1">
            <a:spLocks noGrp="1"/>
          </p:cNvSpPr>
          <p:nvPr>
            <p:ph type="title"/>
          </p:nvPr>
        </p:nvSpPr>
        <p:spPr>
          <a:xfrm>
            <a:off x="0" y="1"/>
            <a:ext cx="12192000" cy="12192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r>
              <a:rPr lang="en-US" sz="4800" b="1" kern="1200" dirty="0">
                <a:solidFill>
                  <a:srgbClr val="FFFFFF"/>
                </a:solidFill>
                <a:latin typeface="Tahoma" pitchFamily="34" charset="0"/>
                <a:ea typeface="Tahoma" pitchFamily="34" charset="0"/>
                <a:cs typeface="Tahoma" pitchFamily="34" charset="0"/>
              </a:rPr>
              <a:t>How do you clean a BSF?</a:t>
            </a:r>
            <a:endParaRPr sz="4800" b="1" kern="1200" dirty="0">
              <a:solidFill>
                <a:srgbClr val="FFFFFF"/>
              </a:solidFill>
              <a:latin typeface="Tahoma" pitchFamily="34" charset="0"/>
              <a:ea typeface="Tahoma" pitchFamily="34" charset="0"/>
              <a:cs typeface="Tahoma" pitchFamily="34" charset="0"/>
            </a:endParaRPr>
          </a:p>
        </p:txBody>
      </p:sp>
      <p:sp>
        <p:nvSpPr>
          <p:cNvPr id="252" name="Google Shape;252;p23"/>
          <p:cNvSpPr txBox="1">
            <a:spLocks noGrp="1"/>
          </p:cNvSpPr>
          <p:nvPr>
            <p:ph type="sldNum" idx="4294967295"/>
          </p:nvPr>
        </p:nvSpPr>
        <p:spPr>
          <a:xfrm>
            <a:off x="8534400" y="6245225"/>
            <a:ext cx="2133600" cy="476250"/>
          </a:xfrm>
          <a:prstGeom prst="rect">
            <a:avLst/>
          </a:prstGeom>
          <a:noFill/>
          <a:ln>
            <a:noFill/>
          </a:ln>
        </p:spPr>
        <p:txBody>
          <a:bodyPr spcFirstLastPara="1" wrap="square" lIns="91425" tIns="45700" rIns="91425" bIns="45700" anchor="t" anchorCtr="0">
            <a:noAutofit/>
          </a:bodyPr>
          <a:lstStyle/>
          <a:p>
            <a:pPr algn="r">
              <a:spcBef>
                <a:spcPts val="0"/>
              </a:spcBef>
              <a:spcAft>
                <a:spcPts val="0"/>
              </a:spcAft>
              <a:buClr>
                <a:srgbClr val="000000"/>
              </a:buClr>
            </a:pPr>
            <a:fld id="{00000000-1234-1234-1234-123412341234}" type="slidenum">
              <a:rPr lang="en-US"/>
              <a:pPr algn="r">
                <a:spcBef>
                  <a:spcPts val="0"/>
                </a:spcBef>
                <a:spcAft>
                  <a:spcPts val="0"/>
                </a:spcAft>
                <a:buClr>
                  <a:srgbClr val="000000"/>
                </a:buClr>
              </a:pPr>
              <a:t>36</a:t>
            </a:fld>
            <a:endParaRPr/>
          </a:p>
        </p:txBody>
      </p:sp>
      <p:sp>
        <p:nvSpPr>
          <p:cNvPr id="253" name="Google Shape;253;p23" descr="data:image/jpeg;base64,/9j/4AAQSkZJRgABAQAAAQABAAD/2wCEAAkGBxITEBUQEhMWExUVFxcXFxgXGBgYGhUdFxUYGBYWFRgbHCggGRolGxYVITEhJTUrLi4uGR81ODMsNygtOisBCgoKDg0OGxAQGzcmICY3LTAyLzAtNy8rLS8vMjAtLS01LSs3LzIrMy43LS8tKy0tLTAyLSstKy04MC0tLS8rLf/AABEIAJABQAMBEQACEQEDEQH/xAAbAAEAAgMBAQAAAAAAAAAAAAAAAwQBAgcGBf/EAE0QAAEDAQQFBQ0ECAUCBwAAAAEAAhEDBBIhMQUTQVFTBiJhcZMHFBYyNHKBkZKhstLTI2Kx4RczQlJUVdHwFXOUwfEk4jVDRGOis8L/xAAbAQEAAgMBAQAAAAAAAAAAAAAAAwQBAgUGB//EAEERAAECAgUHCQYFBQADAQAAAAEAAgMRBBIhMVEFQVKRobHRExQVImFxgZLwBjM0wdLhFjJCU6IjYmPi8VRygkP/2gAMAwEAAhEDEQA/AO4oiIiIiIiIiIiIiIiIiIiIiIiIiIiIiIiIiIiIiIiIiIiIiIiIiIiIiIiIiIiIiIiIiIiIiIiIiIiIiIiIiIi+bpHTtCjaLPZqjiKlpLxSAaSHasAvkjAYOGaIvpIiIiIiIiIiIiIiIiIiIiIiIiIiIiIiIiIiIiIiIiIiIiIiIiIiIiIiIir223UqLQ6tUZSaTAL3NaCYJgFxzgH1KSHCiRTJjST2Ce5YJAvVhRrKIiIiIi8/oLlL3xbrdY9Vc7zNEX797Wa1rneLdF2Lu8zOxEXoERERERERERc/5df+N6E8+2f/AFU0RdARERERERERFDWtdNr2U3Pa19SbjS4Bz7udwEy6JGW9EUyIiIiIiIiIiIiIiIiIiIiIiIiIiIiIiIiIiIiIiIiIobXaW06b6rzDWNc9xiYDQScBngFvDYYjwxt5s1oTJeHsXKOwl119ay9/1Hlj2VBfc0vfdNkvgA4D7OcQDjddkbkSkND+Ta48mLpGVo/VK3PbLwmL1qBnzr7Nm0lR0bY7PSt9ppMcGCmHEwHljQOYImALuzb0qGmRmRo74jBIEk60aJCRVCvp20W5tZ+iqtN1OkNUHFs62q9skteXi42m11MzDpLiIwV2BBo0GpzoGbrb5SbmslbWtziQkZ2rUkn8qktfK6x2p1OxWe1jWVqlx+qeL7GhrnVAHiYJDS282TjIO0VaKyrXiymGYiyZMhxkb5eC2dgpKXKKjYQadvr07Pec80W1KhqPLQcXXziWS6GzjAxxMNxS3QnOBYZ2W2SGrHHt7pk2edeO5IcstH09LaWr1LVSbTrOsppOJwqXKdQOu9RI9aqLZe0/SNon+Oo+1+SIn6RtE/x1H2vyRE/SNon+Oo+1+SIvUoiIi533Qq7WaZ0K95DWh9sknZ9lSWzGF5qtFq0iRGw2lzzIBeppcqLOaj2F4DWht18mHT4wGGEYdc9CtuoEYMDpWnNguczLFGMRzC4ACVuY46lHYeVtne54cdWAeaXftjf0Ho/sbRMnRWAEW/JRwMt0aK5wJqyuJz+sFu/lTZxUYwPBa4Ol2MNjIHDGcfdvWBQI1Uki0ZsVu7LFGERrA6wztww1+r1p4WWfXaqeZH6zZO6IyjbvWejovJ1s+C06ao3L8nOzSzTw+6kPKiz65tIOkOHj/sg4QD78dmHo15hG5MvI8M636Yo3LCEDYc+aeYev+eM5caWpHTmh+e27Tdai5wMgF1Ngj3D1qE0eJJtlpnZ3K0KbBJd1hJspmeM+C9d4WUNfq55kfrNl7aOqIx3qx0fF5OtK3DsVLpqj8vyc+rL82afras0OVlndVdTJutHivOTt+Gzo39COydFDA4WnDBIeW6M6K5hMgLjmPrNitK3LCg2rcxcyP1gxE7ozI6fctm5NillbPgtX5dozYtS8aQx9Z1nSPK2ixrDTIq3iLwGBa2MTlnlgsQcnRHkh1izSct0eE1pYa075Zh6zLGkeVtFmrLDrA4m9GbRHSRzpI9RSFk6I+tWswWKTluBDqFhrA3yzDZb91JbeVlnYGlrtZeImJ5owlzsNgOW1Yh5PjOJmJS2reNlqjQw0tNaeGYYngt7RypszaZe198xgzEEnYDhgtWUCMX1SJdq2iZYorYRe10zhn+ygdyxs1wuF4ujBpEY7ATkOtbjJkatI3YqI5eotSsJzwl87ltT5WUNUxxdz3Foc3K7Jhzj90YlYOT4tcgCwZ1s3LVHMJribTIEYYnuCm0ryko0WNc0ireIwa4SBmXerYtIFCiRHEGyWKlpeVYEBgcDWngc2Kzb+UtCmxr2vFS84CGnECec7LYPWkKgxXuIIlL0Ej5Vo8JgcHAzMrNp8NqxaOU9maWgPDrxgkZNG9yMoEZwJIlLakTK9FYWgOnPDN2lNK8paNJrXNIqlxGDXCQDm73ZfgswKDEiEg2d6xS8rQIDQQa05WA5sVG7lZZr7WBxIdm6IDcJEznuWRk6NVJI8MVoctUWu1gN+fMEPKmga7aTXAtMy84NB/ZA/rkPwcwi8mXkW4LPTNHMdsJpsOfN2D7+hi3crbOxzA06wOPOLf2Bv6T0f2cw8nRXgk2fNax8t0aG5oBrTvIzD1mUln5VWZ9QMDiJHjOENmYjHb7lq/J8ZraxC3h5ZosSJUDvE2DuW1LlPZS5zdZEbTk7LFp9PuWHUCOADJbNyvRHOLa8paj3KtozlZReXioRThxukzDmzgeh0RI/sSRsnRGAFtuPYVBRctwIhcIhqyNhzEZvHFZ8LaGvNMkauBDxJlxOIOGWOfQU6Oi8mHAW4LPTdH5csJ6tlvb6zqlyg5TWd9ltdK9/5FUNJBh80nYDDf65C0fQIzWVpfZSw8r0aJFMMO7jmK8xyV5QUv8AoUHNJdcp0yyY1jXP52P7pbeB69qs0KhxOUbEBskTPAys23LEXKsFnKNd+ZubH1nwXO/8AD++hbqzAWVhbq9Wk5phzXA3mgPAnM9GOOCQaIHwXszgmXgufScpOhUqFENjXNExhM/LFZp6UtGkqxttrY0us9NtnptLZDqmMlzSM5N47BK2yTRBEi1ogsF/z9YqzlalgBkJjvzWkg/pHb25lrbLXatGa6y2W8+hbmClDjIbUPMJbsDy3DpB+6IjynCe6PXl+b1Lgt8l5SEeC4xDItmT3Yre1aCqUabXWQuZXsjWPY9gAL3mTUxiXc27Ay5xGMldCkUMNoQYwWzn3ys+blzaJlUiPXiGx5N/6QLuwWzmreh679JWmrpS1MYS+KdNkS1oYIcQDO3f97oVPJtGBBiOHcpMvU5zXCDDMs5lsHz1L677NZgYNFmH/ALM+8NXYFFaROqNi4AiUgiYefN91rqLLwWdj/wBizzRuiNizXpOmfN91h9ns0YUmA7DqJ913FBRWztaNiyIlIna4+f7rWy0rO5xpmjTDwL36oC8Ji82RlOzYsxKIxra1US8NSzEfSGtr1zK782fCwrvS8avoaIi5T3ZPL9E+da/goq3QfftXNyv8HE9ZwqC9MvAoiIiIiIiLzvKDy/R/nV/gYqNI9/C8fkutQfg6R3N3lferV2sgukAmJgkDAmXEZDDM4LoNYXXLmMYX3euKlWq0WERERERERERERERERERERERERERCYxRAJqKz2hrxhnAJacHNnK804iYOe5bPYW3/AG1rd8NzL9ebWpVqtERERFV0t5PW/wAup8BUcb3bu4qeje+Z3jevlcmmzZrGLswwumMGwLo9Jv4dRSgmVFvzAbZ/LcruUDKPGtzy+fy3L52jqlssz7Q1tidVbUr1KgdrGtwccMIOwT6VQhmPBLgIc5km9W47aJSWwy6NVIaBKqTdqVmtpm2OcwGwPBBLg3XN5wAg43cAC5quw48XknuMO2wATxmSZ5pS2qFlDojQSI4wnVNm3PIqX/HLb/Lnduz5VX5xH/a2rTmND/8AIHlPFQWbTdsN57bAXh5BBFZsCGhsTdxxBxVmkRYzKrRDmZW23E2yuzKSJQqIJNMeRH9p78bFP/jlt/lzu3Z8qrc4pH7W1R8xof8A5A8p4rfROl7faX1adDRrqjqN0VAK7Bcvglsy0TN05blXflNzHVXMt7/sr0LIDYrA9kaYP9v3X0u99Mfyh/8AqKX9Fp0t/Zt+yk/Df+X+P3WH2bTBEDRNQdPfFLD1tWRla38m37LI9m5G2J/H/Za0rFpdogaIqY4mbRTJPSTCy7LBN7Nv2R3s6XXxf4/dd1XFXp0RFynuyeX6J861/BRVug+/aublf4OJ6zhUF6ZeBWURU2AvcX3iGQA2DnBdeccMjzY6ulTGTBVlbn2WcVOSIYqytz7JDfNSd7fff7X5LTlOwalpynYNSd7fff7X5JynYNScp2DUo6j2Mcym6s5rqhdcaTi66BMYY5hRujtDg0gTNysQw9zHOa0SF9l07krWd+Fx7pOZLjDcM4HjYwIkZ5qdr2/qGz1LaomRG/qGy/xzaipbHZhTYGNJIG+PcAAB1DBaRIhiOrFaRYpiOrFb1WEjBxb1AH8QtWkC8TWrSBeJqPUv4rvZZ8q3rt0d63rs0dp4pqX8V3ss+VK7dHeldmjtPFNS/iu9lnypXbo70rs0dp4pqX8V3ss+VK7dHeldmjtPFNS/iu9lnypXbo70rs0dp4pqX8V3ss+VK7dHeldmjtPFNS/iu9lnypXbo70rs0dp4pqX8V3ss+VK7dHeldmjtPFNS/iu9lnypXbo70rs0dp4pqX8V3ss+VK7dHeldmjtPFNS/iu9lnypXbo70rs0dp4pqX8V3ss+VK7dHeldmjtPFNS/iu9lnypXbo70rs0dp4qra7M5xuio6+MnXWfZzE43dsDDbAUsOI1tpbZhM27duZTQ4jWiZbZhM27duZfQYDABMmBJiJO0xsVcynYqplOxaWgOum54wxE7Y/ZJ2TlOyVllWfWuWzKtbrXerfBLPVvNDoI3g5tO0HpR7apkj2VHSUOlvJ63+XU+AqGN7t3cVJRvfM7xvVPkl5DQ8wf7qKh+4b3KfKfxcTvX1lZVFRNofaGptLWtyyulxOPTeGHQty/qBvaTu4Lcv6gZ2k65cNqzaaN9jmEkBwLSREgEQYlYY6o4OwSG+o8OwtUgEYDAD3LVaEzvREV/uN+X6W86yfBWXmad79y99kj4OH6zldWVRdJERERcN740x/N3/wCnpf1XY6J/v2fdeX/En+L+X2TvjTH83f8A6el/VOif79n3T8Sf4v5fZUrZZLVUrUbTbbea4s5eWh1JjA3WAB3Oa7DJue5T0bJhZFDg6Zwl91BSctOpUIwWw7Xds+26S+2ukvPKCs0uddI5kS7c6ZFz3SfQMZMbtIaJ593bwUjSGisL93bw/wCTmWijREREXneUHl+j/Or/AAMVGke/hePyXWoXwdI7m7yvRK8uSiIiIiIiIiIiIiIiIiIiIiIiIiIiIiIsNaBMbTPpWSSVkkm9ZWFhERVabrlUsMxUl7TsBAAc3o2OG/nbsZSKzK2FnA/LVip3CvDDsLD8j8j4Yppbyet/l1PgKrRvdu7ilG98zvG9U+SXkNDzB+JUVD9w3uU+U/i4netrVVqteA15IbDqhc0QAXAXQQBiQXEmcAOkLpsawtm4X3SPru7SsQ2Q3Nm5tpsEjt+XaT2L6iqqkqle2EOaGtvNLiHGcRDSeaI50Rj/AL7JmwgWmZkc3rMrDIILSXGRzDjh2K20giRiDkRt6lCRK9QESsKIsK/3G/L9LedZPgrLzNO9+5e+yR8HD9ZyurKoukiIiIuGVbdQP/qGDqqNHrxXrm0iGM4XzhsCM3/8z5StO+qH8SO1atucw8Wrbko37f8AErDrRTOFOsKjz4rRWbj6pPTkcluyPDc6RI3/ADWRDeLXskMap+29WLBZNU0tvXhsEANb0MGYHRJW8aLyhnKW896ijReVdOUt57z/AMVljwcjOz1YEKtDitiCbTNZpNFjUZwZGbIyB8DaDZjmS8Jjbms121qk7b/Ba83icjy0urOrPtIJA1A6llbqFERed5QeX6P86v8AAxUaR7+F4/JdahfB0jubvK9FOMbc/VE/iPWry5Ms6IiIiIiIiIiIiIiIiIiIiIiIiIiIiIiIiIiIijtFK80tkiciMwdhHStmOqma3Y+o6ahp2otAbVBvY4taS10HMRMTIMHp3KQww61l3fbtkpHQg6Zh3YTt2yn3pVtojmNc92wXXNnrcRAHSsNhH9RAHf8AILDYBn1iAO+ewXrexWcsbjBc4lzyBAJO7bAEATsAWIj6xsuFg7liLErusuFg7vVqnUaiWlSnLmmfFJPXLSP91sHSBGK2a6QIxW7WgCBgBgANnUtSZ2lYJnaURYV/uN+X6W86yfBWXmad79y99kj4OH6zldWVRdJEREReW/Rzon+Bo+z+aIn6OdE/wNH2fzRFz7ukcnLJY7fozvWgyjrHWm/cEXrrKV2eq871q3QfftXNyv8ABxPWcKVemXgZTsCp0XYATE1ak9Rc8z0bMelcSATVa2ZE3vn3Wngvd5RazlIsQtDi2DAqzt6wDAR255js7FpTquuh2JdqjsxmRs39C1EaLUa8WuqHNbeNssykdQ6Jy0WA6TYRjsz2SqPz2ybMgE3Ca3LsWm/Lb+Yyi44RnjjHrU7nTLHB821vAWGzttVGFCqsjQnQQyIIREiQSSHDrXACzC8Cas1g6OYQDvcCR04AifWuw2rPrLyDKs+td2eiqtRjrzL9Sz35dcvUzeyE3JqzuyWrzArCYM81o2WK3CcKjqrXVc/Ws7J9XUtLVQqmCTTc4eKdU4FpO0O1ktyzHvVhj4YxAz23+ErVpDiQxMWgZ+tf4VbVcszXhoDyHO2kAge8n17VC8tLuqJBQRC0uJYJBbVGkiAbp3xMehYaQDatWkA2iai1L+K72WfKt67dHfxUldmjtPFNS/iu9lnypXbo70rs0dp4pqX8V3ss+VK7dHeldmjtPFNS/iu9lnypXbo7+KV2aO08VOo1Eq9pqlpkzdgyRHNO89CoUuK6E4EzqSMyMxxPZ6K9BkahwqVDcxlUx6zarXWB7ZGbWnSJlfeJSM1vrss3ZAkCc4/rJ3KTnQBDQJ3AkdudQHJTnAxCQwEPc0OMjJpIl2GwgWWkLFOqSYja4Z/umFpDpTnloq3lw1Kak5HhwWRnB86jYbrry+W6aw2t4kyZa47IMRn04/iooFIdJlaZJDsLZHP8lbp+TodePyYa0AwRcZisM2aRM615sEk76ESQRzQ7ZiCpBT21S5zSLGu7w65Vn+z0TlWwocQOJfEYbxIwwCb75gzEu5SsdM4RBj/hWYUXlJ2SkZLlUyh83qdaYe0OHcce3Wo31XAwKZPTLcfWVZDWkfm3quGNItdvWNc/hO9pnzLNRulv4LNRmlsPBNc/hO9pnzJUbpb+CVGaWw8FpVJdE0SYMgyyWnKQb2BxKy2Tbnb1s2Tbn7+Cjs9pfrNWWOLf35bzTsa6MD1jHeNq2fDZUrA24Y9q2fCZUrh1uFtvaJ7v+K8oFWREREUNJ5cX4kQbo9kGf/l7lQhPfHfEtlIyEu69egpkGDQINGkwOL213E55kgNErgALxbM9ihpW4au+4GQy+Y98SVFByjODXeLQ2sZdhkZK5TfZmrTjAgPFUxBDbOcxWaHCch2ysUzqhndD2t2YyWz+K3jUh5DgLKrmjvnLioKBk6CDCc/rcpDiuIIuLQ+Uu6qCjrRnDSYvY7JbmDu/JSupgtqtJHWtzdXjmVWHkRxqiI8NJMOzPKJcQM8rCRZYRapKTpaDvAPuViE8vhtcc4C5tMgtg0h8JpmGkjUZL6Pcb8v0t51k+CsvO0737l7XJHwcP1nK6sqi6SIiIiIiIi5T3ZPL9E+da/goq3QfftXNyv8ABxPWcKgV6UzlYvBtALgHXKHWuvhmBMS7A4DZtzJ/Aqny8TlWwhIm93YNd5zeJXZ5hRuZxKW6s1s6sMEgl5z5hINH5iM5AWxrtAknCJnoG0KU0qEAXE2Sn4Y9qqsyTS3vENrJuJqysscbQ04E5gb5EXgy2FUH8FsI7DORusUb8nUhgaXNsIrAzBEriZjA3i9ZY4ESMit4cRsRoc0zBUFIo8SjxDCiiTheF57lB5fo/wA6v8DFUpHv4Xj8l0KF8HSO5u8r0SvLkoiIiIiIiIiIiIiLV1OZxOIg+/8AqoIkEPnaRMS9a1eo9OMEMFUGq6sJ3zs1iyclE4NEukgAAHdgMJ9G5VSyFCLngkAATwsFmrsXWZGplMYyC4Ne95cWE/nBeetdibRO60iS2ZSGYJzLvaxIyyUsOjNk1wJvJHjeFVpOVYs4kJ7WmbWsMrjUkAQQb7L7k73GGJwBA6nRP4BZbQ2irImye29axMtRYhiEtHXLCb/0fl++K1fQwwzgN9AOPpiVFEohaz+nfINvlYPnvVqi5YbEjzpMgKz4k6sxXcJTInOUwDZaJTCkosgRJPXH/wCQAp6NDcxsnbZfKxUMq0iFHjVoYHaRWkfOSfVy3VlcxERERR1qV6MSADiBhewOEjEYwfQtmuqzsW7H1Z2fZb02BoDWgNAyAEAdQCwSSZlaucXGZMysrCwiIiIoyzHCednEbIxM7ch/wqj4Qa8lk+tfLsz23HMuxApZiQWiMWkQvy1pk2mdWy8TtkbBbioBRY9pAlrQCzCII6OgHqVVsCBHYas2tALOwj7YrqxadTsnxmmJKJEc5sa0Eua7NMWWkZswlcp3UhnJEkO2ZiMfcFadRWEmZNsj4iXALlQsrxmBgawdQPaLDc6cx4TMvssCiMRJgzhsxzO/aVltFY0kTMjOzNbetYmVY0RrHForMqivK2Tfyg5rJd5AW9NkACSYEYqaFD5NgbOclRpdINIjOikAViTIXW2r6Pcb8v0t51k+CsvO0737l7bJHwcP1nK6sqi6SIiIiIiIi5T3ZPL9E+da/goq3QfftXNyv8HE9ZwqBXpV4ISnaoKVEgEYEuMuO/fh1YBUoNGfDaRMTJmTj4ZrLBbYu7Tcp0ekRWuDSGMbVYyyTcCTnt6zrBM4KOrYy5l0nJjmA+dGJ9kYKJ9Bc+EIZNzS0HvkJnwFytQMvw4NLdSWsPXiMiuE7i0l1UHtLrzcLJG9SVqJcZwwIInEYBwIPocVvFoj3PMQETmDI3WCRG2/Mo6LlmDCo7aM5rqtV7SQZO6zg8EdxFoJtGcKZjYEYejAK7DbVbLdYFwqTF5WIX2+JmT3lee5QeX6P86v8DFUpHv4Xj8lfoXwdI7m7yvRK8uSiIiIiIiIiIiIiIiIq9Vpc8AjmNhxwm8dg6hE+pc+O0xowY4dRtv/ALHMO4XntkvR0CI2h0J0aE4GNEm0W+7Z+o2/qfc3ATOdHFxnAg/snd17unrUb+VfWMiCZVezhiewqxA5rA5Fpc0sAeIt1pvHfZINIuIN01hwMAib152c5c6M9niqPk4oM2TnN+N0jLwnJWhSKI6HUjFpZUgkgATrBza8pWzq1prayt287ECQ7YRnG8459StUMfqttAmDmI+eJ7lyMtuAIhCoQHOLSwzJa4zE8AP0g2iZU6vLgoiIiIiIiISiSREREREUVpDiLrcJwJ/dG0jpVSliI5lSHnsJwGfxwXXyM6iwo5j0mRqCbWm57swOAF5xAlnWLsQA3mtj8Dl1YetRljg5gY2TW5vAjZYrLaRDfDjujxZxooNuBDmmRP8AdaLLBIDOoHWXOWg814GWEulo9AwVR9CcWkFs+q8DsmZtHhsXZg5chNiNc2IRKLBc609YNaREd/8ARNud16kZTN7Fu0EGcubdM9PjetTw4LzE67SbQQZ9ktm1c+kU2CKKBR4gHVcxzatp60wRmkbDO8SVldNeWV/uN+X6W86yfBWXmad79y99kj4OH6zldWVRdJERERERERcp7snl+ifOtfwUVboPv2rm5X+Dies4VBemXgVHWnAjGMxvG2OlbNlcVu2VxWnfP3H+z+azyfaNazyfaNad8/cf7P5pyfaNacn2jWnfP3H+z+acn2jWnJ9o1r59vsYq17PX57dQahu3JvX2gZ3sMulQRKLXiMfWHVntV2BFEODEhEjryz3SmrVqtbg281rsMSC084RlIkgzGw7oxVuHCBMidvreFWhwWuNUm/tu9d471bpPloJBbIyMSOgwoXCRlNQuEjKc1pWdUnmNaR955b7gwrZoZ+onVP5hZaGH8xI7hP5hR363Dp9o76S2lCxOocVvVhaR8o+pL9bh0+0d9JJQsTqHFKsLSPlH1JfrcOn2jvpJKFidQ4pVhaR8o+pL9bh0+0d9JJQsTqHFKsLSPlH1JfrcOn2jvpJKFidQ4pVhaR8o+pL9bh0+0d9JJQsTqHFKsLSPlH1JfrcOn2jvpJKFidQ4pVg6R8o+pL9bh0+0d9JJQsTqHFKsHSPlH1JfrcOn2jvpJKFidQ4pVg6R8o+pL9bh0+0d9JJQsTqHFKsHSPlH1JfrcOn2jvpJKFidQ4pVhaR8o+pL9bh0+0d9JJQsTqHFKsLSPlH1JfrcOn2jvpJKFidQ4pVhaR8o+pL9bh0+0d9JJQsTqHFKsLSPlH1JfrcOn2jvpJKFidQ4pVhaR8o+pa1W1HC66lScNxeSPUaSy0saZtcR4f7LLTDaZteQe7/ZaWWpVFS4WgsxkhznFp3Xi0SOjPHNbPbDLawNvdKe0raI2GWVgbe6U/CZV5V1WREREREUFscQ0FpiHMnCZBcAR6it4YBMjgdykhAF0jgdynWijREV/uN+X6W86yfBWXmad79y99kj4OH6zldWVRdJERERERERcp7snl+ifOtfwUVboPv2rm5X+Dies4VBemXgVpUqgFoJguMDpMEx6gVkNJBIzLZrCQSMy3WFqiIiIvk6V0nUp2qyUWxdrGqHyJPNa0iDszVSNEc2LDaLjOfgujRYLH0aM83tqy8Zgr6rmgxOzEK4CQueCRcsrCwiIiIiIiIiIiIiIiIiIiIiIiIiIiIiIiIiIsMYAIGACySSZlZJJMysrCwsPdAnHDdj7lkCZksgTMllrgRIMg4gjb1LBEkIlYURYVe3nmdbmAe21SQh1vA7lLBHW8DuKsKNRIiK/wBxvy/S3nWT4Ky8zTvfuXvskfBw/WcrqyqLpIiIiIiIiLlPdk8v0T51r+CirdB9+1c3K/wcT1nCoL0y8CsPaCIOIKyCQZhZBIMwoSx7fF54/dJxHmnb1H14Y7za6+w+vVmrCSbXfmsOPH7asN6VZrpAOIiQc2zMSNkwfUtXMLb1q5hbabscykWq0XneUHl+j/Or/AxUaR7+F4/JdahfB0jubvK+1arTcjml04CC0EnHmtBIk4LpQ4dfPLXrsXOhwq+eWvXYt7JXvsbUALQ4AgGJg5TCxEZUcW4LWIzk3lk5yUq0WihqtqE81zGiP2mlxJxnJwgZb9q3bUl1gdcvkVI0wwOsCT3y+RWurrfv0+yd9VbTh6J1jgs1oOifMPpWLlbiU+zd9VJw8DrHBZrQdE+YfSlytxKfZu+qk4WB1jglaFonzD6UuVuJT7N31UnCwOscErQtE+YfSlytxKfZu+qk4WB1jglaFonzD6UuVuJT7N31UnCwOscErQtE+YfSlytxKfZu+qk4WB1jglaFonzD6UuVuJT7N31UnCwOscErQtE+YfSlytxKfZu+qk4WB1jglaFonzD6UuVuJT7N31UnCwOscErQtE+YfSlytxKfZu+qk4WB1jglaFonzD6UuVuJT7N31UnCwOscErQtE+YfSlytxKfZu+qk4WB1jglaFonzD6UuVuJT7N31UnCwOscErQtE+YfSlytxKfZu+qk4WB1jglaFonzD6UuVuJT7N31UnCwOscErQtE+YfSlytxKfZu+qk4WB1jglaFonzD6Uc2qBJqUwBiSabsOv7VAYZsDTr+yAwiZBp8w+laaPZUF68W3Di0BrmnEyZBcYE478dkLMUsMpX57Z/ILaOYZlVnPPbMbh6xVqqHRzSAd5BcPUCPxUTZTt9b1C2rPrcOKgp2Q3g+o++W4gQGtacRLRiZh0YkqQxBItaJA6/XgpHRRItYJA+JPqWCsqJQoiK/3G/L9LedZPgrLzNO9+5e+yR8HD9ZyurKoukiIiIiIiIuU92U/9fonzrX8FFQx6S+jQzFh3i5ObQ6T/SiDqm9fPv8AQqrfa6lAAFjdvFVnex9DJJD3DxHBL/QPeqv4oyhiPKrf4WybonzFNZ0D3p+KMoYjyp+Fsm6J8xUVopteMRliCDBGIOB2YgLo0b2yjwx/Uhg9xl3zmD8pKjE9kYQdODFLb5ggOHZnF1t81qKH36ntK7C9s4RnykGXcQd9WW1VIvshFEuTiNPe0jcXT2KKtQp323ny7G5ecL2QvXJE7phbR/auEXkwYFcNtmerLYfWZKP7MRhDlFihhdmDa0++0es6no0WtJcJLjmSZPVOwdGSiie2bXQrIRDsJ9Xvnfs7JrJ9kIjogDooqdjZHVMjxme7Mt6cNAa0AAAADcBgAuTG9rKc91YSHhPeuoz2VoImX1nE2zJ4SWb5XNjZbp8UEOimRws3WrpQci0CEQWwhMYie9YvHeVUfTaS9pa6I4g5i4yVtlEo7HBzYbQRnDQCjGkmACT0KuysHAtv7L1O6REnXKS48TLThnIOE5TuXUg5WyhB/LEdZaZ271zY2SKBG/NCbhZZuWt/oCvM9qacHTMiMJLnP9lcnuaQAQcZ8Vl0gAlpAOXT1b1cb7W0kEF8IS8RPxt3Km/2OopBDIjp9sjskN4Wt9T/AIx/w/z/ANVW/Bf+f+H+y3aCfFaXRiYGXqU0T2uZP+lBJHaZbg5RQ/Y18v6sYA9jZ7y3cjwREtInKZE9WCiPteRfA/l/qpB7GA3R/wCH+y1Dh0qeH7X0ct68NwPZIjWZblBE9jY4d1IoI7QQdQnvWbw6f79K3/F1E0HbOK0/BtK/cbt4JeHT/fpT8XUTQds4p+DaV+43bwS8On+/Sn4uomg7ZxT8G0r9xu3ggcFJD9rKG50nBw7SB8iVpE9j6Y1s2uaThaN4WZG/8f6Kf8TZP0j5Sq/4UyjgPMnpCssy7k9zQeVA771Wf7O5Ra4jkp9xEkhWYWU6HEE2xW65b1Vi5Ip0IydCd4Ce6aQp4dJgxDVY8E9hBVeJQ6RCbWiQ3AYlpA2op1WWERERERERERERX+435fpbzrJ8FZeZp3v3L32SPg4frOV1ZVF0kRERERERFyjuzeX6J861/BRVLKPwz/WdWKL71q+avIrtoiIiIiIiLzun/LrB51f4GLoUX4aN/wDO8qtG97D8V6Jc9WURERERFe0XVul5LNYy5DwDBDSRiDsxhWaM6rWJbMSt7lFFE5AGRzK9XoXBXAcXjU0iCRBul7C0OG8DBWnsqCIJzsb3ynnUTXVqtkrSpjoVhe4BjgBVa1uJ5wNJ7g0E73NaJ6VtzNhcRLOJaiZawFry5kDPN8woxZC6nRDmOBFOuQLrvGD8JGcLXkazGBwzO1zW1eTnEHONy07ypS54Y9zWPptcwAkgOYS7MgiXCAehacjDmXATAIEu8W8As13WCd87VS0fZDUqOp3i1gk1HfusaZJMYE4D0wq8CEXvLZybn7gpIjw1oOfN3qzWOuv1bt1lNhFFmyGlsjpIDrx6Sp3f1qz5WAdUd3CcytB1JNnab1NSsdLO5el9nEEu5utD7zcD90Eda3EGFfKdrbLbJzmNi1L346WySitGj2U2+K994VAHD9lzHkCTMCABIjatH0dkNtxM524EH1NbNiOcb5XbV8dUFYRERERERERERYWVkFSwo0SEZw3Fp7DLcoosKHFEojQ4donvS+d5U/SFL/dd5jxUPMaL+03yjgl87ynSFL/dd5jxTmNF/ab5RwWQ87/91LCyrTYRm2K7xM981FFyXQook+E3VLdJL53rTpOmVq3Kunf+Y7rvBb9HUSrU5JsrvyhNYf7AVnp3KH7p2cFV6Cyd+yFnWHo9SlHtFlANAr3Gdwmew9ijPs7k4uLuTvErzLvHb2r6HcaP/X6W86yfBWXcg0p9JYIz7zfLUqoorKL/AEYdwu3rqykWURERERERFz3up8l7Za61ir2NtNxsxrlwqOuj7QUw2N/iu9yijwRGhlhzreG8scHBeZ8FtO8Cydq5cvoWFpHYrnP34BPBbTvAsnauToWFpHYnP34BPBbTvAsnauToWFpHYnP34BPBbTvAsnauToWFpHYnP34BPBbTvAsnauToWFpHYnP34BUbbyD03UrUaxo2UGiXkAVTBvgAz6lPDyYxkN7A49aWxRupbnOa6VyveC2neBZO1coOhYWkdik5+/AJ4Lad4Fk7VydCwtI7E5+/AJ4Lad4Fk7VydCwtI7E5+/AJ4Lad4Fk7VydCwtI7E5+/ALZvJjToyoWUdVVyyMjQxc4rHP3YBPBnT2P2Nlxz+2dj1706HZplOfO0QjuTOnjnRspiM6ztmSHI7De8pz5w/SFZsmg9PNcXOs9kfIg3qz5zBkOBkHBTQ8mMY4kuJnjxWjqW4iQACjraA0+5xdqbMMI/XvOG6SZIWj8lNc6dcrIpjgJVQom8mNPDKhZR1VnBaDI0MXPK25845gs+DenpnU2WRkdc/BZ6IZfXKc+dohYHJnT3Bsu/9c71rHQ7NMpz52iFnwa09BGpssHEjXOg9J3rPQ7JSrlOfO0QtPBbTvAsnauWvQsLSOxZ5+/AJ4Lad4Fk7VydCwtI7E5+/AJ4Lad4Fk7VydCwtI7E5+/AJ4Lad4Fk7VydCwtI7E5+/AJ4Lad4Fk7VydCwtI7E5+/AJ4Lad4Fk7VydCwtI7E5+/AJ4Lad4Fk7VydCwtI7E5+/AJ4Lad4Fk7VydCwtI7E5+/AJ4Lad4Fk7VydCwtI7E5+/AJ4Lad4Fk7VydCwtI7E5+/AJ4Lad4Fk7VydCwtI7E5+/AJ4Lad4Fk7VydCwtI7E5+/AJ4Lad4Fk7VydCwtI7E5+/AJ4Lad4Fk7VydCwtI7E5+/AL03cs5L2yyVrbXtjabTaTQLRTdeH2YqB07vGb711IEEQYYYMypxHl7i4roSlWiIiIiIiIiIiIiIiIiIiIiIiIiIiIiIiIiIiIiIiIiIiIiIiIiIiIiIiIiIiIiIiIiIiIiIiIiIiIiIiIiIiIi/9k="/>
          <p:cNvSpPr/>
          <p:nvPr/>
        </p:nvSpPr>
        <p:spPr>
          <a:xfrm>
            <a:off x="1700213" y="-182563"/>
            <a:ext cx="304800" cy="304801"/>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2400"/>
            </a:pPr>
            <a:endParaRPr>
              <a:solidFill>
                <a:srgbClr val="FFFFFF"/>
              </a:solidFill>
              <a:latin typeface="Arial"/>
              <a:ea typeface="Arial"/>
              <a:cs typeface="Arial"/>
              <a:sym typeface="Arial"/>
            </a:endParaRPr>
          </a:p>
        </p:txBody>
      </p:sp>
      <p:sp>
        <p:nvSpPr>
          <p:cNvPr id="254" name="Google Shape;254;p23"/>
          <p:cNvSpPr txBox="1"/>
          <p:nvPr/>
        </p:nvSpPr>
        <p:spPr>
          <a:xfrm>
            <a:off x="228600" y="1752600"/>
            <a:ext cx="6972300" cy="4032250"/>
          </a:xfrm>
          <a:prstGeom prst="rect">
            <a:avLst/>
          </a:prstGeom>
          <a:noFill/>
          <a:ln>
            <a:noFill/>
          </a:ln>
        </p:spPr>
        <p:txBody>
          <a:bodyPr spcFirstLastPara="1" wrap="square" lIns="91425" tIns="45700" rIns="91425" bIns="45700" anchor="t" anchorCtr="0">
            <a:spAutoFit/>
          </a:bodyPr>
          <a:lstStyle>
            <a:defPPr>
              <a:defRPr lang="en-US"/>
            </a:defPPr>
            <a:lvl1pPr marL="287338" indent="-287338">
              <a:spcBef>
                <a:spcPts val="0"/>
              </a:spcBef>
              <a:spcAft>
                <a:spcPts val="0"/>
              </a:spcAft>
              <a:buClr>
                <a:schemeClr val="dk1"/>
              </a:buClr>
              <a:buSzPts val="2800"/>
              <a:buFont typeface="Arial"/>
              <a:buChar char="•"/>
              <a:defRPr sz="3200">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914400" lvl="1" indent="-406400">
              <a:spcBef>
                <a:spcPts val="0"/>
              </a:spcBef>
              <a:spcAft>
                <a:spcPts val="0"/>
              </a:spcAft>
              <a:buClr>
                <a:schemeClr val="dk1"/>
              </a:buClr>
              <a:buSzPts val="2800"/>
              <a:buChar char="○"/>
              <a:defRPr sz="3200" b="1">
                <a:solidFill>
                  <a:srgbClr val="000000"/>
                </a:solidFill>
                <a:latin typeface="Tahoma" panose="020B0604030504040204" pitchFamily="34" charset="0"/>
                <a:ea typeface="Tahoma" panose="020B0604030504040204" pitchFamily="34" charset="0"/>
                <a:cs typeface="Tahoma" panose="020B0604030504040204" pitchFamily="34" charset="0"/>
              </a:defRPr>
            </a:lvl2pPr>
          </a:lstStyle>
          <a:p>
            <a:r>
              <a:rPr lang="en-US" dirty="0"/>
              <a:t>Mix the top sand layer by hand or with a stick </a:t>
            </a:r>
            <a:endParaRPr dirty="0"/>
          </a:p>
          <a:p>
            <a:endParaRPr dirty="0"/>
          </a:p>
          <a:p>
            <a:r>
              <a:rPr lang="en-US" dirty="0"/>
              <a:t>Scoop out the dirty water</a:t>
            </a:r>
            <a:endParaRPr dirty="0"/>
          </a:p>
          <a:p>
            <a:endParaRPr dirty="0"/>
          </a:p>
          <a:p>
            <a:r>
              <a:rPr lang="en-US" dirty="0"/>
              <a:t>You may need to do this more than one time </a:t>
            </a:r>
            <a:endParaRPr dirty="0"/>
          </a:p>
          <a:p>
            <a:endParaRPr dirty="0">
              <a:sym typeface="Verdana"/>
            </a:endParaRPr>
          </a:p>
        </p:txBody>
      </p:sp>
      <p:pic>
        <p:nvPicPr>
          <p:cNvPr id="255" name="Google Shape;255;p23" descr="https://image2.slideserve.com/4442228/schmutzdecke-scraping-n.jpg"/>
          <p:cNvPicPr preferRelativeResize="0"/>
          <p:nvPr/>
        </p:nvPicPr>
        <p:blipFill rotWithShape="1">
          <a:blip r:embed="rId3">
            <a:alphaModFix/>
          </a:blip>
          <a:srcRect l="58235" t="21758" r="4262" b="12357"/>
          <a:stretch/>
        </p:blipFill>
        <p:spPr>
          <a:xfrm>
            <a:off x="7200900" y="1425576"/>
            <a:ext cx="4800600" cy="5197474"/>
          </a:xfrm>
          <a:prstGeom prst="rect">
            <a:avLst/>
          </a:prstGeom>
          <a:noFill/>
          <a:ln>
            <a:noFill/>
          </a:ln>
        </p:spPr>
      </p:pic>
    </p:spTree>
    <p:extLst>
      <p:ext uri="{BB962C8B-B14F-4D97-AF65-F5344CB8AC3E}">
        <p14:creationId xmlns:p14="http://schemas.microsoft.com/office/powerpoint/2010/main" val="995418946"/>
      </p:ext>
    </p:extLst>
  </p:cSld>
  <p:clrMapOvr>
    <a:masterClrMapping/>
  </p:clrMapOvr>
  <p:transition xmlns:p14="http://schemas.microsoft.com/office/powerpoint/2010/mai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4"/>
          <p:cNvSpPr txBox="1">
            <a:spLocks noGrp="1"/>
          </p:cNvSpPr>
          <p:nvPr>
            <p:ph type="title"/>
          </p:nvPr>
        </p:nvSpPr>
        <p:spPr>
          <a:xfrm>
            <a:off x="0" y="0"/>
            <a:ext cx="12192000" cy="1170413"/>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r>
              <a:rPr lang="en-US" b="1" kern="1200" dirty="0">
                <a:solidFill>
                  <a:srgbClr val="FFFFFF"/>
                </a:solidFill>
                <a:latin typeface="Tahoma" pitchFamily="34" charset="0"/>
                <a:ea typeface="Tahoma" pitchFamily="34" charset="0"/>
                <a:cs typeface="Tahoma" pitchFamily="34" charset="0"/>
              </a:rPr>
              <a:t>What can an advanced BSF remove?</a:t>
            </a:r>
            <a:endParaRPr b="1" kern="1200" dirty="0">
              <a:solidFill>
                <a:srgbClr val="FFFFFF"/>
              </a:solidFill>
              <a:latin typeface="Tahoma" pitchFamily="34" charset="0"/>
              <a:ea typeface="Tahoma" pitchFamily="34" charset="0"/>
              <a:cs typeface="Tahoma" pitchFamily="34" charset="0"/>
            </a:endParaRPr>
          </a:p>
        </p:txBody>
      </p:sp>
      <p:sp>
        <p:nvSpPr>
          <p:cNvPr id="261" name="Google Shape;261;p24"/>
          <p:cNvSpPr txBox="1">
            <a:spLocks noGrp="1"/>
          </p:cNvSpPr>
          <p:nvPr>
            <p:ph type="sldNum" idx="4294967295"/>
          </p:nvPr>
        </p:nvSpPr>
        <p:spPr>
          <a:xfrm>
            <a:off x="8534400" y="6245225"/>
            <a:ext cx="2133600" cy="476250"/>
          </a:xfrm>
          <a:prstGeom prst="rect">
            <a:avLst/>
          </a:prstGeom>
          <a:noFill/>
          <a:ln>
            <a:noFill/>
          </a:ln>
        </p:spPr>
        <p:txBody>
          <a:bodyPr spcFirstLastPara="1" wrap="square" lIns="91425" tIns="45700" rIns="91425" bIns="45700" anchor="t" anchorCtr="0">
            <a:noAutofit/>
          </a:bodyPr>
          <a:lstStyle/>
          <a:p>
            <a:pPr algn="r">
              <a:spcBef>
                <a:spcPts val="0"/>
              </a:spcBef>
              <a:spcAft>
                <a:spcPts val="0"/>
              </a:spcAft>
              <a:buClr>
                <a:srgbClr val="000000"/>
              </a:buClr>
            </a:pPr>
            <a:fld id="{00000000-1234-1234-1234-123412341234}" type="slidenum">
              <a:rPr lang="en-US"/>
              <a:pPr algn="r">
                <a:spcBef>
                  <a:spcPts val="0"/>
                </a:spcBef>
                <a:spcAft>
                  <a:spcPts val="0"/>
                </a:spcAft>
                <a:buClr>
                  <a:srgbClr val="000000"/>
                </a:buClr>
              </a:pPr>
              <a:t>37</a:t>
            </a:fld>
            <a:endParaRPr/>
          </a:p>
        </p:txBody>
      </p:sp>
      <p:sp>
        <p:nvSpPr>
          <p:cNvPr id="262" name="Google Shape;262;p24" descr="data:image/jpeg;base64,/9j/4AAQSkZJRgABAQAAAQABAAD/2wCEAAkGBxITEBUQEhMWExUVFxcXFxgXGBgYGhUdFxUYGBYWFRgbHCggGRolGxYVITEhJTUrLi4uGR81ODMsNygtOisBCgoKDg0OGxAQGzcmICY3LTAyLzAtNy8rLS8vMjAtLS01LSs3LzIrMy43LS8tKy0tLTAyLSstKy04MC0tLS8rLf/AABEIAJABQAMBEQACEQEDEQH/xAAbAAEAAgMBAQAAAAAAAAAAAAAAAwQBAgcGBf/EAE0QAAEDAQQFBQ0ECAUCBwAAAAEAAhEDBBIhMQUTQVFTBiJhcZMHFBYyNHKBkZKhstLTI2Kx4RczQlJUVdHwFXOUwfEk4jVDRGOis8L/xAAbAQEAAgMBAQAAAAAAAAAAAAAAAwQBAgUGB//EAEERAAECAgUHCQYFBQADAQAAAAEAAgMRBBIhMVEFQVKRobHRExQVImFxgZLwBjM0wdLhFjJCU6IjYmPi8VRygkP/2gAMAwEAAhEDEQA/AO4oiIiIiIiIiIiIiIiIiIiIiIiIiIiIiIiIiIiIiIiIiIiIiIiIiIiIiIiIiIiIiIiIiIiIiIiIiIiIiIiIiIi+bpHTtCjaLPZqjiKlpLxSAaSHasAvkjAYOGaIvpIiIiIiIiIiIiIiIiIiIiIiIiIiIiIiIiIiIiIiIiIiIiIiIiIiIiIiIir223UqLQ6tUZSaTAL3NaCYJgFxzgH1KSHCiRTJjST2Ce5YJAvVhRrKIiIiIi8/oLlL3xbrdY9Vc7zNEX797Wa1rneLdF2Lu8zOxEXoERERERERERc/5df+N6E8+2f/AFU0RdARERERERERFDWtdNr2U3Pa19SbjS4Bz7udwEy6JGW9EUyIiIiIiIiIiIiIiIiIiIiIiIiIiIiIiIiIiIiIiIiIobXaW06b6rzDWNc9xiYDQScBngFvDYYjwxt5s1oTJeHsXKOwl119ay9/1Hlj2VBfc0vfdNkvgA4D7OcQDjddkbkSkND+Ta48mLpGVo/VK3PbLwmL1qBnzr7Nm0lR0bY7PSt9ppMcGCmHEwHljQOYImALuzb0qGmRmRo74jBIEk60aJCRVCvp20W5tZ+iqtN1OkNUHFs62q9skteXi42m11MzDpLiIwV2BBo0GpzoGbrb5SbmslbWtziQkZ2rUkn8qktfK6x2p1OxWe1jWVqlx+qeL7GhrnVAHiYJDS282TjIO0VaKyrXiymGYiyZMhxkb5eC2dgpKXKKjYQadvr07Pec80W1KhqPLQcXXziWS6GzjAxxMNxS3QnOBYZ2W2SGrHHt7pk2edeO5IcstH09LaWr1LVSbTrOsppOJwqXKdQOu9RI9aqLZe0/SNon+Oo+1+SIn6RtE/x1H2vyRE/SNon+Oo+1+SIvUoiIi533Qq7WaZ0K95DWh9sknZ9lSWzGF5qtFq0iRGw2lzzIBeppcqLOaj2F4DWht18mHT4wGGEYdc9CtuoEYMDpWnNguczLFGMRzC4ACVuY46lHYeVtne54cdWAeaXftjf0Ho/sbRMnRWAEW/JRwMt0aK5wJqyuJz+sFu/lTZxUYwPBa4Ol2MNjIHDGcfdvWBQI1Uki0ZsVu7LFGERrA6wztww1+r1p4WWfXaqeZH6zZO6IyjbvWejovJ1s+C06ao3L8nOzSzTw+6kPKiz65tIOkOHj/sg4QD78dmHo15hG5MvI8M636Yo3LCEDYc+aeYev+eM5caWpHTmh+e27Tdai5wMgF1Ngj3D1qE0eJJtlpnZ3K0KbBJd1hJspmeM+C9d4WUNfq55kfrNl7aOqIx3qx0fF5OtK3DsVLpqj8vyc+rL82afras0OVlndVdTJutHivOTt+Gzo39COydFDA4WnDBIeW6M6K5hMgLjmPrNitK3LCg2rcxcyP1gxE7ozI6fctm5NillbPgtX5dozYtS8aQx9Z1nSPK2ixrDTIq3iLwGBa2MTlnlgsQcnRHkh1izSct0eE1pYa075Zh6zLGkeVtFmrLDrA4m9GbRHSRzpI9RSFk6I+tWswWKTluBDqFhrA3yzDZb91JbeVlnYGlrtZeImJ5owlzsNgOW1Yh5PjOJmJS2reNlqjQw0tNaeGYYngt7RypszaZe198xgzEEnYDhgtWUCMX1SJdq2iZYorYRe10zhn+ygdyxs1wuF4ujBpEY7ATkOtbjJkatI3YqI5eotSsJzwl87ltT5WUNUxxdz3Foc3K7Jhzj90YlYOT4tcgCwZ1s3LVHMJribTIEYYnuCm0ryko0WNc0ireIwa4SBmXerYtIFCiRHEGyWKlpeVYEBgcDWngc2Kzb+UtCmxr2vFS84CGnECec7LYPWkKgxXuIIlL0Ej5Vo8JgcHAzMrNp8NqxaOU9maWgPDrxgkZNG9yMoEZwJIlLakTK9FYWgOnPDN2lNK8paNJrXNIqlxGDXCQDm73ZfgswKDEiEg2d6xS8rQIDQQa05WA5sVG7lZZr7WBxIdm6IDcJEznuWRk6NVJI8MVoctUWu1gN+fMEPKmga7aTXAtMy84NB/ZA/rkPwcwi8mXkW4LPTNHMdsJpsOfN2D7+hi3crbOxzA06wOPOLf2Bv6T0f2cw8nRXgk2fNax8t0aG5oBrTvIzD1mUln5VWZ9QMDiJHjOENmYjHb7lq/J8ZraxC3h5ZosSJUDvE2DuW1LlPZS5zdZEbTk7LFp9PuWHUCOADJbNyvRHOLa8paj3KtozlZReXioRThxukzDmzgeh0RI/sSRsnRGAFtuPYVBRctwIhcIhqyNhzEZvHFZ8LaGvNMkauBDxJlxOIOGWOfQU6Oi8mHAW4LPTdH5csJ6tlvb6zqlyg5TWd9ltdK9/5FUNJBh80nYDDf65C0fQIzWVpfZSw8r0aJFMMO7jmK8xyV5QUv8AoUHNJdcp0yyY1jXP52P7pbeB69qs0KhxOUbEBskTPAys23LEXKsFnKNd+ZubH1nwXO/8AD++hbqzAWVhbq9Wk5phzXA3mgPAnM9GOOCQaIHwXszgmXgufScpOhUqFENjXNExhM/LFZp6UtGkqxttrY0us9NtnptLZDqmMlzSM5N47BK2yTRBEi1ogsF/z9YqzlalgBkJjvzWkg/pHb25lrbLXatGa6y2W8+hbmClDjIbUPMJbsDy3DpB+6IjynCe6PXl+b1Lgt8l5SEeC4xDItmT3Yre1aCqUabXWQuZXsjWPY9gAL3mTUxiXc27Ay5xGMldCkUMNoQYwWzn3ys+blzaJlUiPXiGx5N/6QLuwWzmreh679JWmrpS1MYS+KdNkS1oYIcQDO3f97oVPJtGBBiOHcpMvU5zXCDDMs5lsHz1L677NZgYNFmH/ALM+8NXYFFaROqNi4AiUgiYefN91rqLLwWdj/wBizzRuiNizXpOmfN91h9ns0YUmA7DqJ913FBRWztaNiyIlIna4+f7rWy0rO5xpmjTDwL36oC8Ji82RlOzYsxKIxra1US8NSzEfSGtr1zK782fCwrvS8avoaIi5T3ZPL9E+da/goq3QfftXNyv8HE9ZwqC9MvAoiIiIiIiLzvKDy/R/nV/gYqNI9/C8fkutQfg6R3N3lferV2sgukAmJgkDAmXEZDDM4LoNYXXLmMYX3euKlWq0WERERERERERERERERERERERERERCYxRAJqKz2hrxhnAJacHNnK804iYOe5bPYW3/AG1rd8NzL9ebWpVqtERERFV0t5PW/wAup8BUcb3bu4qeje+Z3jevlcmmzZrGLswwumMGwLo9Jv4dRSgmVFvzAbZ/LcruUDKPGtzy+fy3L52jqlssz7Q1tidVbUr1KgdrGtwccMIOwT6VQhmPBLgIc5km9W47aJSWwy6NVIaBKqTdqVmtpm2OcwGwPBBLg3XN5wAg43cAC5quw48XknuMO2wATxmSZ5pS2qFlDojQSI4wnVNm3PIqX/HLb/Lnduz5VX5xH/a2rTmND/8AIHlPFQWbTdsN57bAXh5BBFZsCGhsTdxxBxVmkRYzKrRDmZW23E2yuzKSJQqIJNMeRH9p78bFP/jlt/lzu3Z8qrc4pH7W1R8xof8A5A8p4rfROl7faX1adDRrqjqN0VAK7Bcvglsy0TN05blXflNzHVXMt7/sr0LIDYrA9kaYP9v3X0u99Mfyh/8AqKX9Fp0t/Zt+yk/Df+X+P3WH2bTBEDRNQdPfFLD1tWRla38m37LI9m5G2J/H/Za0rFpdogaIqY4mbRTJPSTCy7LBN7Nv2R3s6XXxf4/dd1XFXp0RFynuyeX6J861/BRVug+/aublf4OJ6zhUF6ZeBWURU2AvcX3iGQA2DnBdeccMjzY6ulTGTBVlbn2WcVOSIYqytz7JDfNSd7fff7X5LTlOwalpynYNSd7fff7X5JynYNScp2DUo6j2Mcym6s5rqhdcaTi66BMYY5hRujtDg0gTNysQw9zHOa0SF9l07krWd+Fx7pOZLjDcM4HjYwIkZ5qdr2/qGz1LaomRG/qGy/xzaipbHZhTYGNJIG+PcAAB1DBaRIhiOrFaRYpiOrFb1WEjBxb1AH8QtWkC8TWrSBeJqPUv4rvZZ8q3rt0d63rs0dp4pqX8V3ss+VK7dHeldmjtPFNS/iu9lnypXbo70rs0dp4pqX8V3ss+VK7dHeldmjtPFNS/iu9lnypXbo70rs0dp4pqX8V3ss+VK7dHeldmjtPFNS/iu9lnypXbo70rs0dp4pqX8V3ss+VK7dHeldmjtPFNS/iu9lnypXbo70rs0dp4pqX8V3ss+VK7dHeldmjtPFNS/iu9lnypXbo70rs0dp4pqX8V3ss+VK7dHeldmjtPFNS/iu9lnypXbo70rs0dp4qra7M5xuio6+MnXWfZzE43dsDDbAUsOI1tpbZhM27duZTQ4jWiZbZhM27duZfQYDABMmBJiJO0xsVcynYqplOxaWgOum54wxE7Y/ZJ2TlOyVllWfWuWzKtbrXerfBLPVvNDoI3g5tO0HpR7apkj2VHSUOlvJ63+XU+AqGN7t3cVJRvfM7xvVPkl5DQ8wf7qKh+4b3KfKfxcTvX1lZVFRNofaGptLWtyyulxOPTeGHQty/qBvaTu4Lcv6gZ2k65cNqzaaN9jmEkBwLSREgEQYlYY6o4OwSG+o8OwtUgEYDAD3LVaEzvREV/uN+X6W86yfBWXmad79y99kj4OH6zldWVRdJERERcN740x/N3/wCnpf1XY6J/v2fdeX/En+L+X2TvjTH83f8A6el/VOif79n3T8Sf4v5fZUrZZLVUrUbTbbea4s5eWh1JjA3WAB3Oa7DJue5T0bJhZFDg6Zwl91BSctOpUIwWw7Xds+26S+2ukvPKCs0uddI5kS7c6ZFz3SfQMZMbtIaJ593bwUjSGisL93bw/wCTmWijREREXneUHl+j/Or/AAMVGke/hePyXWoXwdI7m7yvRK8uSiIiIiIiIiIiIiIiIiIiIiIiIiIiIiIsNaBMbTPpWSSVkkm9ZWFhERVabrlUsMxUl7TsBAAc3o2OG/nbsZSKzK2FnA/LVip3CvDDsLD8j8j4Yppbyet/l1PgKrRvdu7ilG98zvG9U+SXkNDzB+JUVD9w3uU+U/i4netrVVqteA15IbDqhc0QAXAXQQBiQXEmcAOkLpsawtm4X3SPru7SsQ2Q3Nm5tpsEjt+XaT2L6iqqkqle2EOaGtvNLiHGcRDSeaI50Rj/AL7JmwgWmZkc3rMrDIILSXGRzDjh2K20giRiDkRt6lCRK9QESsKIsK/3G/L9LedZPgrLzNO9+5e+yR8HD9ZyurKoukiIiIuGVbdQP/qGDqqNHrxXrm0iGM4XzhsCM3/8z5StO+qH8SO1atucw8Wrbko37f8AErDrRTOFOsKjz4rRWbj6pPTkcluyPDc6RI3/ADWRDeLXskMap+29WLBZNU0tvXhsEANb0MGYHRJW8aLyhnKW896ijReVdOUt57z/AMVljwcjOz1YEKtDitiCbTNZpNFjUZwZGbIyB8DaDZjmS8Jjbms121qk7b/Ba83icjy0urOrPtIJA1A6llbqFERed5QeX6P86v8AAxUaR7+F4/JdahfB0jubvK9FOMbc/VE/iPWry5Ms6IiIiIiIiIiIiIiIiIiIiIiIiIiIiIiIiIiIijtFK80tkiciMwdhHStmOqma3Y+o6ahp2otAbVBvY4taS10HMRMTIMHp3KQww61l3fbtkpHQg6Zh3YTt2yn3pVtojmNc92wXXNnrcRAHSsNhH9RAHf8AILDYBn1iAO+ewXrexWcsbjBc4lzyBAJO7bAEATsAWIj6xsuFg7liLErusuFg7vVqnUaiWlSnLmmfFJPXLSP91sHSBGK2a6QIxW7WgCBgBgANnUtSZ2lYJnaURYV/uN+X6W86yfBWXmad79y99kj4OH6zldWVRdJEREReW/Rzon+Bo+z+aIn6OdE/wNH2fzRFz7ukcnLJY7fozvWgyjrHWm/cEXrrKV2eq871q3QfftXNyv8ABxPWcKVemXgZTsCp0XYATE1ak9Rc8z0bMelcSATVa2ZE3vn3Wngvd5RazlIsQtDi2DAqzt6wDAR255js7FpTquuh2JdqjsxmRs39C1EaLUa8WuqHNbeNssykdQ6Jy0WA6TYRjsz2SqPz2ybMgE3Ca3LsWm/Lb+Yyi44RnjjHrU7nTLHB821vAWGzttVGFCqsjQnQQyIIREiQSSHDrXACzC8Cas1g6OYQDvcCR04AifWuw2rPrLyDKs+td2eiqtRjrzL9Sz35dcvUzeyE3JqzuyWrzArCYM81o2WK3CcKjqrXVc/Ws7J9XUtLVQqmCTTc4eKdU4FpO0O1ktyzHvVhj4YxAz23+ErVpDiQxMWgZ+tf4VbVcszXhoDyHO2kAge8n17VC8tLuqJBQRC0uJYJBbVGkiAbp3xMehYaQDatWkA2iai1L+K72WfKt67dHfxUldmjtPFNS/iu9lnypXbo70rs0dp4pqX8V3ss+VK7dHeldmjtPFNS/iu9lnypXbo7+KV2aO08VOo1Eq9pqlpkzdgyRHNO89CoUuK6E4EzqSMyMxxPZ6K9BkahwqVDcxlUx6zarXWB7ZGbWnSJlfeJSM1vrss3ZAkCc4/rJ3KTnQBDQJ3AkdudQHJTnAxCQwEPc0OMjJpIl2GwgWWkLFOqSYja4Z/umFpDpTnloq3lw1Kak5HhwWRnB86jYbrry+W6aw2t4kyZa47IMRn04/iooFIdJlaZJDsLZHP8lbp+TodePyYa0AwRcZisM2aRM615sEk76ESQRzQ7ZiCpBT21S5zSLGu7w65Vn+z0TlWwocQOJfEYbxIwwCb75gzEu5SsdM4RBj/hWYUXlJ2SkZLlUyh83qdaYe0OHcce3Wo31XAwKZPTLcfWVZDWkfm3quGNItdvWNc/hO9pnzLNRulv4LNRmlsPBNc/hO9pnzJUbpb+CVGaWw8FpVJdE0SYMgyyWnKQb2BxKy2Tbnb1s2Tbn7+Cjs9pfrNWWOLf35bzTsa6MD1jHeNq2fDZUrA24Y9q2fCZUrh1uFtvaJ7v+K8oFWREREUNJ5cX4kQbo9kGf/l7lQhPfHfEtlIyEu69egpkGDQINGkwOL213E55kgNErgALxbM9ihpW4au+4GQy+Y98SVFByjODXeLQ2sZdhkZK5TfZmrTjAgPFUxBDbOcxWaHCch2ysUzqhndD2t2YyWz+K3jUh5DgLKrmjvnLioKBk6CDCc/rcpDiuIIuLQ+Uu6qCjrRnDSYvY7JbmDu/JSupgtqtJHWtzdXjmVWHkRxqiI8NJMOzPKJcQM8rCRZYRapKTpaDvAPuViE8vhtcc4C5tMgtg0h8JpmGkjUZL6Pcb8v0t51k+CsvO0737l7XJHwcP1nK6sqi6SIiIiIiIi5T3ZPL9E+da/goq3QfftXNyv8ABxPWcKgV6UzlYvBtALgHXKHWuvhmBMS7A4DZtzJ/Aqny8TlWwhIm93YNd5zeJXZ5hRuZxKW6s1s6sMEgl5z5hINH5iM5AWxrtAknCJnoG0KU0qEAXE2Sn4Y9qqsyTS3vENrJuJqysscbQ04E5gb5EXgy2FUH8FsI7DORusUb8nUhgaXNsIrAzBEriZjA3i9ZY4ESMit4cRsRoc0zBUFIo8SjxDCiiTheF57lB5fo/wA6v8DFUpHv4Xj8l0KF8HSO5u8r0SvLkoiIiIiIiIiIiIiLV1OZxOIg+/8AqoIkEPnaRMS9a1eo9OMEMFUGq6sJ3zs1iyclE4NEukgAAHdgMJ9G5VSyFCLngkAATwsFmrsXWZGplMYyC4Ne95cWE/nBeetdibRO60iS2ZSGYJzLvaxIyyUsOjNk1wJvJHjeFVpOVYs4kJ7WmbWsMrjUkAQQb7L7k73GGJwBA6nRP4BZbQ2irImye29axMtRYhiEtHXLCb/0fl++K1fQwwzgN9AOPpiVFEohaz+nfINvlYPnvVqi5YbEjzpMgKz4k6sxXcJTInOUwDZaJTCkosgRJPXH/wCQAp6NDcxsnbZfKxUMq0iFHjVoYHaRWkfOSfVy3VlcxERERR1qV6MSADiBhewOEjEYwfQtmuqzsW7H1Z2fZb02BoDWgNAyAEAdQCwSSZlaucXGZMysrCwiIiIoyzHCednEbIxM7ch/wqj4Qa8lk+tfLsz23HMuxApZiQWiMWkQvy1pk2mdWy8TtkbBbioBRY9pAlrQCzCII6OgHqVVsCBHYas2tALOwj7YrqxadTsnxmmJKJEc5sa0Eua7NMWWkZswlcp3UhnJEkO2ZiMfcFadRWEmZNsj4iXALlQsrxmBgawdQPaLDc6cx4TMvssCiMRJgzhsxzO/aVltFY0kTMjOzNbetYmVY0RrHForMqivK2Tfyg5rJd5AW9NkACSYEYqaFD5NgbOclRpdINIjOikAViTIXW2r6Pcb8v0t51k+CsvO0737l7bJHwcP1nK6sqi6SIiIiIiIi5T3ZPL9E+da/goq3QfftXNyv8HE9ZwqBXpV4ISnaoKVEgEYEuMuO/fh1YBUoNGfDaRMTJmTj4ZrLBbYu7Tcp0ekRWuDSGMbVYyyTcCTnt6zrBM4KOrYy5l0nJjmA+dGJ9kYKJ9Bc+EIZNzS0HvkJnwFytQMvw4NLdSWsPXiMiuE7i0l1UHtLrzcLJG9SVqJcZwwIInEYBwIPocVvFoj3PMQETmDI3WCRG2/Mo6LlmDCo7aM5rqtV7SQZO6zg8EdxFoJtGcKZjYEYejAK7DbVbLdYFwqTF5WIX2+JmT3lee5QeX6P86v8DFUpHv4Xj8lfoXwdI7m7yvRK8uSiIiIiIiIiIiIiIiIq9Vpc8AjmNhxwm8dg6hE+pc+O0xowY4dRtv/ALHMO4XntkvR0CI2h0J0aE4GNEm0W+7Z+o2/qfc3ATOdHFxnAg/snd17unrUb+VfWMiCZVezhiewqxA5rA5Fpc0sAeIt1pvHfZINIuIN01hwMAib152c5c6M9niqPk4oM2TnN+N0jLwnJWhSKI6HUjFpZUgkgATrBza8pWzq1prayt287ECQ7YRnG8459StUMfqttAmDmI+eJ7lyMtuAIhCoQHOLSwzJa4zE8AP0g2iZU6vLgoiIiIiIiISiSREREREUVpDiLrcJwJ/dG0jpVSliI5lSHnsJwGfxwXXyM6iwo5j0mRqCbWm57swOAF5xAlnWLsQA3mtj8Dl1YetRljg5gY2TW5vAjZYrLaRDfDjujxZxooNuBDmmRP8AdaLLBIDOoHWXOWg814GWEulo9AwVR9CcWkFs+q8DsmZtHhsXZg5chNiNc2IRKLBc609YNaREd/8ARNud16kZTN7Fu0EGcubdM9PjetTw4LzE67SbQQZ9ktm1c+kU2CKKBR4gHVcxzatp60wRmkbDO8SVldNeWV/uN+X6W86yfBWXmad79y99kj4OH6zldWVRdJERERERERcp7snl+ifOtfwUVboPv2rm5X+Dies4VBemXgVHWnAjGMxvG2OlbNlcVu2VxWnfP3H+z+azyfaNazyfaNad8/cf7P5pyfaNacn2jWnfP3H+z+acn2jWnJ9o1r59vsYq17PX57dQahu3JvX2gZ3sMulQRKLXiMfWHVntV2BFEODEhEjryz3SmrVqtbg281rsMSC084RlIkgzGw7oxVuHCBMidvreFWhwWuNUm/tu9d471bpPloJBbIyMSOgwoXCRlNQuEjKc1pWdUnmNaR955b7gwrZoZ+onVP5hZaGH8xI7hP5hR363Dp9o76S2lCxOocVvVhaR8o+pL9bh0+0d9JJQsTqHFKsLSPlH1JfrcOn2jvpJKFidQ4pVhaR8o+pL9bh0+0d9JJQsTqHFKsLSPlH1JfrcOn2jvpJKFidQ4pVhaR8o+pL9bh0+0d9JJQsTqHFKsLSPlH1JfrcOn2jvpJKFidQ4pVg6R8o+pL9bh0+0d9JJQsTqHFKsHSPlH1JfrcOn2jvpJKFidQ4pVg6R8o+pL9bh0+0d9JJQsTqHFKsHSPlH1JfrcOn2jvpJKFidQ4pVhaR8o+pL9bh0+0d9JJQsTqHFKsLSPlH1JfrcOn2jvpJKFidQ4pVhaR8o+pL9bh0+0d9JJQsTqHFKsLSPlH1JfrcOn2jvpJKFidQ4pVhaR8o+pa1W1HC66lScNxeSPUaSy0saZtcR4f7LLTDaZteQe7/ZaWWpVFS4WgsxkhznFp3Xi0SOjPHNbPbDLawNvdKe0raI2GWVgbe6U/CZV5V1WREREREUFscQ0FpiHMnCZBcAR6it4YBMjgdykhAF0jgdynWijREV/uN+X6W86yfBWXmad79y99kj4OH6zldWVRdJERERERERcp7snl+ifOtfwUVboPv2rm5X+Dies4VBemXgVpUqgFoJguMDpMEx6gVkNJBIzLZrCQSMy3WFqiIiIvk6V0nUp2qyUWxdrGqHyJPNa0iDszVSNEc2LDaLjOfgujRYLH0aM83tqy8Zgr6rmgxOzEK4CQueCRcsrCwiIiIiIiIiIiIiIiIiIiIiIiIiIiIiIiIiIsMYAIGACySSZlZJJMysrCwsPdAnHDdj7lkCZksgTMllrgRIMg4gjb1LBEkIlYURYVe3nmdbmAe21SQh1vA7lLBHW8DuKsKNRIiK/wBxvy/S3nWT4Ky8zTvfuXvskfBw/WcrqyqLpIiIiIiIiLlPdk8v0T51r+CirdB9+1c3K/wcT1nCoL0y8CsPaCIOIKyCQZhZBIMwoSx7fF54/dJxHmnb1H14Y7za6+w+vVmrCSbXfmsOPH7asN6VZrpAOIiQc2zMSNkwfUtXMLb1q5hbabscykWq0XneUHl+j/Or/AxUaR7+F4/JdahfB0jubvK+1arTcjml04CC0EnHmtBIk4LpQ4dfPLXrsXOhwq+eWvXYt7JXvsbUALQ4AgGJg5TCxEZUcW4LWIzk3lk5yUq0WihqtqE81zGiP2mlxJxnJwgZb9q3bUl1gdcvkVI0wwOsCT3y+RWurrfv0+yd9VbTh6J1jgs1oOifMPpWLlbiU+zd9VJw8DrHBZrQdE+YfSlytxKfZu+qk4WB1jglaFonzD6UuVuJT7N31UnCwOscErQtE+YfSlytxKfZu+qk4WB1jglaFonzD6UuVuJT7N31UnCwOscErQtE+YfSlytxKfZu+qk4WB1jglaFonzD6UuVuJT7N31UnCwOscErQtE+YfSlytxKfZu+qk4WB1jglaFonzD6UuVuJT7N31UnCwOscErQtE+YfSlytxKfZu+qk4WB1jglaFonzD6UuVuJT7N31UnCwOscErQtE+YfSlytxKfZu+qk4WB1jglaFonzD6UuVuJT7N31UnCwOscErQtE+YfSlytxKfZu+qk4WB1jglaFonzD6UuVuJT7N31UnCwOscErQtE+YfSlytxKfZu+qk4WB1jglaFonzD6Uc2qBJqUwBiSabsOv7VAYZsDTr+yAwiZBp8w+laaPZUF68W3Di0BrmnEyZBcYE478dkLMUsMpX57Z/ILaOYZlVnPPbMbh6xVqqHRzSAd5BcPUCPxUTZTt9b1C2rPrcOKgp2Q3g+o++W4gQGtacRLRiZh0YkqQxBItaJA6/XgpHRRItYJA+JPqWCsqJQoiK/3G/L9LedZPgrLzNO9+5e+yR8HD9ZyurKoukiIiIiIiIuU92U/9fonzrX8FFQx6S+jQzFh3i5ObQ6T/SiDqm9fPv8AQqrfa6lAAFjdvFVnex9DJJD3DxHBL/QPeqv4oyhiPKrf4WybonzFNZ0D3p+KMoYjyp+Fsm6J8xUVopteMRliCDBGIOB2YgLo0b2yjwx/Uhg9xl3zmD8pKjE9kYQdODFLb5ggOHZnF1t81qKH36ntK7C9s4RnykGXcQd9WW1VIvshFEuTiNPe0jcXT2KKtQp323ny7G5ecL2QvXJE7phbR/auEXkwYFcNtmerLYfWZKP7MRhDlFihhdmDa0++0es6no0WtJcJLjmSZPVOwdGSiie2bXQrIRDsJ9Xvnfs7JrJ9kIjogDooqdjZHVMjxme7Mt6cNAa0AAAADcBgAuTG9rKc91YSHhPeuoz2VoImX1nE2zJ4SWb5XNjZbp8UEOimRws3WrpQci0CEQWwhMYie9YvHeVUfTaS9pa6I4g5i4yVtlEo7HBzYbQRnDQCjGkmACT0KuysHAtv7L1O6REnXKS48TLThnIOE5TuXUg5WyhB/LEdZaZ271zY2SKBG/NCbhZZuWt/oCvM9qacHTMiMJLnP9lcnuaQAQcZ8Vl0gAlpAOXT1b1cb7W0kEF8IS8RPxt3Km/2OopBDIjp9sjskN4Wt9T/AIx/w/z/ANVW/Bf+f+H+y3aCfFaXRiYGXqU0T2uZP+lBJHaZbg5RQ/Y18v6sYA9jZ7y3cjwREtInKZE9WCiPteRfA/l/qpB7GA3R/wCH+y1Dh0qeH7X0ct68NwPZIjWZblBE9jY4d1IoI7QQdQnvWbw6f79K3/F1E0HbOK0/BtK/cbt4JeHT/fpT8XUTQds4p+DaV+43bwS8On+/Sn4uomg7ZxT8G0r9xu3ggcFJD9rKG50nBw7SB8iVpE9j6Y1s2uaThaN4WZG/8f6Kf8TZP0j5Sq/4UyjgPMnpCssy7k9zQeVA771Wf7O5Ra4jkp9xEkhWYWU6HEE2xW65b1Vi5Ip0IydCd4Ce6aQp4dJgxDVY8E9hBVeJQ6RCbWiQ3AYlpA2op1WWERERERERERERX+435fpbzrJ8FZeZp3v3L32SPg4frOV1ZVF0kRERERERFyjuzeX6J861/BRVLKPwz/WdWKL71q+avIrtoiIiIiIiLzun/LrB51f4GLoUX4aN/wDO8qtG97D8V6Jc9WURERERFe0XVul5LNYy5DwDBDSRiDsxhWaM6rWJbMSt7lFFE5AGRzK9XoXBXAcXjU0iCRBul7C0OG8DBWnsqCIJzsb3ynnUTXVqtkrSpjoVhe4BjgBVa1uJ5wNJ7g0E73NaJ6VtzNhcRLOJaiZawFry5kDPN8woxZC6nRDmOBFOuQLrvGD8JGcLXkazGBwzO1zW1eTnEHONy07ypS54Y9zWPptcwAkgOYS7MgiXCAehacjDmXATAIEu8W8As13WCd87VS0fZDUqOp3i1gk1HfusaZJMYE4D0wq8CEXvLZybn7gpIjw1oOfN3qzWOuv1bt1lNhFFmyGlsjpIDrx6Sp3f1qz5WAdUd3CcytB1JNnab1NSsdLO5el9nEEu5utD7zcD90Eda3EGFfKdrbLbJzmNi1L346WySitGj2U2+K994VAHD9lzHkCTMCABIjatH0dkNtxM524EH1NbNiOcb5XbV8dUFYRERERERERERYWVkFSwo0SEZw3Fp7DLcoosKHFEojQ4donvS+d5U/SFL/dd5jxUPMaL+03yjgl87ynSFL/dd5jxTmNF/ab5RwWQ87/91LCyrTYRm2K7xM981FFyXQook+E3VLdJL53rTpOmVq3Kunf+Y7rvBb9HUSrU5JsrvyhNYf7AVnp3KH7p2cFV6Cyd+yFnWHo9SlHtFlANAr3Gdwmew9ijPs7k4uLuTvErzLvHb2r6HcaP/X6W86yfBWXcg0p9JYIz7zfLUqoorKL/AEYdwu3rqykWURERERERFz3up8l7Za61ir2NtNxsxrlwqOuj7QUw2N/iu9yijwRGhlhzreG8scHBeZ8FtO8Cydq5cvoWFpHYrnP34BPBbTvAsnauToWFpHYnP34BPBbTvAsnauToWFpHYnP34BPBbTvAsnauToWFpHYnP34BPBbTvAsnauToWFpHYnP34BUbbyD03UrUaxo2UGiXkAVTBvgAz6lPDyYxkN7A49aWxRupbnOa6VyveC2neBZO1coOhYWkdik5+/AJ4Lad4Fk7VydCwtI7E5+/AJ4Lad4Fk7VydCwtI7E5+/AJ4Lad4Fk7VydCwtI7E5+/ALZvJjToyoWUdVVyyMjQxc4rHP3YBPBnT2P2Nlxz+2dj1706HZplOfO0QjuTOnjnRspiM6ztmSHI7De8pz5w/SFZsmg9PNcXOs9kfIg3qz5zBkOBkHBTQ8mMY4kuJnjxWjqW4iQACjraA0+5xdqbMMI/XvOG6SZIWj8lNc6dcrIpjgJVQom8mNPDKhZR1VnBaDI0MXPK25845gs+DenpnU2WRkdc/BZ6IZfXKc+dohYHJnT3Bsu/9c71rHQ7NMpz52iFnwa09BGpssHEjXOg9J3rPQ7JSrlOfO0QtPBbTvAsnauWvQsLSOxZ5+/AJ4Lad4Fk7VydCwtI7E5+/AJ4Lad4Fk7VydCwtI7E5+/AJ4Lad4Fk7VydCwtI7E5+/AJ4Lad4Fk7VydCwtI7E5+/AJ4Lad4Fk7VydCwtI7E5+/AJ4Lad4Fk7VydCwtI7E5+/AJ4Lad4Fk7VydCwtI7E5+/AJ4Lad4Fk7VydCwtI7E5+/AJ4Lad4Fk7VydCwtI7E5+/AJ4Lad4Fk7VydCwtI7E5+/AJ4Lad4Fk7VydCwtI7E5+/AJ4Lad4Fk7VydCwtI7E5+/AJ4Lad4Fk7VydCwtI7E5+/AL03cs5L2yyVrbXtjabTaTQLRTdeH2YqB07vGb711IEEQYYYMypxHl7i4roSlWiIiIiIiIiIiIiIiIiIiIiIiIiIiIiIiIiIiIiIiIiIiIiIiIiIiIiIiIiIiIiIiIiIiIiIiIiIiIiIiIiIiIi/9k="/>
          <p:cNvSpPr/>
          <p:nvPr/>
        </p:nvSpPr>
        <p:spPr>
          <a:xfrm>
            <a:off x="1700213" y="-182563"/>
            <a:ext cx="304800" cy="304801"/>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2400"/>
            </a:pPr>
            <a:endParaRPr>
              <a:solidFill>
                <a:srgbClr val="FFFFFF"/>
              </a:solidFill>
              <a:latin typeface="Arial"/>
              <a:ea typeface="Arial"/>
              <a:cs typeface="Arial"/>
              <a:sym typeface="Arial"/>
            </a:endParaRPr>
          </a:p>
        </p:txBody>
      </p:sp>
      <p:sp>
        <p:nvSpPr>
          <p:cNvPr id="263" name="Google Shape;263;p24"/>
          <p:cNvSpPr txBox="1"/>
          <p:nvPr/>
        </p:nvSpPr>
        <p:spPr>
          <a:xfrm>
            <a:off x="457200" y="1367153"/>
            <a:ext cx="4953000" cy="4401164"/>
          </a:xfrm>
          <a:prstGeom prst="rect">
            <a:avLst/>
          </a:prstGeom>
          <a:noFill/>
          <a:ln>
            <a:noFill/>
          </a:ln>
        </p:spPr>
        <p:txBody>
          <a:bodyPr spcFirstLastPara="1" wrap="square" lIns="91425" tIns="45700" rIns="91425" bIns="45700" anchor="t" anchorCtr="0">
            <a:spAutoFit/>
          </a:bodyPr>
          <a:lstStyle>
            <a:defPPr>
              <a:defRPr lang="en-US"/>
            </a:defPPr>
            <a:lvl1pPr marL="287338" indent="-287338">
              <a:spcBef>
                <a:spcPts val="0"/>
              </a:spcBef>
              <a:spcAft>
                <a:spcPts val="0"/>
              </a:spcAft>
              <a:buClr>
                <a:schemeClr val="dk1"/>
              </a:buClr>
              <a:buSzPts val="2800"/>
              <a:buFont typeface="Arial"/>
              <a:buChar char="•"/>
              <a:defRPr sz="3200">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914400" lvl="1" indent="-406400">
              <a:spcBef>
                <a:spcPts val="0"/>
              </a:spcBef>
              <a:spcAft>
                <a:spcPts val="0"/>
              </a:spcAft>
              <a:buClr>
                <a:schemeClr val="dk1"/>
              </a:buClr>
              <a:buSzPts val="2800"/>
              <a:buChar char="○"/>
              <a:defRPr sz="3200" b="1">
                <a:solidFill>
                  <a:srgbClr val="000000"/>
                </a:solidFill>
                <a:latin typeface="Tahoma" panose="020B0604030504040204" pitchFamily="34" charset="0"/>
                <a:ea typeface="Tahoma" panose="020B0604030504040204" pitchFamily="34" charset="0"/>
                <a:cs typeface="Tahoma" panose="020B0604030504040204" pitchFamily="34" charset="0"/>
              </a:defRPr>
            </a:lvl2pPr>
          </a:lstStyle>
          <a:p>
            <a:pPr>
              <a:spcBef>
                <a:spcPts val="1800"/>
              </a:spcBef>
              <a:spcAft>
                <a:spcPts val="1800"/>
              </a:spcAft>
            </a:pPr>
            <a:r>
              <a:rPr lang="en-US" sz="4000" dirty="0">
                <a:sym typeface="Calibri"/>
              </a:rPr>
              <a:t>Nitrate</a:t>
            </a:r>
            <a:endParaRPr sz="4000" dirty="0">
              <a:sym typeface="Calibri"/>
            </a:endParaRPr>
          </a:p>
          <a:p>
            <a:pPr>
              <a:spcBef>
                <a:spcPts val="1800"/>
              </a:spcBef>
              <a:spcAft>
                <a:spcPts val="1800"/>
              </a:spcAft>
            </a:pPr>
            <a:r>
              <a:rPr lang="en-US" sz="4000" dirty="0">
                <a:sym typeface="Calibri"/>
              </a:rPr>
              <a:t>Fluoride</a:t>
            </a:r>
            <a:endParaRPr sz="4000" dirty="0">
              <a:sym typeface="Calibri"/>
            </a:endParaRPr>
          </a:p>
          <a:p>
            <a:pPr>
              <a:spcBef>
                <a:spcPts val="1800"/>
              </a:spcBef>
              <a:spcAft>
                <a:spcPts val="1800"/>
              </a:spcAft>
            </a:pPr>
            <a:r>
              <a:rPr lang="en-US" sz="4000" dirty="0">
                <a:sym typeface="Calibri"/>
              </a:rPr>
              <a:t>Lead</a:t>
            </a:r>
            <a:endParaRPr sz="4000" dirty="0">
              <a:sym typeface="Calibri"/>
            </a:endParaRPr>
          </a:p>
          <a:p>
            <a:pPr>
              <a:spcBef>
                <a:spcPts val="1800"/>
              </a:spcBef>
              <a:spcAft>
                <a:spcPts val="1800"/>
              </a:spcAft>
            </a:pPr>
            <a:r>
              <a:rPr lang="en-US" sz="4000" dirty="0">
                <a:sym typeface="Calibri"/>
              </a:rPr>
              <a:t>Arsenic</a:t>
            </a:r>
            <a:endParaRPr sz="4000" dirty="0">
              <a:sym typeface="Calibri"/>
            </a:endParaRPr>
          </a:p>
        </p:txBody>
      </p:sp>
      <p:pic>
        <p:nvPicPr>
          <p:cNvPr id="7" name="Picture 6"/>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24200" y="1367153"/>
            <a:ext cx="4189730" cy="3548380"/>
          </a:xfrm>
          <a:prstGeom prst="rect">
            <a:avLst/>
          </a:prstGeom>
          <a:noFill/>
          <a:ln>
            <a:noFill/>
          </a:ln>
        </p:spPr>
      </p:pic>
      <p:pic>
        <p:nvPicPr>
          <p:cNvPr id="8" name="Picture 7"/>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91400" y="2590800"/>
            <a:ext cx="4648200" cy="4189245"/>
          </a:xfrm>
          <a:prstGeom prst="rect">
            <a:avLst/>
          </a:prstGeom>
          <a:noFill/>
          <a:ln>
            <a:noFill/>
          </a:ln>
        </p:spPr>
      </p:pic>
    </p:spTree>
    <p:extLst>
      <p:ext uri="{BB962C8B-B14F-4D97-AF65-F5344CB8AC3E}">
        <p14:creationId xmlns:p14="http://schemas.microsoft.com/office/powerpoint/2010/main" val="3325017128"/>
      </p:ext>
    </p:extLst>
  </p:cSld>
  <p:clrMapOvr>
    <a:masterClrMapping/>
  </p:clrMapOvr>
  <p:transition xmlns:p14="http://schemas.microsoft.com/office/powerpoint/2010/mai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7"/>
          <p:cNvSpPr txBox="1">
            <a:spLocks noGrp="1"/>
          </p:cNvSpPr>
          <p:nvPr>
            <p:ph type="title"/>
          </p:nvPr>
        </p:nvSpPr>
        <p:spPr>
          <a:xfrm>
            <a:off x="0" y="4055"/>
            <a:ext cx="12192000" cy="1013747"/>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r>
              <a:rPr lang="en-US" sz="2800" b="1" kern="1200" dirty="0">
                <a:solidFill>
                  <a:srgbClr val="FFFFFF"/>
                </a:solidFill>
                <a:latin typeface="Tahoma" pitchFamily="34" charset="0"/>
                <a:ea typeface="Tahoma" pitchFamily="34" charset="0"/>
                <a:cs typeface="Tahoma" pitchFamily="34" charset="0"/>
              </a:rPr>
              <a:t>What did Middle and high school students do in the BSF project</a:t>
            </a:r>
            <a:endParaRPr sz="2800" b="1" kern="1200" dirty="0">
              <a:solidFill>
                <a:srgbClr val="FFFFFF"/>
              </a:solidFill>
              <a:latin typeface="Tahoma" pitchFamily="34" charset="0"/>
              <a:ea typeface="Tahoma" pitchFamily="34" charset="0"/>
              <a:cs typeface="Tahoma" pitchFamily="34" charset="0"/>
            </a:endParaRPr>
          </a:p>
        </p:txBody>
      </p:sp>
      <p:sp>
        <p:nvSpPr>
          <p:cNvPr id="282" name="Google Shape;282;p27"/>
          <p:cNvSpPr txBox="1">
            <a:spLocks noGrp="1"/>
          </p:cNvSpPr>
          <p:nvPr>
            <p:ph type="sldNum" idx="4294967295"/>
          </p:nvPr>
        </p:nvSpPr>
        <p:spPr>
          <a:xfrm>
            <a:off x="8534400" y="5700713"/>
            <a:ext cx="2133600" cy="476250"/>
          </a:xfrm>
          <a:prstGeom prst="rect">
            <a:avLst/>
          </a:prstGeom>
          <a:noFill/>
          <a:ln>
            <a:noFill/>
          </a:ln>
        </p:spPr>
        <p:txBody>
          <a:bodyPr spcFirstLastPara="1" wrap="square" lIns="91425" tIns="45700" rIns="91425" bIns="45700" anchor="t" anchorCtr="0">
            <a:noAutofit/>
          </a:bodyPr>
          <a:lstStyle/>
          <a:p>
            <a:pPr algn="r">
              <a:spcBef>
                <a:spcPts val="0"/>
              </a:spcBef>
              <a:spcAft>
                <a:spcPts val="0"/>
              </a:spcAft>
              <a:buClr>
                <a:srgbClr val="000000"/>
              </a:buClr>
            </a:pPr>
            <a:fld id="{00000000-1234-1234-1234-123412341234}" type="slidenum">
              <a:rPr lang="en-US"/>
              <a:pPr algn="r">
                <a:spcBef>
                  <a:spcPts val="0"/>
                </a:spcBef>
                <a:spcAft>
                  <a:spcPts val="0"/>
                </a:spcAft>
                <a:buClr>
                  <a:srgbClr val="000000"/>
                </a:buClr>
              </a:pPr>
              <a:t>38</a:t>
            </a:fld>
            <a:endParaRPr/>
          </a:p>
        </p:txBody>
      </p:sp>
      <p:sp>
        <p:nvSpPr>
          <p:cNvPr id="283" name="Google Shape;283;p27" descr="data:image/jpeg;base64,/9j/4AAQSkZJRgABAQAAAQABAAD/2wCEAAkGBxITEBUQEhMWExUVFxcXFxgXGBgYGhUdFxUYGBYWFRgbHCggGRolGxYVITEhJTUrLi4uGR81ODMsNygtOisBCgoKDg0OGxAQGzcmICY3LTAyLzAtNy8rLS8vMjAtLS01LSs3LzIrMy43LS8tKy0tLTAyLSstKy04MC0tLS8rLf/AABEIAJABQAMBEQACEQEDEQH/xAAbAAEAAgMBAQAAAAAAAAAAAAAAAwQBAgcGBf/EAE0QAAEDAQQFBQ0ECAUCBwAAAAEAAhEDBBIhMQUTQVFTBiJhcZMHFBYyNHKBkZKhstLTI2Kx4RczQlJUVdHwFXOUwfEk4jVDRGOis8L/xAAbAQEAAgMBAQAAAAAAAAAAAAAAAwQBAgUGB//EAEERAAECAgUHCQYFBQADAQAAAAEAAgMRBBIhMVEFQVKRobHRExQVImFxgZLwBjM0wdLhFjJCU6IjYmPi8VRygkP/2gAMAwEAAhEDEQA/AO4oiIiIiIiIiIiIiIiIiIiIiIiIiIiIiIiIiIiIiIiIiIiIiIiIiIiIiIiIiIiIiIiIiIiIiIiIiIiIiIiIiIi+bpHTtCjaLPZqjiKlpLxSAaSHasAvkjAYOGaIvpIiIiIiIiIiIiIiIiIiIiIiIiIiIiIiIiIiIiIiIiIiIiIiIiIiIiIiIir223UqLQ6tUZSaTAL3NaCYJgFxzgH1KSHCiRTJjST2Ce5YJAvVhRrKIiIiIi8/oLlL3xbrdY9Vc7zNEX797Wa1rneLdF2Lu8zOxEXoERERERERERc/5df+N6E8+2f/AFU0RdARERERERERFDWtdNr2U3Pa19SbjS4Bz7udwEy6JGW9EUyIiIiIiIiIiIiIiIiIiIiIiIiIiIiIiIiIiIiIiIiIobXaW06b6rzDWNc9xiYDQScBngFvDYYjwxt5s1oTJeHsXKOwl119ay9/1Hlj2VBfc0vfdNkvgA4D7OcQDjddkbkSkND+Ta48mLpGVo/VK3PbLwmL1qBnzr7Nm0lR0bY7PSt9ppMcGCmHEwHljQOYImALuzb0qGmRmRo74jBIEk60aJCRVCvp20W5tZ+iqtN1OkNUHFs62q9skteXi42m11MzDpLiIwV2BBo0GpzoGbrb5SbmslbWtziQkZ2rUkn8qktfK6x2p1OxWe1jWVqlx+qeL7GhrnVAHiYJDS282TjIO0VaKyrXiymGYiyZMhxkb5eC2dgpKXKKjYQadvr07Pec80W1KhqPLQcXXziWS6GzjAxxMNxS3QnOBYZ2W2SGrHHt7pk2edeO5IcstH09LaWr1LVSbTrOsppOJwqXKdQOu9RI9aqLZe0/SNon+Oo+1+SIn6RtE/x1H2vyRE/SNon+Oo+1+SIvUoiIi533Qq7WaZ0K95DWh9sknZ9lSWzGF5qtFq0iRGw2lzzIBeppcqLOaj2F4DWht18mHT4wGGEYdc9CtuoEYMDpWnNguczLFGMRzC4ACVuY46lHYeVtne54cdWAeaXftjf0Ho/sbRMnRWAEW/JRwMt0aK5wJqyuJz+sFu/lTZxUYwPBa4Ol2MNjIHDGcfdvWBQI1Uki0ZsVu7LFGERrA6wztww1+r1p4WWfXaqeZH6zZO6IyjbvWejovJ1s+C06ao3L8nOzSzTw+6kPKiz65tIOkOHj/sg4QD78dmHo15hG5MvI8M636Yo3LCEDYc+aeYev+eM5caWpHTmh+e27Tdai5wMgF1Ngj3D1qE0eJJtlpnZ3K0KbBJd1hJspmeM+C9d4WUNfq55kfrNl7aOqIx3qx0fF5OtK3DsVLpqj8vyc+rL82afras0OVlndVdTJutHivOTt+Gzo39COydFDA4WnDBIeW6M6K5hMgLjmPrNitK3LCg2rcxcyP1gxE7ozI6fctm5NillbPgtX5dozYtS8aQx9Z1nSPK2ixrDTIq3iLwGBa2MTlnlgsQcnRHkh1izSct0eE1pYa075Zh6zLGkeVtFmrLDrA4m9GbRHSRzpI9RSFk6I+tWswWKTluBDqFhrA3yzDZb91JbeVlnYGlrtZeImJ5owlzsNgOW1Yh5PjOJmJS2reNlqjQw0tNaeGYYngt7RypszaZe198xgzEEnYDhgtWUCMX1SJdq2iZYorYRe10zhn+ygdyxs1wuF4ujBpEY7ATkOtbjJkatI3YqI5eotSsJzwl87ltT5WUNUxxdz3Foc3K7Jhzj90YlYOT4tcgCwZ1s3LVHMJribTIEYYnuCm0ryko0WNc0ireIwa4SBmXerYtIFCiRHEGyWKlpeVYEBgcDWngc2Kzb+UtCmxr2vFS84CGnECec7LYPWkKgxXuIIlL0Ej5Vo8JgcHAzMrNp8NqxaOU9maWgPDrxgkZNG9yMoEZwJIlLakTK9FYWgOnPDN2lNK8paNJrXNIqlxGDXCQDm73ZfgswKDEiEg2d6xS8rQIDQQa05WA5sVG7lZZr7WBxIdm6IDcJEznuWRk6NVJI8MVoctUWu1gN+fMEPKmga7aTXAtMy84NB/ZA/rkPwcwi8mXkW4LPTNHMdsJpsOfN2D7+hi3crbOxzA06wOPOLf2Bv6T0f2cw8nRXgk2fNax8t0aG5oBrTvIzD1mUln5VWZ9QMDiJHjOENmYjHb7lq/J8ZraxC3h5ZosSJUDvE2DuW1LlPZS5zdZEbTk7LFp9PuWHUCOADJbNyvRHOLa8paj3KtozlZReXioRThxukzDmzgeh0RI/sSRsnRGAFtuPYVBRctwIhcIhqyNhzEZvHFZ8LaGvNMkauBDxJlxOIOGWOfQU6Oi8mHAW4LPTdH5csJ6tlvb6zqlyg5TWd9ltdK9/5FUNJBh80nYDDf65C0fQIzWVpfZSw8r0aJFMMO7jmK8xyV5QUv8AoUHNJdcp0yyY1jXP52P7pbeB69qs0KhxOUbEBskTPAys23LEXKsFnKNd+ZubH1nwXO/8AD++hbqzAWVhbq9Wk5phzXA3mgPAnM9GOOCQaIHwXszgmXgufScpOhUqFENjXNExhM/LFZp6UtGkqxttrY0us9NtnptLZDqmMlzSM5N47BK2yTRBEi1ogsF/z9YqzlalgBkJjvzWkg/pHb25lrbLXatGa6y2W8+hbmClDjIbUPMJbsDy3DpB+6IjynCe6PXl+b1Lgt8l5SEeC4xDItmT3Yre1aCqUabXWQuZXsjWPY9gAL3mTUxiXc27Ay5xGMldCkUMNoQYwWzn3ys+blzaJlUiPXiGx5N/6QLuwWzmreh679JWmrpS1MYS+KdNkS1oYIcQDO3f97oVPJtGBBiOHcpMvU5zXCDDMs5lsHz1L677NZgYNFmH/ALM+8NXYFFaROqNi4AiUgiYefN91rqLLwWdj/wBizzRuiNizXpOmfN91h9ns0YUmA7DqJ913FBRWztaNiyIlIna4+f7rWy0rO5xpmjTDwL36oC8Ji82RlOzYsxKIxra1US8NSzEfSGtr1zK782fCwrvS8avoaIi5T3ZPL9E+da/goq3QfftXNyv8HE9ZwqC9MvAoiIiIiIiLzvKDy/R/nV/gYqNI9/C8fkutQfg6R3N3lferV2sgukAmJgkDAmXEZDDM4LoNYXXLmMYX3euKlWq0WERERERERERERERERERERERERERCYxRAJqKz2hrxhnAJacHNnK804iYOe5bPYW3/AG1rd8NzL9ebWpVqtERERFV0t5PW/wAup8BUcb3bu4qeje+Z3jevlcmmzZrGLswwumMGwLo9Jv4dRSgmVFvzAbZ/LcruUDKPGtzy+fy3L52jqlssz7Q1tidVbUr1KgdrGtwccMIOwT6VQhmPBLgIc5km9W47aJSWwy6NVIaBKqTdqVmtpm2OcwGwPBBLg3XN5wAg43cAC5quw48XknuMO2wATxmSZ5pS2qFlDojQSI4wnVNm3PIqX/HLb/Lnduz5VX5xH/a2rTmND/8AIHlPFQWbTdsN57bAXh5BBFZsCGhsTdxxBxVmkRYzKrRDmZW23E2yuzKSJQqIJNMeRH9p78bFP/jlt/lzu3Z8qrc4pH7W1R8xof8A5A8p4rfROl7faX1adDRrqjqN0VAK7Bcvglsy0TN05blXflNzHVXMt7/sr0LIDYrA9kaYP9v3X0u99Mfyh/8AqKX9Fp0t/Zt+yk/Df+X+P3WH2bTBEDRNQdPfFLD1tWRla38m37LI9m5G2J/H/Za0rFpdogaIqY4mbRTJPSTCy7LBN7Nv2R3s6XXxf4/dd1XFXp0RFynuyeX6J861/BRVug+/aublf4OJ6zhUF6ZeBWURU2AvcX3iGQA2DnBdeccMjzY6ulTGTBVlbn2WcVOSIYqytz7JDfNSd7fff7X5LTlOwalpynYNSd7fff7X5JynYNScp2DUo6j2Mcym6s5rqhdcaTi66BMYY5hRujtDg0gTNysQw9zHOa0SF9l07krWd+Fx7pOZLjDcM4HjYwIkZ5qdr2/qGz1LaomRG/qGy/xzaipbHZhTYGNJIG+PcAAB1DBaRIhiOrFaRYpiOrFb1WEjBxb1AH8QtWkC8TWrSBeJqPUv4rvZZ8q3rt0d63rs0dp4pqX8V3ss+VK7dHeldmjtPFNS/iu9lnypXbo70rs0dp4pqX8V3ss+VK7dHeldmjtPFNS/iu9lnypXbo70rs0dp4pqX8V3ss+VK7dHeldmjtPFNS/iu9lnypXbo70rs0dp4pqX8V3ss+VK7dHeldmjtPFNS/iu9lnypXbo70rs0dp4pqX8V3ss+VK7dHeldmjtPFNS/iu9lnypXbo70rs0dp4pqX8V3ss+VK7dHeldmjtPFNS/iu9lnypXbo70rs0dp4qra7M5xuio6+MnXWfZzE43dsDDbAUsOI1tpbZhM27duZTQ4jWiZbZhM27duZfQYDABMmBJiJO0xsVcynYqplOxaWgOum54wxE7Y/ZJ2TlOyVllWfWuWzKtbrXerfBLPVvNDoI3g5tO0HpR7apkj2VHSUOlvJ63+XU+AqGN7t3cVJRvfM7xvVPkl5DQ8wf7qKh+4b3KfKfxcTvX1lZVFRNofaGptLWtyyulxOPTeGHQty/qBvaTu4Lcv6gZ2k65cNqzaaN9jmEkBwLSREgEQYlYY6o4OwSG+o8OwtUgEYDAD3LVaEzvREV/uN+X6W86yfBWXmad79y99kj4OH6zldWVRdJERERcN740x/N3/wCnpf1XY6J/v2fdeX/En+L+X2TvjTH83f8A6el/VOif79n3T8Sf4v5fZUrZZLVUrUbTbbea4s5eWh1JjA3WAB3Oa7DJue5T0bJhZFDg6Zwl91BSctOpUIwWw7Xds+26S+2ukvPKCs0uddI5kS7c6ZFz3SfQMZMbtIaJ593bwUjSGisL93bw/wCTmWijREREXneUHl+j/Or/AAMVGke/hePyXWoXwdI7m7yvRK8uSiIiIiIiIiIiIiIiIiIiIiIiIiIiIiIsNaBMbTPpWSSVkkm9ZWFhERVabrlUsMxUl7TsBAAc3o2OG/nbsZSKzK2FnA/LVip3CvDDsLD8j8j4Yppbyet/l1PgKrRvdu7ilG98zvG9U+SXkNDzB+JUVD9w3uU+U/i4netrVVqteA15IbDqhc0QAXAXQQBiQXEmcAOkLpsawtm4X3SPru7SsQ2Q3Nm5tpsEjt+XaT2L6iqqkqle2EOaGtvNLiHGcRDSeaI50Rj/AL7JmwgWmZkc3rMrDIILSXGRzDjh2K20giRiDkRt6lCRK9QESsKIsK/3G/L9LedZPgrLzNO9+5e+yR8HD9ZyurKoukiIiIuGVbdQP/qGDqqNHrxXrm0iGM4XzhsCM3/8z5StO+qH8SO1atucw8Wrbko37f8AErDrRTOFOsKjz4rRWbj6pPTkcluyPDc6RI3/ADWRDeLXskMap+29WLBZNU0tvXhsEANb0MGYHRJW8aLyhnKW896ijReVdOUt57z/AMVljwcjOz1YEKtDitiCbTNZpNFjUZwZGbIyB8DaDZjmS8Jjbms121qk7b/Ba83icjy0urOrPtIJA1A6llbqFERed5QeX6P86v8AAxUaR7+F4/JdahfB0jubvK9FOMbc/VE/iPWry5Ms6IiIiIiIiIiIiIiIiIiIiIiIiIiIiIiIiIiIijtFK80tkiciMwdhHStmOqma3Y+o6ahp2otAbVBvY4taS10HMRMTIMHp3KQww61l3fbtkpHQg6Zh3YTt2yn3pVtojmNc92wXXNnrcRAHSsNhH9RAHf8AILDYBn1iAO+ewXrexWcsbjBc4lzyBAJO7bAEATsAWIj6xsuFg7liLErusuFg7vVqnUaiWlSnLmmfFJPXLSP91sHSBGK2a6QIxW7WgCBgBgANnUtSZ2lYJnaURYV/uN+X6W86yfBWXmad79y99kj4OH6zldWVRdJEREReW/Rzon+Bo+z+aIn6OdE/wNH2fzRFz7ukcnLJY7fozvWgyjrHWm/cEXrrKV2eq871q3QfftXNyv8ABxPWcKVemXgZTsCp0XYATE1ak9Rc8z0bMelcSATVa2ZE3vn3Wngvd5RazlIsQtDi2DAqzt6wDAR255js7FpTquuh2JdqjsxmRs39C1EaLUa8WuqHNbeNssykdQ6Jy0WA6TYRjsz2SqPz2ybMgE3Ca3LsWm/Lb+Yyi44RnjjHrU7nTLHB821vAWGzttVGFCqsjQnQQyIIREiQSSHDrXACzC8Cas1g6OYQDvcCR04AifWuw2rPrLyDKs+td2eiqtRjrzL9Sz35dcvUzeyE3JqzuyWrzArCYM81o2WK3CcKjqrXVc/Ws7J9XUtLVQqmCTTc4eKdU4FpO0O1ktyzHvVhj4YxAz23+ErVpDiQxMWgZ+tf4VbVcszXhoDyHO2kAge8n17VC8tLuqJBQRC0uJYJBbVGkiAbp3xMehYaQDatWkA2iai1L+K72WfKt67dHfxUldmjtPFNS/iu9lnypXbo70rs0dp4pqX8V3ss+VK7dHeldmjtPFNS/iu9lnypXbo7+KV2aO08VOo1Eq9pqlpkzdgyRHNO89CoUuK6E4EzqSMyMxxPZ6K9BkahwqVDcxlUx6zarXWB7ZGbWnSJlfeJSM1vrss3ZAkCc4/rJ3KTnQBDQJ3AkdudQHJTnAxCQwEPc0OMjJpIl2GwgWWkLFOqSYja4Z/umFpDpTnloq3lw1Kak5HhwWRnB86jYbrry+W6aw2t4kyZa47IMRn04/iooFIdJlaZJDsLZHP8lbp+TodePyYa0AwRcZisM2aRM615sEk76ESQRzQ7ZiCpBT21S5zSLGu7w65Vn+z0TlWwocQOJfEYbxIwwCb75gzEu5SsdM4RBj/hWYUXlJ2SkZLlUyh83qdaYe0OHcce3Wo31XAwKZPTLcfWVZDWkfm3quGNItdvWNc/hO9pnzLNRulv4LNRmlsPBNc/hO9pnzJUbpb+CVGaWw8FpVJdE0SYMgyyWnKQb2BxKy2Tbnb1s2Tbn7+Cjs9pfrNWWOLf35bzTsa6MD1jHeNq2fDZUrA24Y9q2fCZUrh1uFtvaJ7v+K8oFWREREUNJ5cX4kQbo9kGf/l7lQhPfHfEtlIyEu69egpkGDQINGkwOL213E55kgNErgALxbM9ihpW4au+4GQy+Y98SVFByjODXeLQ2sZdhkZK5TfZmrTjAgPFUxBDbOcxWaHCch2ysUzqhndD2t2YyWz+K3jUh5DgLKrmjvnLioKBk6CDCc/rcpDiuIIuLQ+Uu6qCjrRnDSYvY7JbmDu/JSupgtqtJHWtzdXjmVWHkRxqiI8NJMOzPKJcQM8rCRZYRapKTpaDvAPuViE8vhtcc4C5tMgtg0h8JpmGkjUZL6Pcb8v0t51k+CsvO0737l7XJHwcP1nK6sqi6SIiIiIiIi5T3ZPL9E+da/goq3QfftXNyv8ABxPWcKgV6UzlYvBtALgHXKHWuvhmBMS7A4DZtzJ/Aqny8TlWwhIm93YNd5zeJXZ5hRuZxKW6s1s6sMEgl5z5hINH5iM5AWxrtAknCJnoG0KU0qEAXE2Sn4Y9qqsyTS3vENrJuJqysscbQ04E5gb5EXgy2FUH8FsI7DORusUb8nUhgaXNsIrAzBEriZjA3i9ZY4ESMit4cRsRoc0zBUFIo8SjxDCiiTheF57lB5fo/wA6v8DFUpHv4Xj8l0KF8HSO5u8r0SvLkoiIiIiIiIiIiIiLV1OZxOIg+/8AqoIkEPnaRMS9a1eo9OMEMFUGq6sJ3zs1iyclE4NEukgAAHdgMJ9G5VSyFCLngkAATwsFmrsXWZGplMYyC4Ne95cWE/nBeetdibRO60iS2ZSGYJzLvaxIyyUsOjNk1wJvJHjeFVpOVYs4kJ7WmbWsMrjUkAQQb7L7k73GGJwBA6nRP4BZbQ2irImye29axMtRYhiEtHXLCb/0fl++K1fQwwzgN9AOPpiVFEohaz+nfINvlYPnvVqi5YbEjzpMgKz4k6sxXcJTInOUwDZaJTCkosgRJPXH/wCQAp6NDcxsnbZfKxUMq0iFHjVoYHaRWkfOSfVy3VlcxERERR1qV6MSADiBhewOEjEYwfQtmuqzsW7H1Z2fZb02BoDWgNAyAEAdQCwSSZlaucXGZMysrCwiIiIoyzHCednEbIxM7ch/wqj4Qa8lk+tfLsz23HMuxApZiQWiMWkQvy1pk2mdWy8TtkbBbioBRY9pAlrQCzCII6OgHqVVsCBHYas2tALOwj7YrqxadTsnxmmJKJEc5sa0Eua7NMWWkZswlcp3UhnJEkO2ZiMfcFadRWEmZNsj4iXALlQsrxmBgawdQPaLDc6cx4TMvssCiMRJgzhsxzO/aVltFY0kTMjOzNbetYmVY0RrHForMqivK2Tfyg5rJd5AW9NkACSYEYqaFD5NgbOclRpdINIjOikAViTIXW2r6Pcb8v0t51k+CsvO0737l7bJHwcP1nK6sqi6SIiIiIiIi5T3ZPL9E+da/goq3QfftXNyv8HE9ZwqBXpV4ISnaoKVEgEYEuMuO/fh1YBUoNGfDaRMTJmTj4ZrLBbYu7Tcp0ekRWuDSGMbVYyyTcCTnt6zrBM4KOrYy5l0nJjmA+dGJ9kYKJ9Bc+EIZNzS0HvkJnwFytQMvw4NLdSWsPXiMiuE7i0l1UHtLrzcLJG9SVqJcZwwIInEYBwIPocVvFoj3PMQETmDI3WCRG2/Mo6LlmDCo7aM5rqtV7SQZO6zg8EdxFoJtGcKZjYEYejAK7DbVbLdYFwqTF5WIX2+JmT3lee5QeX6P86v8DFUpHv4Xj8lfoXwdI7m7yvRK8uSiIiIiIiIiIiIiIiIq9Vpc8AjmNhxwm8dg6hE+pc+O0xowY4dRtv/ALHMO4XntkvR0CI2h0J0aE4GNEm0W+7Z+o2/qfc3ATOdHFxnAg/snd17unrUb+VfWMiCZVezhiewqxA5rA5Fpc0sAeIt1pvHfZINIuIN01hwMAib152c5c6M9niqPk4oM2TnN+N0jLwnJWhSKI6HUjFpZUgkgATrBza8pWzq1prayt287ECQ7YRnG8459StUMfqttAmDmI+eJ7lyMtuAIhCoQHOLSwzJa4zE8AP0g2iZU6vLgoiIiIiIiISiSREREREUVpDiLrcJwJ/dG0jpVSliI5lSHnsJwGfxwXXyM6iwo5j0mRqCbWm57swOAF5xAlnWLsQA3mtj8Dl1YetRljg5gY2TW5vAjZYrLaRDfDjujxZxooNuBDmmRP8AdaLLBIDOoHWXOWg814GWEulo9AwVR9CcWkFs+q8DsmZtHhsXZg5chNiNc2IRKLBc609YNaREd/8ARNud16kZTN7Fu0EGcubdM9PjetTw4LzE67SbQQZ9ktm1c+kU2CKKBR4gHVcxzatp60wRmkbDO8SVldNeWV/uN+X6W86yfBWXmad79y99kj4OH6zldWVRdJERERERERcp7snl+ifOtfwUVboPv2rm5X+Dies4VBemXgVHWnAjGMxvG2OlbNlcVu2VxWnfP3H+z+azyfaNazyfaNad8/cf7P5pyfaNacn2jWnfP3H+z+acn2jWnJ9o1r59vsYq17PX57dQahu3JvX2gZ3sMulQRKLXiMfWHVntV2BFEODEhEjryz3SmrVqtbg281rsMSC084RlIkgzGw7oxVuHCBMidvreFWhwWuNUm/tu9d471bpPloJBbIyMSOgwoXCRlNQuEjKc1pWdUnmNaR955b7gwrZoZ+onVP5hZaGH8xI7hP5hR363Dp9o76S2lCxOocVvVhaR8o+pL9bh0+0d9JJQsTqHFKsLSPlH1JfrcOn2jvpJKFidQ4pVhaR8o+pL9bh0+0d9JJQsTqHFKsLSPlH1JfrcOn2jvpJKFidQ4pVhaR8o+pL9bh0+0d9JJQsTqHFKsLSPlH1JfrcOn2jvpJKFidQ4pVg6R8o+pL9bh0+0d9JJQsTqHFKsHSPlH1JfrcOn2jvpJKFidQ4pVg6R8o+pL9bh0+0d9JJQsTqHFKsHSPlH1JfrcOn2jvpJKFidQ4pVhaR8o+pL9bh0+0d9JJQsTqHFKsLSPlH1JfrcOn2jvpJKFidQ4pVhaR8o+pL9bh0+0d9JJQsTqHFKsLSPlH1JfrcOn2jvpJKFidQ4pVhaR8o+pa1W1HC66lScNxeSPUaSy0saZtcR4f7LLTDaZteQe7/ZaWWpVFS4WgsxkhznFp3Xi0SOjPHNbPbDLawNvdKe0raI2GWVgbe6U/CZV5V1WREREREUFscQ0FpiHMnCZBcAR6it4YBMjgdykhAF0jgdynWijREV/uN+X6W86yfBWXmad79y99kj4OH6zldWVRdJERERERERcp7snl+ifOtfwUVboPv2rm5X+Dies4VBemXgVpUqgFoJguMDpMEx6gVkNJBIzLZrCQSMy3WFqiIiIvk6V0nUp2qyUWxdrGqHyJPNa0iDszVSNEc2LDaLjOfgujRYLH0aM83tqy8Zgr6rmgxOzEK4CQueCRcsrCwiIiIiIiIiIiIiIiIiIiIiIiIiIiIiIiIiIsMYAIGACySSZlZJJMysrCwsPdAnHDdj7lkCZksgTMllrgRIMg4gjb1LBEkIlYURYVe3nmdbmAe21SQh1vA7lLBHW8DuKsKNRIiK/wBxvy/S3nWT4Ky8zTvfuXvskfBw/WcrqyqLpIiIiIiIiLlPdk8v0T51r+CirdB9+1c3K/wcT1nCoL0y8CsPaCIOIKyCQZhZBIMwoSx7fF54/dJxHmnb1H14Y7za6+w+vVmrCSbXfmsOPH7asN6VZrpAOIiQc2zMSNkwfUtXMLb1q5hbabscykWq0XneUHl+j/Or/AxUaR7+F4/JdahfB0jubvK+1arTcjml04CC0EnHmtBIk4LpQ4dfPLXrsXOhwq+eWvXYt7JXvsbUALQ4AgGJg5TCxEZUcW4LWIzk3lk5yUq0WihqtqE81zGiP2mlxJxnJwgZb9q3bUl1gdcvkVI0wwOsCT3y+RWurrfv0+yd9VbTh6J1jgs1oOifMPpWLlbiU+zd9VJw8DrHBZrQdE+YfSlytxKfZu+qk4WB1jglaFonzD6UuVuJT7N31UnCwOscErQtE+YfSlytxKfZu+qk4WB1jglaFonzD6UuVuJT7N31UnCwOscErQtE+YfSlytxKfZu+qk4WB1jglaFonzD6UuVuJT7N31UnCwOscErQtE+YfSlytxKfZu+qk4WB1jglaFonzD6UuVuJT7N31UnCwOscErQtE+YfSlytxKfZu+qk4WB1jglaFonzD6UuVuJT7N31UnCwOscErQtE+YfSlytxKfZu+qk4WB1jglaFonzD6UuVuJT7N31UnCwOscErQtE+YfSlytxKfZu+qk4WB1jglaFonzD6UuVuJT7N31UnCwOscErQtE+YfSlytxKfZu+qk4WB1jglaFonzD6Uc2qBJqUwBiSabsOv7VAYZsDTr+yAwiZBp8w+laaPZUF68W3Di0BrmnEyZBcYE478dkLMUsMpX57Z/ILaOYZlVnPPbMbh6xVqqHRzSAd5BcPUCPxUTZTt9b1C2rPrcOKgp2Q3g+o++W4gQGtacRLRiZh0YkqQxBItaJA6/XgpHRRItYJA+JPqWCsqJQoiK/3G/L9LedZPgrLzNO9+5e+yR8HD9ZyurKoukiIiIiIiIuU92U/9fonzrX8FFQx6S+jQzFh3i5ObQ6T/SiDqm9fPv8AQqrfa6lAAFjdvFVnex9DJJD3DxHBL/QPeqv4oyhiPKrf4WybonzFNZ0D3p+KMoYjyp+Fsm6J8xUVopteMRliCDBGIOB2YgLo0b2yjwx/Uhg9xl3zmD8pKjE9kYQdODFLb5ggOHZnF1t81qKH36ntK7C9s4RnykGXcQd9WW1VIvshFEuTiNPe0jcXT2KKtQp323ny7G5ecL2QvXJE7phbR/auEXkwYFcNtmerLYfWZKP7MRhDlFihhdmDa0++0es6no0WtJcJLjmSZPVOwdGSiie2bXQrIRDsJ9Xvnfs7JrJ9kIjogDooqdjZHVMjxme7Mt6cNAa0AAAADcBgAuTG9rKc91YSHhPeuoz2VoImX1nE2zJ4SWb5XNjZbp8UEOimRws3WrpQci0CEQWwhMYie9YvHeVUfTaS9pa6I4g5i4yVtlEo7HBzYbQRnDQCjGkmACT0KuysHAtv7L1O6REnXKS48TLThnIOE5TuXUg5WyhB/LEdZaZ271zY2SKBG/NCbhZZuWt/oCvM9qacHTMiMJLnP9lcnuaQAQcZ8Vl0gAlpAOXT1b1cb7W0kEF8IS8RPxt3Km/2OopBDIjp9sjskN4Wt9T/AIx/w/z/ANVW/Bf+f+H+y3aCfFaXRiYGXqU0T2uZP+lBJHaZbg5RQ/Y18v6sYA9jZ7y3cjwREtInKZE9WCiPteRfA/l/qpB7GA3R/wCH+y1Dh0qeH7X0ct68NwPZIjWZblBE9jY4d1IoI7QQdQnvWbw6f79K3/F1E0HbOK0/BtK/cbt4JeHT/fpT8XUTQds4p+DaV+43bwS8On+/Sn4uomg7ZxT8G0r9xu3ggcFJD9rKG50nBw7SB8iVpE9j6Y1s2uaThaN4WZG/8f6Kf8TZP0j5Sq/4UyjgPMnpCssy7k9zQeVA771Wf7O5Ra4jkp9xEkhWYWU6HEE2xW65b1Vi5Ip0IydCd4Ce6aQp4dJgxDVY8E9hBVeJQ6RCbWiQ3AYlpA2op1WWERERERERERERX+435fpbzrJ8FZeZp3v3L32SPg4frOV1ZVF0kRERERERFyjuzeX6J861/BRVLKPwz/WdWKL71q+avIrtoiIiIiIiLzun/LrB51f4GLoUX4aN/wDO8qtG97D8V6Jc9WURERERFe0XVul5LNYy5DwDBDSRiDsxhWaM6rWJbMSt7lFFE5AGRzK9XoXBXAcXjU0iCRBul7C0OG8DBWnsqCIJzsb3ynnUTXVqtkrSpjoVhe4BjgBVa1uJ5wNJ7g0E73NaJ6VtzNhcRLOJaiZawFry5kDPN8woxZC6nRDmOBFOuQLrvGD8JGcLXkazGBwzO1zW1eTnEHONy07ypS54Y9zWPptcwAkgOYS7MgiXCAehacjDmXATAIEu8W8As13WCd87VS0fZDUqOp3i1gk1HfusaZJMYE4D0wq8CEXvLZybn7gpIjw1oOfN3qzWOuv1bt1lNhFFmyGlsjpIDrx6Sp3f1qz5WAdUd3CcytB1JNnab1NSsdLO5el9nEEu5utD7zcD90Eda3EGFfKdrbLbJzmNi1L346WySitGj2U2+K994VAHD9lzHkCTMCABIjatH0dkNtxM524EH1NbNiOcb5XbV8dUFYRERERERERERYWVkFSwo0SEZw3Fp7DLcoosKHFEojQ4donvS+d5U/SFL/dd5jxUPMaL+03yjgl87ynSFL/dd5jxTmNF/ab5RwWQ87/91LCyrTYRm2K7xM981FFyXQook+E3VLdJL53rTpOmVq3Kunf+Y7rvBb9HUSrU5JsrvyhNYf7AVnp3KH7p2cFV6Cyd+yFnWHo9SlHtFlANAr3Gdwmew9ijPs7k4uLuTvErzLvHb2r6HcaP/X6W86yfBWXcg0p9JYIz7zfLUqoorKL/AEYdwu3rqykWURERERERFz3up8l7Za61ir2NtNxsxrlwqOuj7QUw2N/iu9yijwRGhlhzreG8scHBeZ8FtO8Cydq5cvoWFpHYrnP34BPBbTvAsnauToWFpHYnP34BPBbTvAsnauToWFpHYnP34BPBbTvAsnauToWFpHYnP34BPBbTvAsnauToWFpHYnP34BUbbyD03UrUaxo2UGiXkAVTBvgAz6lPDyYxkN7A49aWxRupbnOa6VyveC2neBZO1coOhYWkdik5+/AJ4Lad4Fk7VydCwtI7E5+/AJ4Lad4Fk7VydCwtI7E5+/AJ4Lad4Fk7VydCwtI7E5+/ALZvJjToyoWUdVVyyMjQxc4rHP3YBPBnT2P2Nlxz+2dj1706HZplOfO0QjuTOnjnRspiM6ztmSHI7De8pz5w/SFZsmg9PNcXOs9kfIg3qz5zBkOBkHBTQ8mMY4kuJnjxWjqW4iQACjraA0+5xdqbMMI/XvOG6SZIWj8lNc6dcrIpjgJVQom8mNPDKhZR1VnBaDI0MXPK25845gs+DenpnU2WRkdc/BZ6IZfXKc+dohYHJnT3Bsu/9c71rHQ7NMpz52iFnwa09BGpssHEjXOg9J3rPQ7JSrlOfO0QtPBbTvAsnauWvQsLSOxZ5+/AJ4Lad4Fk7VydCwtI7E5+/AJ4Lad4Fk7VydCwtI7E5+/AJ4Lad4Fk7VydCwtI7E5+/AJ4Lad4Fk7VydCwtI7E5+/AJ4Lad4Fk7VydCwtI7E5+/AJ4Lad4Fk7VydCwtI7E5+/AJ4Lad4Fk7VydCwtI7E5+/AJ4Lad4Fk7VydCwtI7E5+/AJ4Lad4Fk7VydCwtI7E5+/AJ4Lad4Fk7VydCwtI7E5+/AJ4Lad4Fk7VydCwtI7E5+/AJ4Lad4Fk7VydCwtI7E5+/AJ4Lad4Fk7VydCwtI7E5+/AL03cs5L2yyVrbXtjabTaTQLRTdeH2YqB07vGb711IEEQYYYMypxHl7i4roSlWiIiIiIiIiIiIiIiIiIiIiIiIiIiIiIiIiIiIiIiIiIiIiIiIiIiIiIiIiIiIiIiIiIiIiIiIiIiIiIiIiIiIi/9k="/>
          <p:cNvSpPr/>
          <p:nvPr/>
        </p:nvSpPr>
        <p:spPr>
          <a:xfrm>
            <a:off x="1700213" y="-182563"/>
            <a:ext cx="304800" cy="304801"/>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2400"/>
            </a:pPr>
            <a:endParaRPr>
              <a:solidFill>
                <a:srgbClr val="FFFFFF"/>
              </a:solidFill>
              <a:latin typeface="Arial"/>
              <a:ea typeface="Arial"/>
              <a:cs typeface="Arial"/>
              <a:sym typeface="Arial"/>
            </a:endParaRPr>
          </a:p>
        </p:txBody>
      </p:sp>
      <p:grpSp>
        <p:nvGrpSpPr>
          <p:cNvPr id="284" name="Google Shape;284;p27"/>
          <p:cNvGrpSpPr/>
          <p:nvPr/>
        </p:nvGrpSpPr>
        <p:grpSpPr>
          <a:xfrm>
            <a:off x="1723203" y="1222566"/>
            <a:ext cx="5974632" cy="1117600"/>
            <a:chOff x="422065" y="2033280"/>
            <a:chExt cx="5071465" cy="1491715"/>
          </a:xfrm>
        </p:grpSpPr>
        <p:grpSp>
          <p:nvGrpSpPr>
            <p:cNvPr id="285" name="Google Shape;285;p27"/>
            <p:cNvGrpSpPr/>
            <p:nvPr/>
          </p:nvGrpSpPr>
          <p:grpSpPr>
            <a:xfrm>
              <a:off x="422065" y="2743115"/>
              <a:ext cx="4476690" cy="781880"/>
              <a:chOff x="2344588" y="2675917"/>
              <a:chExt cx="4476690" cy="781880"/>
            </a:xfrm>
          </p:grpSpPr>
          <p:sp>
            <p:nvSpPr>
              <p:cNvPr id="286" name="Google Shape;286;p27"/>
              <p:cNvSpPr/>
              <p:nvPr/>
            </p:nvSpPr>
            <p:spPr>
              <a:xfrm>
                <a:off x="2344588" y="2675917"/>
                <a:ext cx="4476690" cy="781880"/>
              </a:xfrm>
              <a:prstGeom prst="round2DiagRect">
                <a:avLst>
                  <a:gd name="adj1" fmla="val 50000"/>
                  <a:gd name="adj2" fmla="val 0"/>
                </a:avLst>
              </a:prstGeom>
              <a:solidFill>
                <a:srgbClr val="DBF11A">
                  <a:alpha val="56862"/>
                </a:srgbClr>
              </a:solidFill>
              <a:ln>
                <a:noFill/>
              </a:ln>
            </p:spPr>
            <p:txBody>
              <a:bodyPr spcFirstLastPara="1" wrap="square" lIns="91425" tIns="45700" rIns="91425" bIns="45700" anchor="ctr" anchorCtr="0">
                <a:noAutofit/>
              </a:bodyPr>
              <a:lstStyle/>
              <a:p>
                <a:pPr algn="ctr">
                  <a:spcBef>
                    <a:spcPts val="0"/>
                  </a:spcBef>
                  <a:spcAft>
                    <a:spcPts val="0"/>
                  </a:spcAft>
                </a:pPr>
                <a:endParaRPr>
                  <a:solidFill>
                    <a:srgbClr val="FF9C23"/>
                  </a:solidFill>
                  <a:latin typeface="Verdana"/>
                  <a:ea typeface="Verdana"/>
                  <a:cs typeface="Verdana"/>
                  <a:sym typeface="Verdana"/>
                </a:endParaRPr>
              </a:p>
            </p:txBody>
          </p:sp>
          <p:sp>
            <p:nvSpPr>
              <p:cNvPr id="287" name="Google Shape;287;p27"/>
              <p:cNvSpPr/>
              <p:nvPr/>
            </p:nvSpPr>
            <p:spPr>
              <a:xfrm>
                <a:off x="2422904" y="2836954"/>
                <a:ext cx="4398374" cy="616152"/>
              </a:xfrm>
              <a:prstGeom prst="rect">
                <a:avLst/>
              </a:prstGeom>
              <a:noFill/>
              <a:ln>
                <a:noFill/>
              </a:ln>
            </p:spPr>
            <p:txBody>
              <a:bodyPr spcFirstLastPara="1" wrap="square" lIns="91425" tIns="45700" rIns="91425" bIns="45700" anchor="t" anchorCtr="0">
                <a:spAutoFit/>
              </a:bodyPr>
              <a:lstStyle/>
              <a:p>
                <a:pPr marL="214313" indent="-214313">
                  <a:spcBef>
                    <a:spcPts val="0"/>
                  </a:spcBef>
                  <a:spcAft>
                    <a:spcPts val="0"/>
                  </a:spcAft>
                  <a:buClr>
                    <a:srgbClr val="0F243E"/>
                  </a:buClr>
                  <a:buSzPts val="2862"/>
                  <a:buFont typeface="Times New Roman"/>
                  <a:buChar char="•"/>
                </a:pPr>
                <a:r>
                  <a:rPr lang="en-US" dirty="0">
                    <a:solidFill>
                      <a:srgbClr val="0F243E"/>
                    </a:solidFill>
                    <a:latin typeface="Times New Roman"/>
                    <a:ea typeface="Times New Roman"/>
                    <a:cs typeface="Times New Roman"/>
                    <a:sym typeface="Times New Roman"/>
                  </a:rPr>
                  <a:t>Learned how to do measurements</a:t>
                </a:r>
                <a:endParaRPr dirty="0"/>
              </a:p>
            </p:txBody>
          </p:sp>
        </p:grpSp>
        <p:pic>
          <p:nvPicPr>
            <p:cNvPr id="288" name="Google Shape;288;p27" descr="A picture containing device, fan &#10; &#10;Description automatically generated"/>
            <p:cNvPicPr preferRelativeResize="0"/>
            <p:nvPr/>
          </p:nvPicPr>
          <p:blipFill rotWithShape="1">
            <a:blip r:embed="rId3">
              <a:alphaModFix/>
            </a:blip>
            <a:srcRect/>
            <a:stretch/>
          </p:blipFill>
          <p:spPr>
            <a:xfrm>
              <a:off x="4598990" y="2330763"/>
              <a:ext cx="894540" cy="894540"/>
            </a:xfrm>
            <a:prstGeom prst="rect">
              <a:avLst/>
            </a:prstGeom>
            <a:noFill/>
            <a:ln>
              <a:noFill/>
            </a:ln>
          </p:spPr>
        </p:pic>
        <p:pic>
          <p:nvPicPr>
            <p:cNvPr id="289" name="Google Shape;289;p27"/>
            <p:cNvPicPr preferRelativeResize="0"/>
            <p:nvPr/>
          </p:nvPicPr>
          <p:blipFill rotWithShape="1">
            <a:blip r:embed="rId4">
              <a:alphaModFix/>
            </a:blip>
            <a:srcRect/>
            <a:stretch/>
          </p:blipFill>
          <p:spPr>
            <a:xfrm rot="-2588154">
              <a:off x="4820616" y="2033280"/>
              <a:ext cx="413589" cy="413589"/>
            </a:xfrm>
            <a:prstGeom prst="rect">
              <a:avLst/>
            </a:prstGeom>
            <a:noFill/>
            <a:ln>
              <a:noFill/>
            </a:ln>
          </p:spPr>
        </p:pic>
      </p:grpSp>
      <p:grpSp>
        <p:nvGrpSpPr>
          <p:cNvPr id="290" name="Google Shape;290;p27"/>
          <p:cNvGrpSpPr/>
          <p:nvPr/>
        </p:nvGrpSpPr>
        <p:grpSpPr>
          <a:xfrm>
            <a:off x="5290366" y="1676501"/>
            <a:ext cx="5465607" cy="1461749"/>
            <a:chOff x="2489132" y="1517924"/>
            <a:chExt cx="5246055" cy="1950504"/>
          </a:xfrm>
        </p:grpSpPr>
        <p:grpSp>
          <p:nvGrpSpPr>
            <p:cNvPr id="291" name="Google Shape;291;p27"/>
            <p:cNvGrpSpPr/>
            <p:nvPr/>
          </p:nvGrpSpPr>
          <p:grpSpPr>
            <a:xfrm>
              <a:off x="2489132" y="2674517"/>
              <a:ext cx="4621526" cy="793911"/>
              <a:chOff x="2543245" y="1716611"/>
              <a:chExt cx="4621526" cy="793911"/>
            </a:xfrm>
          </p:grpSpPr>
          <p:sp>
            <p:nvSpPr>
              <p:cNvPr id="292" name="Google Shape;292;p27"/>
              <p:cNvSpPr/>
              <p:nvPr/>
            </p:nvSpPr>
            <p:spPr>
              <a:xfrm>
                <a:off x="2649098" y="1716611"/>
                <a:ext cx="4475448" cy="781654"/>
              </a:xfrm>
              <a:prstGeom prst="round2DiagRect">
                <a:avLst>
                  <a:gd name="adj1" fmla="val 50000"/>
                  <a:gd name="adj2" fmla="val 0"/>
                </a:avLst>
              </a:prstGeom>
              <a:solidFill>
                <a:srgbClr val="FF9C23">
                  <a:alpha val="56862"/>
                </a:srgbClr>
              </a:solidFill>
              <a:ln>
                <a:noFill/>
              </a:ln>
            </p:spPr>
            <p:txBody>
              <a:bodyPr spcFirstLastPara="1" wrap="square" lIns="91425" tIns="45700" rIns="91425" bIns="45700" anchor="ctr" anchorCtr="0">
                <a:noAutofit/>
              </a:bodyPr>
              <a:lstStyle/>
              <a:p>
                <a:pPr algn="ctr">
                  <a:spcBef>
                    <a:spcPts val="0"/>
                  </a:spcBef>
                  <a:spcAft>
                    <a:spcPts val="0"/>
                  </a:spcAft>
                </a:pPr>
                <a:endParaRPr>
                  <a:solidFill>
                    <a:srgbClr val="FF9C23"/>
                  </a:solidFill>
                  <a:latin typeface="Verdana"/>
                  <a:ea typeface="Verdana"/>
                  <a:cs typeface="Verdana"/>
                  <a:sym typeface="Verdana"/>
                </a:endParaRPr>
              </a:p>
            </p:txBody>
          </p:sp>
          <p:sp>
            <p:nvSpPr>
              <p:cNvPr id="293" name="Google Shape;293;p27"/>
              <p:cNvSpPr/>
              <p:nvPr/>
            </p:nvSpPr>
            <p:spPr>
              <a:xfrm>
                <a:off x="2543245" y="1894548"/>
                <a:ext cx="4621526" cy="615974"/>
              </a:xfrm>
              <a:prstGeom prst="rect">
                <a:avLst/>
              </a:prstGeom>
              <a:noFill/>
              <a:ln>
                <a:noFill/>
              </a:ln>
            </p:spPr>
            <p:txBody>
              <a:bodyPr spcFirstLastPara="1" wrap="square" lIns="91425" tIns="45700" rIns="91425" bIns="45700" anchor="t" anchorCtr="0">
                <a:spAutoFit/>
              </a:bodyPr>
              <a:lstStyle/>
              <a:p>
                <a:pPr marL="214313" indent="-214313">
                  <a:spcBef>
                    <a:spcPts val="0"/>
                  </a:spcBef>
                  <a:spcAft>
                    <a:spcPts val="0"/>
                  </a:spcAft>
                  <a:buClr>
                    <a:srgbClr val="0F243E"/>
                  </a:buClr>
                  <a:buSzPts val="2862"/>
                  <a:buFont typeface="Times New Roman"/>
                  <a:buChar char="•"/>
                </a:pPr>
                <a:r>
                  <a:rPr lang="en-US" dirty="0">
                    <a:solidFill>
                      <a:srgbClr val="0F243E"/>
                    </a:solidFill>
                    <a:latin typeface="Times New Roman"/>
                    <a:ea typeface="Times New Roman"/>
                    <a:cs typeface="Times New Roman"/>
                    <a:sym typeface="Times New Roman"/>
                  </a:rPr>
                  <a:t>Came up with research questions</a:t>
                </a:r>
                <a:endParaRPr dirty="0"/>
              </a:p>
            </p:txBody>
          </p:sp>
        </p:grpSp>
        <p:pic>
          <p:nvPicPr>
            <p:cNvPr id="294" name="Google Shape;294;p27"/>
            <p:cNvPicPr preferRelativeResize="0"/>
            <p:nvPr/>
          </p:nvPicPr>
          <p:blipFill rotWithShape="1">
            <a:blip r:embed="rId5">
              <a:clrChange>
                <a:clrFrom>
                  <a:srgbClr val="FFFFFF"/>
                </a:clrFrom>
                <a:clrTo>
                  <a:srgbClr val="FFFFFF">
                    <a:alpha val="0"/>
                  </a:srgbClr>
                </a:clrTo>
              </a:clrChange>
              <a:alphaModFix/>
            </a:blip>
            <a:srcRect/>
            <a:stretch/>
          </p:blipFill>
          <p:spPr>
            <a:xfrm>
              <a:off x="6716320" y="2165477"/>
              <a:ext cx="867448" cy="818688"/>
            </a:xfrm>
            <a:prstGeom prst="rect">
              <a:avLst/>
            </a:prstGeom>
            <a:noFill/>
            <a:ln>
              <a:noFill/>
            </a:ln>
          </p:spPr>
        </p:pic>
        <p:sp>
          <p:nvSpPr>
            <p:cNvPr id="295" name="Google Shape;295;p27"/>
            <p:cNvSpPr txBox="1"/>
            <p:nvPr/>
          </p:nvSpPr>
          <p:spPr>
            <a:xfrm>
              <a:off x="7174169" y="1517924"/>
              <a:ext cx="561018" cy="615974"/>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US">
                  <a:solidFill>
                    <a:srgbClr val="FF9C23"/>
                  </a:solidFill>
                  <a:latin typeface="Short Stack"/>
                  <a:ea typeface="Short Stack"/>
                  <a:cs typeface="Short Stack"/>
                  <a:sym typeface="Short Stack"/>
                </a:rPr>
                <a:t>?</a:t>
              </a:r>
              <a:endParaRPr/>
            </a:p>
          </p:txBody>
        </p:sp>
      </p:grpSp>
      <p:grpSp>
        <p:nvGrpSpPr>
          <p:cNvPr id="296" name="Google Shape;296;p27"/>
          <p:cNvGrpSpPr/>
          <p:nvPr/>
        </p:nvGrpSpPr>
        <p:grpSpPr>
          <a:xfrm>
            <a:off x="1688564" y="3161823"/>
            <a:ext cx="4983521" cy="809625"/>
            <a:chOff x="422008" y="2634117"/>
            <a:chExt cx="4780888" cy="1079781"/>
          </a:xfrm>
        </p:grpSpPr>
        <p:grpSp>
          <p:nvGrpSpPr>
            <p:cNvPr id="297" name="Google Shape;297;p27"/>
            <p:cNvGrpSpPr/>
            <p:nvPr/>
          </p:nvGrpSpPr>
          <p:grpSpPr>
            <a:xfrm>
              <a:off x="422008" y="2932644"/>
              <a:ext cx="4478248" cy="781254"/>
              <a:chOff x="2648102" y="1717011"/>
              <a:chExt cx="4478248" cy="781254"/>
            </a:xfrm>
          </p:grpSpPr>
          <p:sp>
            <p:nvSpPr>
              <p:cNvPr id="298" name="Google Shape;298;p27"/>
              <p:cNvSpPr/>
              <p:nvPr/>
            </p:nvSpPr>
            <p:spPr>
              <a:xfrm>
                <a:off x="2648102" y="1717011"/>
                <a:ext cx="4478248" cy="781254"/>
              </a:xfrm>
              <a:prstGeom prst="round2DiagRect">
                <a:avLst>
                  <a:gd name="adj1" fmla="val 50000"/>
                  <a:gd name="adj2" fmla="val 0"/>
                </a:avLst>
              </a:prstGeom>
              <a:solidFill>
                <a:srgbClr val="FF9C23">
                  <a:alpha val="56862"/>
                </a:srgbClr>
              </a:solidFill>
              <a:ln>
                <a:noFill/>
              </a:ln>
            </p:spPr>
            <p:txBody>
              <a:bodyPr spcFirstLastPara="1" wrap="square" lIns="91425" tIns="45700" rIns="91425" bIns="45700" anchor="ctr" anchorCtr="0">
                <a:noAutofit/>
              </a:bodyPr>
              <a:lstStyle/>
              <a:p>
                <a:pPr algn="ctr">
                  <a:spcBef>
                    <a:spcPts val="0"/>
                  </a:spcBef>
                  <a:spcAft>
                    <a:spcPts val="0"/>
                  </a:spcAft>
                </a:pPr>
                <a:endParaRPr>
                  <a:solidFill>
                    <a:srgbClr val="DBF11A"/>
                  </a:solidFill>
                  <a:latin typeface="Verdana"/>
                  <a:ea typeface="Verdana"/>
                  <a:cs typeface="Verdana"/>
                  <a:sym typeface="Verdana"/>
                </a:endParaRPr>
              </a:p>
            </p:txBody>
          </p:sp>
          <p:sp>
            <p:nvSpPr>
              <p:cNvPr id="299" name="Google Shape;299;p27"/>
              <p:cNvSpPr/>
              <p:nvPr/>
            </p:nvSpPr>
            <p:spPr>
              <a:xfrm>
                <a:off x="3020584" y="1875803"/>
                <a:ext cx="3187552" cy="615659"/>
              </a:xfrm>
              <a:prstGeom prst="rect">
                <a:avLst/>
              </a:prstGeom>
              <a:noFill/>
              <a:ln>
                <a:noFill/>
              </a:ln>
            </p:spPr>
            <p:txBody>
              <a:bodyPr spcFirstLastPara="1" wrap="square" lIns="91425" tIns="45700" rIns="91425" bIns="45700" anchor="t" anchorCtr="0">
                <a:spAutoFit/>
              </a:bodyPr>
              <a:lstStyle/>
              <a:p>
                <a:pPr marL="214313" indent="-214313">
                  <a:spcBef>
                    <a:spcPts val="0"/>
                  </a:spcBef>
                  <a:spcAft>
                    <a:spcPts val="0"/>
                  </a:spcAft>
                  <a:buClr>
                    <a:srgbClr val="0F243E"/>
                  </a:buClr>
                  <a:buSzPts val="2862"/>
                  <a:buFont typeface="Times New Roman"/>
                  <a:buChar char="•"/>
                </a:pPr>
                <a:r>
                  <a:rPr lang="en-US" dirty="0">
                    <a:solidFill>
                      <a:srgbClr val="0F243E"/>
                    </a:solidFill>
                    <a:latin typeface="Times New Roman"/>
                    <a:ea typeface="Times New Roman"/>
                    <a:cs typeface="Times New Roman"/>
                    <a:sym typeface="Times New Roman"/>
                  </a:rPr>
                  <a:t>Designed experiment</a:t>
                </a:r>
                <a:endParaRPr dirty="0"/>
              </a:p>
            </p:txBody>
          </p:sp>
        </p:grpSp>
        <p:grpSp>
          <p:nvGrpSpPr>
            <p:cNvPr id="300" name="Google Shape;300;p27"/>
            <p:cNvGrpSpPr/>
            <p:nvPr/>
          </p:nvGrpSpPr>
          <p:grpSpPr>
            <a:xfrm>
              <a:off x="4485445" y="2634117"/>
              <a:ext cx="717451" cy="840992"/>
              <a:chOff x="4765367" y="2611635"/>
              <a:chExt cx="717451" cy="840992"/>
            </a:xfrm>
          </p:grpSpPr>
          <p:sp>
            <p:nvSpPr>
              <p:cNvPr id="301" name="Google Shape;301;p27"/>
              <p:cNvSpPr/>
              <p:nvPr/>
            </p:nvSpPr>
            <p:spPr>
              <a:xfrm>
                <a:off x="4765367" y="2620104"/>
                <a:ext cx="717451" cy="793956"/>
              </a:xfrm>
              <a:prstGeom prst="ellipse">
                <a:avLst/>
              </a:prstGeom>
              <a:solidFill>
                <a:srgbClr val="FF7E79"/>
              </a:solidFill>
              <a:ln>
                <a:noFill/>
              </a:ln>
            </p:spPr>
            <p:txBody>
              <a:bodyPr spcFirstLastPara="1" wrap="square" lIns="91425" tIns="45700" rIns="91425" bIns="45700" anchor="ctr" anchorCtr="0">
                <a:noAutofit/>
              </a:bodyPr>
              <a:lstStyle/>
              <a:p>
                <a:pPr algn="ctr">
                  <a:spcBef>
                    <a:spcPts val="0"/>
                  </a:spcBef>
                  <a:spcAft>
                    <a:spcPts val="0"/>
                  </a:spcAft>
                </a:pPr>
                <a:endParaRPr>
                  <a:solidFill>
                    <a:srgbClr val="FFFFFF"/>
                  </a:solidFill>
                  <a:latin typeface="Verdana"/>
                  <a:ea typeface="Verdana"/>
                  <a:cs typeface="Verdana"/>
                  <a:sym typeface="Verdana"/>
                </a:endParaRPr>
              </a:p>
            </p:txBody>
          </p:sp>
          <p:pic>
            <p:nvPicPr>
              <p:cNvPr id="302" name="Google Shape;302;p27" descr="A picture containing building &#10; &#10;Description automatically generated"/>
              <p:cNvPicPr preferRelativeResize="0"/>
              <p:nvPr/>
            </p:nvPicPr>
            <p:blipFill rotWithShape="1">
              <a:blip r:embed="rId6">
                <a:alphaModFix/>
              </a:blip>
              <a:srcRect/>
              <a:stretch/>
            </p:blipFill>
            <p:spPr>
              <a:xfrm>
                <a:off x="4850130" y="2611635"/>
                <a:ext cx="548616" cy="840992"/>
              </a:xfrm>
              <a:prstGeom prst="rect">
                <a:avLst/>
              </a:prstGeom>
              <a:noFill/>
              <a:ln>
                <a:noFill/>
              </a:ln>
            </p:spPr>
          </p:pic>
        </p:grpSp>
      </p:grpSp>
      <p:grpSp>
        <p:nvGrpSpPr>
          <p:cNvPr id="303" name="Google Shape;303;p27"/>
          <p:cNvGrpSpPr/>
          <p:nvPr/>
        </p:nvGrpSpPr>
        <p:grpSpPr>
          <a:xfrm>
            <a:off x="2746167" y="5096399"/>
            <a:ext cx="6852067" cy="1489213"/>
            <a:chOff x="2430472" y="3855591"/>
            <a:chExt cx="6572398" cy="1985848"/>
          </a:xfrm>
        </p:grpSpPr>
        <p:grpSp>
          <p:nvGrpSpPr>
            <p:cNvPr id="304" name="Google Shape;304;p27"/>
            <p:cNvGrpSpPr/>
            <p:nvPr/>
          </p:nvGrpSpPr>
          <p:grpSpPr>
            <a:xfrm>
              <a:off x="2430472" y="4075750"/>
              <a:ext cx="6096291" cy="781140"/>
              <a:chOff x="2645391" y="1716623"/>
              <a:chExt cx="4480242" cy="781140"/>
            </a:xfrm>
          </p:grpSpPr>
          <p:sp>
            <p:nvSpPr>
              <p:cNvPr id="305" name="Google Shape;305;p27"/>
              <p:cNvSpPr/>
              <p:nvPr/>
            </p:nvSpPr>
            <p:spPr>
              <a:xfrm>
                <a:off x="2648501" y="1716623"/>
                <a:ext cx="4477132" cy="781140"/>
              </a:xfrm>
              <a:prstGeom prst="round2DiagRect">
                <a:avLst>
                  <a:gd name="adj1" fmla="val 50000"/>
                  <a:gd name="adj2" fmla="val 0"/>
                </a:avLst>
              </a:prstGeom>
              <a:solidFill>
                <a:srgbClr val="DBF11A">
                  <a:alpha val="56862"/>
                </a:srgbClr>
              </a:solidFill>
              <a:ln>
                <a:noFill/>
              </a:ln>
            </p:spPr>
            <p:txBody>
              <a:bodyPr spcFirstLastPara="1" wrap="square" lIns="91425" tIns="45700" rIns="91425" bIns="45700" anchor="ctr" anchorCtr="0">
                <a:noAutofit/>
              </a:bodyPr>
              <a:lstStyle/>
              <a:p>
                <a:pPr algn="ctr">
                  <a:spcBef>
                    <a:spcPts val="0"/>
                  </a:spcBef>
                  <a:spcAft>
                    <a:spcPts val="0"/>
                  </a:spcAft>
                </a:pPr>
                <a:endParaRPr>
                  <a:solidFill>
                    <a:srgbClr val="FF9C23"/>
                  </a:solidFill>
                  <a:latin typeface="Verdana"/>
                  <a:ea typeface="Verdana"/>
                  <a:cs typeface="Verdana"/>
                  <a:sym typeface="Verdana"/>
                </a:endParaRPr>
              </a:p>
            </p:txBody>
          </p:sp>
          <p:sp>
            <p:nvSpPr>
              <p:cNvPr id="306" name="Google Shape;306;p27"/>
              <p:cNvSpPr/>
              <p:nvPr/>
            </p:nvSpPr>
            <p:spPr>
              <a:xfrm>
                <a:off x="2645391" y="1877082"/>
                <a:ext cx="393317" cy="615570"/>
              </a:xfrm>
              <a:prstGeom prst="rect">
                <a:avLst/>
              </a:prstGeom>
              <a:noFill/>
              <a:ln>
                <a:noFill/>
              </a:ln>
            </p:spPr>
            <p:txBody>
              <a:bodyPr spcFirstLastPara="1" wrap="square" lIns="91425" tIns="45700" rIns="91425" bIns="45700" anchor="t" anchorCtr="0">
                <a:spAutoFit/>
              </a:bodyPr>
              <a:lstStyle/>
              <a:p>
                <a:pPr marL="214313" indent="-32576">
                  <a:spcBef>
                    <a:spcPts val="0"/>
                  </a:spcBef>
                  <a:spcAft>
                    <a:spcPts val="0"/>
                  </a:spcAft>
                  <a:buClr>
                    <a:schemeClr val="dk1"/>
                  </a:buClr>
                  <a:buSzPts val="2862"/>
                </a:pPr>
                <a:endParaRPr>
                  <a:solidFill>
                    <a:srgbClr val="FF9C23"/>
                  </a:solidFill>
                  <a:latin typeface="Times New Roman"/>
                  <a:ea typeface="Times New Roman"/>
                  <a:cs typeface="Times New Roman"/>
                  <a:sym typeface="Times New Roman"/>
                </a:endParaRPr>
              </a:p>
            </p:txBody>
          </p:sp>
        </p:grpSp>
        <p:sp>
          <p:nvSpPr>
            <p:cNvPr id="307" name="Google Shape;307;p27"/>
            <p:cNvSpPr/>
            <p:nvPr/>
          </p:nvSpPr>
          <p:spPr>
            <a:xfrm>
              <a:off x="2430472" y="4240869"/>
              <a:ext cx="6096291" cy="1600570"/>
            </a:xfrm>
            <a:prstGeom prst="rect">
              <a:avLst/>
            </a:prstGeom>
            <a:noFill/>
            <a:ln>
              <a:noFill/>
            </a:ln>
          </p:spPr>
          <p:txBody>
            <a:bodyPr spcFirstLastPara="1" wrap="square" lIns="91425" tIns="45700" rIns="91425" bIns="45700" anchor="t" anchorCtr="0">
              <a:spAutoFit/>
            </a:bodyPr>
            <a:lstStyle/>
            <a:p>
              <a:pPr marL="214313" indent="-214313">
                <a:spcBef>
                  <a:spcPts val="0"/>
                </a:spcBef>
                <a:spcAft>
                  <a:spcPts val="0"/>
                </a:spcAft>
                <a:buClr>
                  <a:srgbClr val="0F243E"/>
                </a:buClr>
                <a:buSzPts val="2862"/>
                <a:buFont typeface="Times New Roman"/>
                <a:buChar char="•"/>
              </a:pPr>
              <a:r>
                <a:rPr lang="en-US" dirty="0">
                  <a:solidFill>
                    <a:srgbClr val="0F243E"/>
                  </a:solidFill>
                  <a:latin typeface="Times New Roman"/>
                  <a:ea typeface="Times New Roman"/>
                  <a:cs typeface="Times New Roman"/>
                  <a:sym typeface="Times New Roman"/>
                </a:rPr>
                <a:t>Reported findings to USF and possibly others</a:t>
              </a:r>
              <a:endParaRPr dirty="0"/>
            </a:p>
            <a:p>
              <a:pPr>
                <a:spcBef>
                  <a:spcPts val="0"/>
                </a:spcBef>
                <a:spcAft>
                  <a:spcPts val="0"/>
                </a:spcAft>
              </a:pPr>
              <a:r>
                <a:rPr lang="en-US" dirty="0">
                  <a:solidFill>
                    <a:srgbClr val="FF9C23"/>
                  </a:solidFill>
                  <a:latin typeface="Times New Roman"/>
                  <a:ea typeface="Times New Roman"/>
                  <a:cs typeface="Times New Roman"/>
                  <a:sym typeface="Times New Roman"/>
                </a:rPr>
                <a:t/>
              </a:r>
              <a:br>
                <a:rPr lang="en-US" dirty="0">
                  <a:solidFill>
                    <a:srgbClr val="FF9C23"/>
                  </a:solidFill>
                  <a:latin typeface="Times New Roman"/>
                  <a:ea typeface="Times New Roman"/>
                  <a:cs typeface="Times New Roman"/>
                  <a:sym typeface="Times New Roman"/>
                </a:rPr>
              </a:br>
              <a:endParaRPr dirty="0">
                <a:solidFill>
                  <a:srgbClr val="FF9C23"/>
                </a:solidFill>
                <a:latin typeface="Times New Roman"/>
                <a:ea typeface="Times New Roman"/>
                <a:cs typeface="Times New Roman"/>
                <a:sym typeface="Times New Roman"/>
              </a:endParaRPr>
            </a:p>
          </p:txBody>
        </p:sp>
        <p:pic>
          <p:nvPicPr>
            <p:cNvPr id="308" name="Google Shape;308;p27" descr="A close up of a logo &#10; &#10;Description automatically generated"/>
            <p:cNvPicPr preferRelativeResize="0"/>
            <p:nvPr/>
          </p:nvPicPr>
          <p:blipFill rotWithShape="1">
            <a:blip r:embed="rId7">
              <a:alphaModFix/>
            </a:blip>
            <a:srcRect/>
            <a:stretch/>
          </p:blipFill>
          <p:spPr>
            <a:xfrm>
              <a:off x="8160588" y="3855591"/>
              <a:ext cx="842282" cy="842282"/>
            </a:xfrm>
            <a:prstGeom prst="rect">
              <a:avLst/>
            </a:prstGeom>
            <a:noFill/>
            <a:ln>
              <a:noFill/>
            </a:ln>
          </p:spPr>
        </p:pic>
      </p:grpSp>
      <p:grpSp>
        <p:nvGrpSpPr>
          <p:cNvPr id="309" name="Google Shape;309;p27"/>
          <p:cNvGrpSpPr/>
          <p:nvPr/>
        </p:nvGrpSpPr>
        <p:grpSpPr>
          <a:xfrm>
            <a:off x="5430371" y="3869144"/>
            <a:ext cx="5153389" cy="842962"/>
            <a:chOff x="5693237" y="2609232"/>
            <a:chExt cx="4944195" cy="1123730"/>
          </a:xfrm>
        </p:grpSpPr>
        <p:grpSp>
          <p:nvGrpSpPr>
            <p:cNvPr id="310" name="Google Shape;310;p27"/>
            <p:cNvGrpSpPr/>
            <p:nvPr/>
          </p:nvGrpSpPr>
          <p:grpSpPr>
            <a:xfrm>
              <a:off x="5693237" y="2746788"/>
              <a:ext cx="4914564" cy="986174"/>
              <a:chOff x="5693237" y="2746788"/>
              <a:chExt cx="4914564" cy="986174"/>
            </a:xfrm>
          </p:grpSpPr>
          <p:grpSp>
            <p:nvGrpSpPr>
              <p:cNvPr id="311" name="Google Shape;311;p27"/>
              <p:cNvGrpSpPr/>
              <p:nvPr/>
            </p:nvGrpSpPr>
            <p:grpSpPr>
              <a:xfrm>
                <a:off x="5693237" y="2952065"/>
                <a:ext cx="4474327" cy="780897"/>
                <a:chOff x="2645391" y="1717368"/>
                <a:chExt cx="4474327" cy="780897"/>
              </a:xfrm>
            </p:grpSpPr>
            <p:sp>
              <p:nvSpPr>
                <p:cNvPr id="312" name="Google Shape;312;p27"/>
                <p:cNvSpPr/>
                <p:nvPr/>
              </p:nvSpPr>
              <p:spPr>
                <a:xfrm>
                  <a:off x="2647508" y="1717368"/>
                  <a:ext cx="4472210" cy="780897"/>
                </a:xfrm>
                <a:prstGeom prst="round2DiagRect">
                  <a:avLst>
                    <a:gd name="adj1" fmla="val 50000"/>
                    <a:gd name="adj2" fmla="val 0"/>
                  </a:avLst>
                </a:prstGeom>
                <a:solidFill>
                  <a:srgbClr val="DBF11A">
                    <a:alpha val="56862"/>
                  </a:srgbClr>
                </a:solidFill>
                <a:ln>
                  <a:noFill/>
                </a:ln>
              </p:spPr>
              <p:txBody>
                <a:bodyPr spcFirstLastPara="1" wrap="square" lIns="91425" tIns="45700" rIns="91425" bIns="45700" anchor="ctr" anchorCtr="0">
                  <a:noAutofit/>
                </a:bodyPr>
                <a:lstStyle/>
                <a:p>
                  <a:pPr algn="ctr">
                    <a:spcBef>
                      <a:spcPts val="0"/>
                    </a:spcBef>
                    <a:spcAft>
                      <a:spcPts val="0"/>
                    </a:spcAft>
                  </a:pPr>
                  <a:endParaRPr>
                    <a:solidFill>
                      <a:srgbClr val="FF9C23"/>
                    </a:solidFill>
                    <a:latin typeface="Verdana"/>
                    <a:ea typeface="Verdana"/>
                    <a:cs typeface="Verdana"/>
                    <a:sym typeface="Verdana"/>
                  </a:endParaRPr>
                </a:p>
              </p:txBody>
            </p:sp>
            <p:sp>
              <p:nvSpPr>
                <p:cNvPr id="313" name="Google Shape;313;p27"/>
                <p:cNvSpPr/>
                <p:nvPr/>
              </p:nvSpPr>
              <p:spPr>
                <a:xfrm>
                  <a:off x="2645391" y="1876086"/>
                  <a:ext cx="4167433" cy="615378"/>
                </a:xfrm>
                <a:prstGeom prst="rect">
                  <a:avLst/>
                </a:prstGeom>
                <a:noFill/>
                <a:ln>
                  <a:noFill/>
                </a:ln>
              </p:spPr>
              <p:txBody>
                <a:bodyPr spcFirstLastPara="1" wrap="square" lIns="91425" tIns="45700" rIns="91425" bIns="45700" anchor="t" anchorCtr="0">
                  <a:spAutoFit/>
                </a:bodyPr>
                <a:lstStyle/>
                <a:p>
                  <a:pPr marL="214313" indent="-214313">
                    <a:spcBef>
                      <a:spcPts val="0"/>
                    </a:spcBef>
                    <a:spcAft>
                      <a:spcPts val="0"/>
                    </a:spcAft>
                    <a:buClr>
                      <a:srgbClr val="0F243E"/>
                    </a:buClr>
                    <a:buSzPts val="2862"/>
                    <a:buFont typeface="Times New Roman"/>
                    <a:buChar char="•"/>
                  </a:pPr>
                  <a:r>
                    <a:rPr lang="en-US" dirty="0">
                      <a:solidFill>
                        <a:srgbClr val="0F243E"/>
                      </a:solidFill>
                      <a:latin typeface="Times New Roman"/>
                      <a:ea typeface="Times New Roman"/>
                      <a:cs typeface="Times New Roman"/>
                      <a:sym typeface="Times New Roman"/>
                    </a:rPr>
                    <a:t>Collected and analyzed data</a:t>
                  </a:r>
                  <a:endParaRPr dirty="0"/>
                </a:p>
              </p:txBody>
            </p:sp>
          </p:grpSp>
          <p:sp>
            <p:nvSpPr>
              <p:cNvPr id="314" name="Google Shape;314;p27"/>
              <p:cNvSpPr/>
              <p:nvPr/>
            </p:nvSpPr>
            <p:spPr>
              <a:xfrm>
                <a:off x="9890301" y="2746788"/>
                <a:ext cx="717500" cy="793596"/>
              </a:xfrm>
              <a:prstGeom prst="ellipse">
                <a:avLst/>
              </a:prstGeom>
              <a:solidFill>
                <a:srgbClr val="942093"/>
              </a:solidFill>
              <a:ln>
                <a:noFill/>
              </a:ln>
            </p:spPr>
            <p:txBody>
              <a:bodyPr spcFirstLastPara="1" wrap="square" lIns="91425" tIns="45700" rIns="91425" bIns="45700" anchor="ctr" anchorCtr="0">
                <a:noAutofit/>
              </a:bodyPr>
              <a:lstStyle/>
              <a:p>
                <a:pPr algn="ctr">
                  <a:spcBef>
                    <a:spcPts val="0"/>
                  </a:spcBef>
                  <a:spcAft>
                    <a:spcPts val="0"/>
                  </a:spcAft>
                </a:pPr>
                <a:endParaRPr>
                  <a:solidFill>
                    <a:srgbClr val="FFFFFF"/>
                  </a:solidFill>
                  <a:latin typeface="Verdana"/>
                  <a:ea typeface="Verdana"/>
                  <a:cs typeface="Verdana"/>
                  <a:sym typeface="Verdana"/>
                </a:endParaRPr>
              </a:p>
            </p:txBody>
          </p:sp>
        </p:grpSp>
        <p:pic>
          <p:nvPicPr>
            <p:cNvPr id="315" name="Google Shape;315;p27"/>
            <p:cNvPicPr preferRelativeResize="0"/>
            <p:nvPr/>
          </p:nvPicPr>
          <p:blipFill rotWithShape="1">
            <a:blip r:embed="rId8">
              <a:clrChange>
                <a:clrFrom>
                  <a:srgbClr val="FFFFFF"/>
                </a:clrFrom>
                <a:clrTo>
                  <a:srgbClr val="FFFFFF">
                    <a:alpha val="0"/>
                  </a:srgbClr>
                </a:clrTo>
              </a:clrChange>
              <a:alphaModFix/>
            </a:blip>
            <a:srcRect/>
            <a:stretch/>
          </p:blipFill>
          <p:spPr>
            <a:xfrm>
              <a:off x="9912000" y="2609232"/>
              <a:ext cx="725432" cy="751891"/>
            </a:xfrm>
            <a:prstGeom prst="rect">
              <a:avLst/>
            </a:prstGeom>
            <a:noFill/>
            <a:ln>
              <a:noFill/>
            </a:ln>
          </p:spPr>
        </p:pic>
      </p:grpSp>
    </p:spTree>
    <p:extLst>
      <p:ext uri="{BB962C8B-B14F-4D97-AF65-F5344CB8AC3E}">
        <p14:creationId xmlns:p14="http://schemas.microsoft.com/office/powerpoint/2010/main" val="283171921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 calcmode="lin" valueType="num">
                                      <p:cBhvr additive="base">
                                        <p:cTn id="7" dur="500"/>
                                        <p:tgtEl>
                                          <p:spTgt spid="28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90"/>
                                        </p:tgtEl>
                                        <p:attrNameLst>
                                          <p:attrName>style.visibility</p:attrName>
                                        </p:attrNameLst>
                                      </p:cBhvr>
                                      <p:to>
                                        <p:strVal val="visible"/>
                                      </p:to>
                                    </p:set>
                                    <p:anim calcmode="lin" valueType="num">
                                      <p:cBhvr additive="base">
                                        <p:cTn id="12" dur="500"/>
                                        <p:tgtEl>
                                          <p:spTgt spid="290"/>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96"/>
                                        </p:tgtEl>
                                        <p:attrNameLst>
                                          <p:attrName>style.visibility</p:attrName>
                                        </p:attrNameLst>
                                      </p:cBhvr>
                                      <p:to>
                                        <p:strVal val="visible"/>
                                      </p:to>
                                    </p:set>
                                    <p:anim calcmode="lin" valueType="num">
                                      <p:cBhvr additive="base">
                                        <p:cTn id="17" dur="500"/>
                                        <p:tgtEl>
                                          <p:spTgt spid="296"/>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309"/>
                                        </p:tgtEl>
                                        <p:attrNameLst>
                                          <p:attrName>style.visibility</p:attrName>
                                        </p:attrNameLst>
                                      </p:cBhvr>
                                      <p:to>
                                        <p:strVal val="visible"/>
                                      </p:to>
                                    </p:set>
                                    <p:anim calcmode="lin" valueType="num">
                                      <p:cBhvr additive="base">
                                        <p:cTn id="22" dur="500"/>
                                        <p:tgtEl>
                                          <p:spTgt spid="309"/>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03"/>
                                        </p:tgtEl>
                                        <p:attrNameLst>
                                          <p:attrName>style.visibility</p:attrName>
                                        </p:attrNameLst>
                                      </p:cBhvr>
                                      <p:to>
                                        <p:strVal val="visible"/>
                                      </p:to>
                                    </p:set>
                                    <p:anim calcmode="lin" valueType="num">
                                      <p:cBhvr additive="base">
                                        <p:cTn id="27" dur="500"/>
                                        <p:tgtEl>
                                          <p:spTgt spid="30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r>
              <a:rPr lang="en-US" sz="4400" b="1" kern="1200" dirty="0" err="1">
                <a:solidFill>
                  <a:srgbClr val="FFFFFF"/>
                </a:solidFill>
                <a:latin typeface="Tahoma" pitchFamily="34" charset="0"/>
                <a:ea typeface="Tahoma" pitchFamily="34" charset="0"/>
                <a:cs typeface="Tahoma" pitchFamily="34" charset="0"/>
              </a:rPr>
              <a:t>Leto</a:t>
            </a:r>
            <a:r>
              <a:rPr lang="en-US" sz="4400" b="1" kern="1200" dirty="0">
                <a:solidFill>
                  <a:srgbClr val="FFFFFF"/>
                </a:solidFill>
                <a:latin typeface="Tahoma" pitchFamily="34" charset="0"/>
                <a:ea typeface="Tahoma" pitchFamily="34" charset="0"/>
                <a:cs typeface="Tahoma" pitchFamily="34" charset="0"/>
              </a:rPr>
              <a:t> High School</a:t>
            </a:r>
          </a:p>
        </p:txBody>
      </p:sp>
    </p:spTree>
    <p:extLst>
      <p:ext uri="{BB962C8B-B14F-4D97-AF65-F5344CB8AC3E}">
        <p14:creationId xmlns:p14="http://schemas.microsoft.com/office/powerpoint/2010/main" val="3460267823"/>
      </p:ext>
    </p:extLst>
  </p:cSld>
  <p:clrMapOvr>
    <a:masterClrMapping/>
  </p:clrMapOvr>
  <p:transition xmlns:p14="http://schemas.microsoft.com/office/powerpoint/2010/main" spd="med" advTm="78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1519" y="-6899"/>
            <a:ext cx="12192000" cy="896198"/>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defTabSz="457200"/>
            <a:r>
              <a:rPr lang="en-GB" sz="3600" b="1" dirty="0">
                <a:solidFill>
                  <a:srgbClr val="FFFFFF"/>
                </a:solidFill>
                <a:latin typeface="Verdana" charset="0"/>
              </a:rPr>
              <a:t>The Hydrologic Cycle</a:t>
            </a:r>
          </a:p>
        </p:txBody>
      </p:sp>
      <p:sp>
        <p:nvSpPr>
          <p:cNvPr id="7" name="AutoShape 2" descr="data:image/jpeg;base64,/9j/4AAQSkZJRgABAQAAAQABAAD/2wCEAAkGBhQSERQQEhQUFRQVFRQXGBgVFBUUFxYUFRQVFRUUFRQYGyYeFxokGRQVHy8gIycpLC4sFR4xNTAqNSYrLCkBCQoKDgwOGg8PGiwkHyUsLCwqLCwsLCwsKSosLCwsKSksLCwsKSwsKiwsLCwsLCksLCwsKSwsLCksLCwsLCwpLP/AABEIAQMAwwMBIgACEQEDEQH/xAAbAAABBQEBAAAAAAAAAAAAAAAAAgMEBQYBB//EAEQQAAEEAQIDBQQIBAMGBwEAAAEAAgMRBBIhBTFBBhMiUWEycYGRBxQjUpKhsdFCk8HwU2LhFiRUc4PxFRdDY3KCsjP/xAAaAQEAAwEBAQAAAAAAAAAAAAAAAwQFAQIG/8QAMBEAAgIBAwIEBAUFAQAAAAAAAAECAxEEEiExQRMUIlEFYXGRMlKBofAVM0LB0SP/2gAMAwEAAhEDEQA/APcUIQgBCEIAQhCAEIQgBCEIAQhCAFxdQgBCEIAQhCAEIQgBCEIAQhCAEIQgBCEIAQhCAEISXyAbkge80gFISXSgcyB7yEd4LqxZ3q9686QCkJLZAeRB9xXDKBsSPmEAtCEnV0QCkIQgBCEIAQhc1dEB1CEIAQhCAEIQgBCEIAVFNxju83uXHwPYyvR9u/Xl8lerFdtsJwlbN/C5obfk5tkfMH8iqesslXXvj2a+xDdJxjuRoe0OS5mO97DTm6CPxt/JSOGcQbNG2RvXmPIjmCqTHyzmYb4wftQAD6kEOB+NfNVHZbi3cy927ZjzRv8AhfyB9PI/BQPVpWxf+Ml++Tw7cTT7NG+CwXbTEYc+KTMgkyMMY0jWtZDJkNZkmQHU+JgJ1GPZriNjfJbwLKcd4nkyZ7MDGlZj/wC7OyHSOiErnfaCNsbGuIAA5uPOq5LTLJ5wOBzB+P8AW4JHAYQaO9wJ8/SPrU7o43d0RokbCYwbJ5Ur7GwGDIk7/DyZMx2ax8ErI5GBuLbO6LcitMUbI7DoyRuCCN1Z8L+lAnEdNLDqfFA2V5jcAx5OVLi+AGyATFrF3s4BRz9I08b9eQxrYo5+JNeGU9z2YkdsAJ5ODqF7A30QFR2X4QRJidzi5EWWzNndkTOglijOIXzEtfI4BsmppjDQL5eilcf4WDxeeSaAvYRh6HO4dkZgOlp16JYyGxEbWTfTyWkHb9/eDF+qO+uGRrRF3zNBa6F0+vv6oAMa4EabsdRuq/hf0md9mMhawluRHjGJjtLNDnHI7/vJdwSO5oNFlxG3UgCE7N4rp1tfOXPbnu0Ox2Brfq2Q047B9ndyRamiz4rBHK0xkZvEXPGQ1krJJomlp+qtc+COXiUYbC46LtuPbi0+pPK1pOPdtpcXMlidCHwMxopG6XASOlln7hg32ALyG78tz6KdB2lklxsssjZFk4xfG5k0gMTZBG2RrjKALj0va4mgeY2QGcn4lxCPJdEH5L3Mm0NacdpifiDHs5JmbGB3vedA4b03Tuo2PncU+wjMuSe+Zw58jzjMBidK97clg+zpoDQ0nVZbzNWlxdrs5+mJssVP+tSRZL8csE0WPDE/wwl2zTJIRrvdrLHO1w/SHlADLkbox3RsMbWxRva+U4X1gxul73vGW/U0eA+yL5oBo8U4tHFqa6eV7ocsU/HaNDoMqOOKQBsYJe6EyPo2HVYaeS7FxDikjaEs7WiLOe17cfxuMTYTjtf3uO2yXGQCmN1AGhta0vYzjuRLLJBkvjkIx8XIa+NndgDID7jI1G6LNj1BWtpAeUR52ZG/IefrrXzyYLiWwnQxr8VplIPcP0ASAxkNa4jaxduVx9Hj8mTJfPlMkD3YeM1znxOjt7J8oEUWgatOgkUPaGwtb+kUgOoQhACEIQAhCEAIQhACi8QwmzRujdycPkehHuKlKs7RcabiQPndvWzW/eefZaP75ArkoqSwzjWeDH9nZXRcSGMfa0ya/KgLb8+af7c4AgvJA8DvaH/udPxfqPVUH0eGSbiJyHW46ZHSO6Av2H57AeQSPpE7S/WJ+4jNxQkjb+OXk4+teyPj5qn5Kt1qrtnJF4Mdu09N7Ozl+JA9xtzoY3E+paCUjjXZjGy9P1iJsmi9JNhzdWzgHNINHqLopfZ7HdHiwRvFObDG0jyIYAQqrtRxzJx3nuWxvYMeWWiyQuL4nRtDA5rgBq7wVt/AfhcSwTEnM7D4UujXjRkRxiJoALQI2m2s0tIBAO4vkU4ex+IXvkMDC57pHOuyHOmZolJaTXiaaO26pOG9sciTMbjvibEwuePELedMszAA4SaSajafCHDxdFFd26yNFkQsJcQ7VFkEY5DZSIpq9uRxja0FpHtcjbdXQaAdhsLuu57hukvD+b9WsN0B3eatYIb4efLbknv9j8SgO4jAAhAoEV9XJdDpo7Fpc6iPMrJS/SFmAG8VsRp7gZBIWhrZIY9LjYAeNclgloNMNiyE4zt7kEvtkcbQ6ManxSnu2vja8yyMD9ZGo6ANIFuHi2KA1vEuzONkP7yaFj3GMxEuveMnUWHfcXuPI7ikmPstjNx34oib3Mll7bcdZdVl7idTiaG5PRZN30i5Bg1thb3mlr9JbIajdHARIbI2L5Hjcj2KNUUSdv8AKaSBjteDemRjZCzw44kfqDS6tLnt5F2oNeBuEBoXdgMEx90cdhZq1UXPPi06NjqsAt2IuiOakt7IYgm+sDHj72qutvY7u9Hs3o8N1dbLMP7dZOpzWiBwbC57X93KxkrgZQC3U/UG+Bp2a8b+0BRUjI7azjHx5WxsuRs7jqjkp74pAxkEYY46XyAktcS4U2xqCA0vBuzmPiBzceJsYcQXabN0KaLJJoDYDkOisljh2oyhjPyHQtB74sY3Q72GvkaXGnuJ9kb03nyIoqDF9IOTYa/EdbXtEoayQ6WmGLdjqogzS7ONDSw3ugN+hYNvbDLdHHIwQO1F4cBBkjSW4r8jR4nC3BzO7J83DYEaUkdusrUA2BjyXMBjDZWvjBliZb3HY94x7nMoCtIu96A3yFWdmuKOycWKd7dDpGkltFpHiIALXbg0BsVZoAQhCAEIQgBCEIAXlP0pZj35ceOLLWxtLWjq+RzhfqdgB/qvVlm39m+84kcyQeGOKNsY85PHbv8A6givU+iAq3cMdw3hMpZQnLWl7vJ73NYQD/lDqHqL6rPfRt2a76b6y8fZwkab/il5j3hvP3kLf9r+GvyMSSCP2nmMDyH2rCXH0ABPwU3hHDGY8LIIx4WCvUnq4+pNn4oCYEUgLqA5SKXUIDlIpdQgOUil1CA5SKXUIDlIpdQgOUil1CAEIQgBCEIAQhCAEIQgPCs7tNkjlkTfCV37qvHabK/4nI/mv/dV2XMbv5+7zC5GFjucvck8Pui9h7R5X/Ez/wA1/wC6nxcdyf8AHm/mP/dU+BiF+/IDa66+Q81O9khoG1G3XyqunU/sqdl0s4TNTTaJtb5cI2/ZDtodX1fIcTuA2R3mf4Hk8/Q/BbwFeIFpIU/D7dZcbBG2RpDNhqaHGh01dfJWtLrsLbM7f8Pcnur4+p7DaLXjGX9Jec0WJI/5TU1B9Kma4e3H/KatKOohJZKb0NqPbEWvHWfSXmH/ANRg/wCk1OwfSBmtJdJNGYwLIETdR8gKXuVsYxciLy1mdrPXLRa8+4d21yJIxIabq5AtF10JTkXarJN+NtdPAFn/ANVpzjD/AJ+pLPRWQW54wb20WvNo+3WSCWuc2wTZ0DooXEPpEyg0OjfHXW2NUkfiNcnhJkv9Mu+X3PV0WvHofpEzn7tkj93dNtTYu3ObVukZf/KapvNw+ZRlVOMtslhnqiF5R/t/mffZ/Laj/wAwMz77P5bVajJS6Mibwer2uWvKf/MDNOzXMJ/5bdk8O2+YKuWP1qNqrXauup7W8/QnqpnYsr9z1G0WvNm9t8oAlzmfhCbPb7J++z8AVdfEqn0T+x6np5QeG0emWi15bm9uM7wiMtJPMmNtAcq9/wCyQ3ttnAW6Rl+QiapI6+po5KlxjubX07nqtoXlB+kLL/xI/wCW1Ck81D2ZU8RGA0rRcM7PCOtdu678hvyrrST2c4O2V+p3JhBquZ5iz/RbKfDBbfUE/mdwvmdZq9svDX6m9oa4pbprr0KWRoJobfAqJPHWwU/iQ7qN0gBcBRoeR2v0Cq3NdILbQ9Dy/RV6uVnsfQVyz0I0kjh/Z+VKuDiPZFA3sbPxtXMvBDt9o7pdfnukx8DYDuXkV1cf6K7C2tI7JqfVGcyMuMO0vfR8gCT+QUzFhad2skDT1czQPzNn5LRY2DFGbYxrT5gC/nz/ADXM0CrKS1SbxFM8R3R9vsZyVlmhsp2Li7eLkouQ0XsrHhY7w6XHZTub28GHrtJqJy8VSyi9hkGnSNhsAp0cNBQfqzmyROaAW7td5gV4SPirVrViW+h8M7Zb4kYr7/Upsfg5MkjngaS7w+ordx8t/wBFRZXZ2Zr5O78TW+yDzcDvQW2c0rsdNVinUyjydVk4PK/mDB8Ehd3hjd4TzAIo31arrLg0c1b8QxYpW6ZGgjzuiD0IcNwVXcRnYWaS66FWTZ+Pqrvj7+UVtTJz9S4KCfPAXY8jUDW3r5eqiSYlnY2pcEGkUFadm1LDKWnjKxvcLY2th/qfUnzTgSWsUXNz9Lu7aCXbEnSSGg+ZXtXOXCO+WlOe1dyXXTn+al42DZHXcfNROFnfVRLvM7fkFcva7mdvd5LO1Fss7UbdXw2FLzLmXz/0idjYoILjVDYe/qf6fNV+XG0qTLlaWt6CuSphkk3/AHt5Ktp1LO4z/iENji/cBi3uhOgE72uK749nuRx0ia/CXHBoAxrW7bbmupKnZXEg0AEHf8lScOySX2eXl0TnG5yxgfWqj4gOYb1IHWudLLlVut9Xc2YxUorb26foWWoEWKo3+fMH0VXoDDQ5Dkjh2WPMFrgHNI3BCZ4vGQLAJHSuYPmuwg1PaW61h49yQX2mmzAmvJVcea9tWC4Xua3rpprYqaOIM6+A77O2Pz5Kw6XEeNXlxTWUM5kpaCQowmdI20rimYNGye4BO0x+qswh6NzRHrb5VxUolRIw+RTbJyCDypejcN4WxzdRaN1F4lwaLlpCPVRivUjxTr4NcxK/hHFxIADs4K8gNrI5/AiPHAaIPJaHhb3aG6udbqjqFBrdEo2xrlLdU+GPZZe3cKDJnuLSCDav43WN0iTGHkF4VkZY45ILISf4WZKSJxF6ioIxL9orQcRYxt7qka82r1c+DJnpruucoX9Xa3kFEfLTqVlE3UN1AyIKK9RsTeGS06WxNSRKZGjKyWxN1PNdAL3J8gFyHNZYYT4yNgOeyVxQxiEySRtdWzQ4C9R2FdR5/BeE/UkzY8vKb6cdyLBmOJsnSD0aS4mum3vVu1waxw3BGmyTz2Ph/vzWfwsnQzV4b5MHPxferltY8uas8fXMXNbvQBJ9avb1JXbq+c9EjccIpLskM8VzhcbL6CvWzVJidhrw81DwnmTI6eBhu/VxHzvorZ4DQXO5AEn3KbaoYij5/wCJNO5Rj2RHxsoaB4q26+q6oMcTwB4TyH8LjsRY39yF11I146mrCyzQ8OoW47cgp2TuPgVUMZflXmpjZ6pl89xz5ciFQsjmWUVaJP8AC+PYqeH4pa6ZrT4A/U0fd1NBcB/l1fK1Odk2y3C2DwuAvw/5vhalYOJp1E89Vn3ciPlXyVieGhrzI0kamtDh/CSLp1edEj5JO6O7LKnnbKpbX07fL3Rjzkd1tqLor9Lb5AUnI3MO+zr8/wBipfFuCU4PjcGj+JoFg+oaf0+SrqfCSCwPZudhtvzIdVg+hVyMo2RzF8l+PgWy3xXq9skPicnwVTjzujcDq2vdXudiCVtsqh0F2PeOahYWDE46JdQddbNc4/kCrtMo7MMllynvR6nwHiDJIGuYdq/NRuIy81F4BwD6q1wDyWu3A8k7PvawtT/cxHoZyimpYGIBupkTVEhjIKmF9e9R2VtsoaROmDU/clwtT0jdlGwslr220g0SDW+45hRv9oIu9khcdLmdTycABek+fSl2NUl2Lae/oRMvhgslRm8PTWbxd8lhg0N1CifaIHQjkFHx8QzPOuWQhu+lry0Ek/5emysKMor1M9xgq213JrsbeqSJMQFToscNFC69ST+ZNrrmKLJ2dmOhlH8InbktkY7wdQofbDOBkZAW6dA1uedtnCqb8Nr8/cts1qzPDcF0rn5+hrzK89215oNhbbGuqqLiBe/Q+qvUW5e+fZYX1/mTzG9790mQ+H8CkkGp32bNB7sHc3/DqHltZ87Wg7PRuiYBIAHuNurffkBfWgunJfyLQ381KxsY+05yhvvc4tSLeNRPmTSRMi4MyMzPFfav1u2H3QK26XqPvcVns7DLpWtsd0NyK9oj2RfktI99iun6qre/mqdFs1LLZ1UKcWu/YjPe4Ggxx9RX7rqeikFCyL69F1aqmjLdNi4w/sRsbGczw2K6JWUzW0xtJa6rD69l3Q0eiVDl287ULoE+SfmkFFo5nr19FUseLOETLfiMpP5jXDMp1ASe1sHepHM+4q5xnW0tvdv/AOTy/ZU+Xh00Ec2m7/VPw5mkB3W9/Vp/u1DqK+eD1Xp/Ei892NZcRLiDt7lQccyzABz35V/X0WiyKcNiWlUPFHP5ODXgXZOkH3BWNLJNpSLFXw+MeYZz+5mzxp53AAPoK+CuuxzpWyF9Ag+ZI+Tt1m5YS1/oTsL3XpXAMHRE2/JaepnGqHC6k0pPDTZcTZ7QBqNaiABzJceg8+qjyDmVmeOcWEfEYA++7iYS70dKC0Or0FfMrSmVskeuNwcDuCORpZc47UpPuittwh2OQbDqkTmt+iof/HQx5ZJ4aOxVvjZjXjZwPx812MZJ8or2V7kVHBXOjc5zXbFxsdHb86Ul2ES9zzRJOr4+iVHTXubXW9lMjnB+FrzOx5eDTXp5iiDlNIFAbnmdtkjhmWyOw4m3egIv3jf+ikZcoDb8IHr/AKqrk4qDG6NgaHVWoHn8UhumsYPN1KlXuXUveHZ4lDiOhpSXNVF2ZiMUZDvO1cwT6lyVa3NLoZk4PGTksWprm8rBF+Vir/NV/Eck48I0MBaxrW8wAAAGjb4K1LVkuMyOyJNMbXPYzlp5EjmSeXNTVVZfPQ5pYqyznouo7w/Nc8949+3lQAVozizXUGnmqI8EmLmNcQ3UOnJo62FNzODiNrAy9jpNbk6iBZXuzTRm8m1PUaeDjHJZzZxIpvXr6eiiHJBBCf7mtgqfJdokczzLSL/zKPy6S4Kmht8S6Tf6Ewwyc2gEdCXV+SFIjc5oDdLjXUIXrb8ieVtuXia/Yj50ju+LKrwtrbp5/qpGFiuk8Qqg8A+oFaiE5JiB2SL5d2CfdqIpXcMQHIAe5WJVpzcmYrtkoKKKrjs4ZHuD4nAbdPeeiityGk10As/KypPbKB5xwYwXESM8LRZN+EfCymJuz5hxJJHG5Q3Ua5ADm312vdQ3VqWGamjuqjUlJ85OtyA7agSSdNmrb5BVmRkNDrAaaO4Jse5QW5bhEJw1wj5NeRsXeY+P6KBm5wlJ07PAs9NXK3AedpVpnu+RrLbHo8osuLwCcNnbE5mkgXQ0u3309T8luMCL7NvuH6KJwZ4kxonO1G2j2yHH5hT8rIMcTnsjdIWj2GkAn3Wqts3Z/wCaXRmFY2meZ8Rxv9+lIaQNbgQ51mjzr9QFLwBLEXsDnAUQaPIWDt90lOuye/kdK5kbC+vCDyNUbJrdXUWMHUS0Dbxn/wCNUrtt+1KLXY2YVxjBbkVHEsGN2KwWO8tx8zZcSSSq3gLnMeRZrbn+qu+I4h0F225q66dU6/hRBjoXsATVLtVq24z7lLUVwr5Q9ig3rO5u6/QKwyD3Y571v7zzTuLiUR6b/HkP3TXFMUu5blZ0vVZgo+Yw0lyyh79msl5JvpdBM7vcAxoa0ckzxHhL9VnkFe8M0aB5jzWlxFZRNdZJx3JErGiIbTuqfx4NKgz2Xijsp8WSOS8R5Kk87eCTkQa2FhJGoEW00QD5Hok4eGyJgjjaGtbyA/vcp0nZR5Z6UniRXpKexpNvoKyZg0E1yVSzJcXeismM1NPqk4eFvRHJVparaR+HJuLXRh3d7qj4jB/vcII2e0+77OzR+a1bsdQsrDFtcRu0kj0sUfyVuFsXHLNCpOuXpG9K4kd6PNCbkSbGTY4xeqt6q/S7r5qZEEyxilxMXHPJTlEdY1dliDgWkWCCCDyIIog/BOMalFqqWHiJBmx2lvdlo0Vp01tpqqrypZfiHYPHkdqbqjptAMOwdft7+lilr5GqO9qrQlZB5i8F+qWEZnhfZ/Ix/CzKBiu9L4Q6r3OkhwpWnEe0MWLpbIHlzhY0s2NevIKeGpvMxWSs0SNDm+R/cKzBeI8z/wCHLJRTW7oZabNbNIZO603X/ckDmpjXtA2BF8+o967/ALP928uidTOjSSfmUl8rmkawP6LxfB546Gsr65xSg+F8+R+TG1MaPPdP47roFO4Uw9n+E8vQnp7inDjUdvP8lVrs2ywzM1d8sKK7hxGUtZ4PaOw8ga2J93NO4bARzLiABZ6n3KJxD22netx8q/dKwcjmzqP6q7GKfKPCqSr3jedjNJIq+qqZ8Kga2V06T2iPdar3yhxIXJScWXtK3KPPQrsQu31HZTcUW70HNR3M3oKu4vxcw/YQ2ZX0CekYP8R9f+/kpI7py4JbYQisJGkmzw+2tPs0D6Grr31+qTG7zVbwOLwhjbNcyeZJ3c4+pKtslgG5IACrW+meDK+IU5q8OvqSojQCmRFZ7B402SQsbZA6q/hbapWwlGXqPcFtiovqS2BV/FMlrdirDkFXcRia4eJTVNniyTx6WUj5ha4kSQNs7oV3KIVa/wAxrY4lJjjS2QqRHEpUeZsQ2NKMSkNjTgiXduSDcQHQqPPB5BW5hSTAuKkljbgy8me0EtcdJHRwIv3HqFEyeMtaRQLh1rp81q8rhLJBT2g/09yx3F+yU0biYg58fvFjz67qXbKK9KPacZv1MjM4k4uO4LSSQCKcB5bJc8ge2i07+75gpnCAvSbPw32U2XUQOX5bfFU3dLdgnlBV9BnBkGktO4sjf02Nq0iloaXfA+Y/dVMWMGyuku+8ABHTUOvvPmnclsg9miPLkQf6KCcFKWUeJ0ucMp8dvkKe9zmmN1F7Hkg8g5u9fGuaSWGN5f0c0D4qIzOuTQQWyVqojm0bEtPI70rNztbFPKWzBe08c14kvqQ2Sg6jW5Iv4D/VIc2twliLSSa51+iJiACSopScnlF+CUVhdCn4jmFm7faugPVUzh4vUnc3dnmSfiraaLU9z/LZv9/mmRg2NtiT+Xqr9UowjgmceGxMfEXsGlhpNxiSZ2nUTfNBi6K64SxrBYG5XpySWUuStO2NSckuSw4RwlsTaA36lXBm0t2CicPl7xpdRA1EC+tdVLKyLXJTzNZMfdKUm5PkrZsmVx2UDJnc11PNq9SJMUHmLXuNibzgr3Ub0+TMvzBfIoV1MIWuILowR0Lmgj4Eritc/lKvkV+Y2bY08yNLaxOtYragSSkJZGnQxKASwFNGBC2I0LvdpwBdAViNZ5yNd0jur2T9IpSqsbimHZaDVq0bn1KqeLdniw3GCWnn1Wvpce2wvE9NCS6EkbZJ5bPN3MokEH5ck8w6mrazcLa67ANqsyuAGvs693JZtuiaXpL1OrSfPCMbxTDJAe0eON2pv6Ob7iEqB1Gxel29dQSrLJgLHaXeE+qj/Vmk+VFUJtpbZo1FNYzFiZYwdjf98nKqax9Fr9jyHr6j0V7kMAG3NVUxuyOfr0NqGqTSJa5Z7kF0JAqtvTmm5CB4eR8r3+XVSMp9Gr/vzUOWUdKJ8/8AVXqoSkSXXRUcOWBlzg3n1U3CZqOx+Cq5IN9TnUFJwI3ucySEhzQaeORo9R5hW7tNKuvczG/uXLDyjXYDw0aelJziOWGMLwNVdLq99/yUKZprV5Ums6XVHQ31EBZUZblyT21J3LHcc4pxhscRe024+yPMnfks/wAS7TSyf/zBYw0B95zj0voN/wAlaP4QDRd/Cb/JUOViEv5U1uwo2f8ARWNOq28Jcl2uqqqDlN5wTYcKDSNcLXP/AInOG5PW0JDYH+R+aFa2P3f3MaWrbfDPcNA8gkTSNYC55a1o5lxAA95PJOrzb6QsyN2WyLIP2LGsLWGy0vfq8bgOZ8NDyo+a+ohWpPBkTltWT0DEzo5RqieyQebHNePm0p4Eei8o7M8RjiyCI4dEpka1gaCNULnBrw4XRoU7qedLV8O4mGZDImv1/bSYwG51MYzvb/6ZOkn1XNRW6pJJZT+hHXa5roa6kUuoXMImOUil1CYQOaUUuoTAOUil1CYQG347Tza0+8Arn1Vv3W/hCdQubIvsdyxn6oz7rfwhc+ox/cZ+Efsn0LmyPsNz9yOcCP8Aw2fgb+yP/Do/8OP8Df2UhC9bV7DLIx4dF/hx/gb+yU3BjHJjB7mt/ZPoRpPhnMjP1Rn3W/hH7Ln1Jn3GfhH7J9C5sj7HcsZ+qM+438IXPqMf3GfhH7J9CbI+w3P3GfqjPuN/CP2QnkLu1HOQWM7ddmYM7ZzZA+Ebyxlvga7fSWuP2grxV0vY70tmouRw1j3anA2QAac4BwaSQHgGnDc8/Nek2nlHGk1hnn/ZDstFDK3I1SZM1Hu9T4wGit3OAJogUNyefLy0XAsCKGRhET26WnHa5zmO8ep0khIB2c917/5R5q6HB4wABr8Ps/aPtuxHhN7bGkqDhMbHBwDrBJFvc4BxFFwBPMi9/U+a7KTk8s4oqPQmIQheT0CEIQAhCEAIQhACEIQAhCEAIQhACEIQAhCEAIQhACEIQAhCEAIQhACEIQAhCEAIQhACEIQHF1CEAIQhACEIQAhCEAIQhAC4hCA6hCEB/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data:image/jpeg;base64,/9j/4AAQSkZJRgABAQAAAQABAAD/2wCEAAkGBhQSERQQEhQUFRQVFRQXGBgVFBUUFxYUFRQVFRUUFRQYGyYeFxokGRQVHy8gIycpLC4sFR4xNTAqNSYrLCkBCQoKDgwOGg8PGiwkHyUsLCwqLCwsLCwsKSosLCwsKSksLCwsKSwsKiwsLCwsLCksLCwsKSwsLCksLCwsLCwpLP/AABEIAQMAwwMBIgACEQEDEQH/xAAbAAABBQEBAAAAAAAAAAAAAAAAAgMEBQYBB//EAEQQAAEEAQIDBQQIBAMGBwEAAAEAAgMRBBIhBTFBBhMiUWEycYGRBxQjUpKhsdFCk8HwU2LhFiRUc4PxFRdDY3KCsjP/xAAaAQEAAwEBAQAAAAAAAAAAAAAAAwQFAQIG/8QAMBEAAgIBAwIEBAUFAQAAAAAAAAECAxEEEiExQRMUIlEFYXGRMlKBofAVM0LB0SP/2gAMAwEAAhEDEQA/APcUIQgBCEIAQhCAEIQgBCEIAQhCAFxdQgBCEIAQhCAEIQgBCEIAQhCAEIQgBCEIAQhCAEISXyAbkge80gFISXSgcyB7yEd4LqxZ3q9686QCkJLZAeRB9xXDKBsSPmEAtCEnV0QCkIQgBCEIAQhc1dEB1CEIAQhCAEIQgBCEIAVFNxju83uXHwPYyvR9u/Xl8lerFdtsJwlbN/C5obfk5tkfMH8iqesslXXvj2a+xDdJxjuRoe0OS5mO97DTm6CPxt/JSOGcQbNG2RvXmPIjmCqTHyzmYb4wftQAD6kEOB+NfNVHZbi3cy927ZjzRv8AhfyB9PI/BQPVpWxf+Ml++Tw7cTT7NG+CwXbTEYc+KTMgkyMMY0jWtZDJkNZkmQHU+JgJ1GPZriNjfJbwLKcd4nkyZ7MDGlZj/wC7OyHSOiErnfaCNsbGuIAA5uPOq5LTLJ5wOBzB+P8AW4JHAYQaO9wJ8/SPrU7o43d0RokbCYwbJ5Ur7GwGDIk7/DyZMx2ax8ErI5GBuLbO6LcitMUbI7DoyRuCCN1Z8L+lAnEdNLDqfFA2V5jcAx5OVLi+AGyATFrF3s4BRz9I08b9eQxrYo5+JNeGU9z2YkdsAJ5ODqF7A30QFR2X4QRJidzi5EWWzNndkTOglijOIXzEtfI4BsmppjDQL5eilcf4WDxeeSaAvYRh6HO4dkZgOlp16JYyGxEbWTfTyWkHb9/eDF+qO+uGRrRF3zNBa6F0+vv6oAMa4EabsdRuq/hf0md9mMhawluRHjGJjtLNDnHI7/vJdwSO5oNFlxG3UgCE7N4rp1tfOXPbnu0Ox2Brfq2Q047B9ndyRamiz4rBHK0xkZvEXPGQ1krJJomlp+qtc+COXiUYbC46LtuPbi0+pPK1pOPdtpcXMlidCHwMxopG6XASOlln7hg32ALyG78tz6KdB2lklxsssjZFk4xfG5k0gMTZBG2RrjKALj0va4mgeY2QGcn4lxCPJdEH5L3Mm0NacdpifiDHs5JmbGB3vedA4b03Tuo2PncU+wjMuSe+Zw58jzjMBidK97clg+zpoDQ0nVZbzNWlxdrs5+mJssVP+tSRZL8csE0WPDE/wwl2zTJIRrvdrLHO1w/SHlADLkbox3RsMbWxRva+U4X1gxul73vGW/U0eA+yL5oBo8U4tHFqa6eV7ocsU/HaNDoMqOOKQBsYJe6EyPo2HVYaeS7FxDikjaEs7WiLOe17cfxuMTYTjtf3uO2yXGQCmN1AGhta0vYzjuRLLJBkvjkIx8XIa+NndgDID7jI1G6LNj1BWtpAeUR52ZG/IefrrXzyYLiWwnQxr8VplIPcP0ASAxkNa4jaxduVx9Hj8mTJfPlMkD3YeM1znxOjt7J8oEUWgatOgkUPaGwtb+kUgOoQhACEIQAhCEAIQhACi8QwmzRujdycPkehHuKlKs7RcabiQPndvWzW/eefZaP75ArkoqSwzjWeDH9nZXRcSGMfa0ya/KgLb8+af7c4AgvJA8DvaH/udPxfqPVUH0eGSbiJyHW46ZHSO6Av2H57AeQSPpE7S/WJ+4jNxQkjb+OXk4+teyPj5qn5Kt1qrtnJF4Mdu09N7Ozl+JA9xtzoY3E+paCUjjXZjGy9P1iJsmi9JNhzdWzgHNINHqLopfZ7HdHiwRvFObDG0jyIYAQqrtRxzJx3nuWxvYMeWWiyQuL4nRtDA5rgBq7wVt/AfhcSwTEnM7D4UujXjRkRxiJoALQI2m2s0tIBAO4vkU4ex+IXvkMDC57pHOuyHOmZolJaTXiaaO26pOG9sciTMbjvibEwuePELedMszAA4SaSajafCHDxdFFd26yNFkQsJcQ7VFkEY5DZSIpq9uRxja0FpHtcjbdXQaAdhsLuu57hukvD+b9WsN0B3eatYIb4efLbknv9j8SgO4jAAhAoEV9XJdDpo7Fpc6iPMrJS/SFmAG8VsRp7gZBIWhrZIY9LjYAeNclgloNMNiyE4zt7kEvtkcbQ6ManxSnu2vja8yyMD9ZGo6ANIFuHi2KA1vEuzONkP7yaFj3GMxEuveMnUWHfcXuPI7ikmPstjNx34oib3Mll7bcdZdVl7idTiaG5PRZN30i5Bg1thb3mlr9JbIajdHARIbI2L5Hjcj2KNUUSdv8AKaSBjteDemRjZCzw44kfqDS6tLnt5F2oNeBuEBoXdgMEx90cdhZq1UXPPi06NjqsAt2IuiOakt7IYgm+sDHj72qutvY7u9Hs3o8N1dbLMP7dZOpzWiBwbC57X93KxkrgZQC3U/UG+Bp2a8b+0BRUjI7azjHx5WxsuRs7jqjkp74pAxkEYY46XyAktcS4U2xqCA0vBuzmPiBzceJsYcQXabN0KaLJJoDYDkOisljh2oyhjPyHQtB74sY3Q72GvkaXGnuJ9kb03nyIoqDF9IOTYa/EdbXtEoayQ6WmGLdjqogzS7ONDSw3ugN+hYNvbDLdHHIwQO1F4cBBkjSW4r8jR4nC3BzO7J83DYEaUkdusrUA2BjyXMBjDZWvjBliZb3HY94x7nMoCtIu96A3yFWdmuKOycWKd7dDpGkltFpHiIALXbg0BsVZoAQhCAEIQgBCEIAXlP0pZj35ceOLLWxtLWjq+RzhfqdgB/qvVlm39m+84kcyQeGOKNsY85PHbv8A6givU+iAq3cMdw3hMpZQnLWl7vJ73NYQD/lDqHqL6rPfRt2a76b6y8fZwkab/il5j3hvP3kLf9r+GvyMSSCP2nmMDyH2rCXH0ABPwU3hHDGY8LIIx4WCvUnq4+pNn4oCYEUgLqA5SKXUIDlIpdQgOUil1CA5SKXUIDlIpdQgOUil1CAEIQgBCEIAQhCAEIQgPCs7tNkjlkTfCV37qvHabK/4nI/mv/dV2XMbv5+7zC5GFjucvck8Pui9h7R5X/Ez/wA1/wC6nxcdyf8AHm/mP/dU+BiF+/IDa66+Q81O9khoG1G3XyqunU/sqdl0s4TNTTaJtb5cI2/ZDtodX1fIcTuA2R3mf4Hk8/Q/BbwFeIFpIU/D7dZcbBG2RpDNhqaHGh01dfJWtLrsLbM7f8Pcnur4+p7DaLXjGX9Jec0WJI/5TU1B9Kma4e3H/KatKOohJZKb0NqPbEWvHWfSXmH/ANRg/wCk1OwfSBmtJdJNGYwLIETdR8gKXuVsYxciLy1mdrPXLRa8+4d21yJIxIabq5AtF10JTkXarJN+NtdPAFn/ANVpzjD/AJ+pLPRWQW54wb20WvNo+3WSCWuc2wTZ0DooXEPpEyg0OjfHXW2NUkfiNcnhJkv9Mu+X3PV0WvHofpEzn7tkj93dNtTYu3ObVukZf/KapvNw+ZRlVOMtslhnqiF5R/t/mffZ/Laj/wAwMz77P5bVajJS6Mibwer2uWvKf/MDNOzXMJ/5bdk8O2+YKuWP1qNqrXauup7W8/QnqpnYsr9z1G0WvNm9t8oAlzmfhCbPb7J++z8AVdfEqn0T+x6np5QeG0emWi15bm9uM7wiMtJPMmNtAcq9/wCyQ3ttnAW6Rl+QiapI6+po5KlxjubX07nqtoXlB+kLL/xI/wCW1Ck81D2ZU8RGA0rRcM7PCOtdu678hvyrrST2c4O2V+p3JhBquZ5iz/RbKfDBbfUE/mdwvmdZq9svDX6m9oa4pbprr0KWRoJobfAqJPHWwU/iQ7qN0gBcBRoeR2v0Cq3NdILbQ9Dy/RV6uVnsfQVyz0I0kjh/Z+VKuDiPZFA3sbPxtXMvBDt9o7pdfnukx8DYDuXkV1cf6K7C2tI7JqfVGcyMuMO0vfR8gCT+QUzFhad2skDT1czQPzNn5LRY2DFGbYxrT5gC/nz/ADXM0CrKS1SbxFM8R3R9vsZyVlmhsp2Li7eLkouQ0XsrHhY7w6XHZTub28GHrtJqJy8VSyi9hkGnSNhsAp0cNBQfqzmyROaAW7td5gV4SPirVrViW+h8M7Zb4kYr7/Upsfg5MkjngaS7w+ordx8t/wBFRZXZ2Zr5O78TW+yDzcDvQW2c0rsdNVinUyjydVk4PK/mDB8Ehd3hjd4TzAIo31arrLg0c1b8QxYpW6ZGgjzuiD0IcNwVXcRnYWaS66FWTZ+Pqrvj7+UVtTJz9S4KCfPAXY8jUDW3r5eqiSYlnY2pcEGkUFadm1LDKWnjKxvcLY2th/qfUnzTgSWsUXNz9Lu7aCXbEnSSGg+ZXtXOXCO+WlOe1dyXXTn+al42DZHXcfNROFnfVRLvM7fkFcva7mdvd5LO1Fss7UbdXw2FLzLmXz/0idjYoILjVDYe/qf6fNV+XG0qTLlaWt6CuSphkk3/AHt5Ktp1LO4z/iENji/cBi3uhOgE72uK749nuRx0ia/CXHBoAxrW7bbmupKnZXEg0AEHf8lScOySX2eXl0TnG5yxgfWqj4gOYb1IHWudLLlVut9Xc2YxUorb26foWWoEWKo3+fMH0VXoDDQ5Dkjh2WPMFrgHNI3BCZ4vGQLAJHSuYPmuwg1PaW61h49yQX2mmzAmvJVcea9tWC4Xua3rpprYqaOIM6+A77O2Pz5Kw6XEeNXlxTWUM5kpaCQowmdI20rimYNGye4BO0x+qswh6NzRHrb5VxUolRIw+RTbJyCDypejcN4WxzdRaN1F4lwaLlpCPVRivUjxTr4NcxK/hHFxIADs4K8gNrI5/AiPHAaIPJaHhb3aG6udbqjqFBrdEo2xrlLdU+GPZZe3cKDJnuLSCDav43WN0iTGHkF4VkZY45ILISf4WZKSJxF6ioIxL9orQcRYxt7qka82r1c+DJnpruucoX9Xa3kFEfLTqVlE3UN1AyIKK9RsTeGS06WxNSRKZGjKyWxN1PNdAL3J8gFyHNZYYT4yNgOeyVxQxiEySRtdWzQ4C9R2FdR5/BeE/UkzY8vKb6cdyLBmOJsnSD0aS4mum3vVu1waxw3BGmyTz2Ph/vzWfwsnQzV4b5MHPxferltY8uas8fXMXNbvQBJ9avb1JXbq+c9EjccIpLskM8VzhcbL6CvWzVJidhrw81DwnmTI6eBhu/VxHzvorZ4DQXO5AEn3KbaoYij5/wCJNO5Rj2RHxsoaB4q26+q6oMcTwB4TyH8LjsRY39yF11I146mrCyzQ8OoW47cgp2TuPgVUMZflXmpjZ6pl89xz5ciFQsjmWUVaJP8AC+PYqeH4pa6ZrT4A/U0fd1NBcB/l1fK1Odk2y3C2DwuAvw/5vhalYOJp1E89Vn3ciPlXyVieGhrzI0kamtDh/CSLp1edEj5JO6O7LKnnbKpbX07fL3Rjzkd1tqLor9Lb5AUnI3MO+zr8/wBipfFuCU4PjcGj+JoFg+oaf0+SrqfCSCwPZudhtvzIdVg+hVyMo2RzF8l+PgWy3xXq9skPicnwVTjzujcDq2vdXudiCVtsqh0F2PeOahYWDE46JdQddbNc4/kCrtMo7MMllynvR6nwHiDJIGuYdq/NRuIy81F4BwD6q1wDyWu3A8k7PvawtT/cxHoZyimpYGIBupkTVEhjIKmF9e9R2VtsoaROmDU/clwtT0jdlGwslr220g0SDW+45hRv9oIu9khcdLmdTycABek+fSl2NUl2Lae/oRMvhgslRm8PTWbxd8lhg0N1CifaIHQjkFHx8QzPOuWQhu+lry0Ek/5emysKMor1M9xgq213JrsbeqSJMQFToscNFC69ST+ZNrrmKLJ2dmOhlH8InbktkY7wdQofbDOBkZAW6dA1uedtnCqb8Nr8/cts1qzPDcF0rn5+hrzK89215oNhbbGuqqLiBe/Q+qvUW5e+fZYX1/mTzG9790mQ+H8CkkGp32bNB7sHc3/DqHltZ87Wg7PRuiYBIAHuNurffkBfWgunJfyLQ381KxsY+05yhvvc4tSLeNRPmTSRMi4MyMzPFfav1u2H3QK26XqPvcVns7DLpWtsd0NyK9oj2RfktI99iun6qre/mqdFs1LLZ1UKcWu/YjPe4Ggxx9RX7rqeikFCyL69F1aqmjLdNi4w/sRsbGczw2K6JWUzW0xtJa6rD69l3Q0eiVDl287ULoE+SfmkFFo5nr19FUseLOETLfiMpP5jXDMp1ASe1sHepHM+4q5xnW0tvdv/AOTy/ZU+Xh00Ec2m7/VPw5mkB3W9/Vp/u1DqK+eD1Xp/Ei892NZcRLiDt7lQccyzABz35V/X0WiyKcNiWlUPFHP5ODXgXZOkH3BWNLJNpSLFXw+MeYZz+5mzxp53AAPoK+CuuxzpWyF9Ag+ZI+Tt1m5YS1/oTsL3XpXAMHRE2/JaepnGqHC6k0pPDTZcTZ7QBqNaiABzJceg8+qjyDmVmeOcWEfEYA++7iYS70dKC0Or0FfMrSmVskeuNwcDuCORpZc47UpPuittwh2OQbDqkTmt+iof/HQx5ZJ4aOxVvjZjXjZwPx812MZJ8or2V7kVHBXOjc5zXbFxsdHb86Ul2ES9zzRJOr4+iVHTXubXW9lMjnB+FrzOx5eDTXp5iiDlNIFAbnmdtkjhmWyOw4m3egIv3jf+ikZcoDb8IHr/AKqrk4qDG6NgaHVWoHn8UhumsYPN1KlXuXUveHZ4lDiOhpSXNVF2ZiMUZDvO1cwT6lyVa3NLoZk4PGTksWprm8rBF+Vir/NV/Eck48I0MBaxrW8wAAAGjb4K1LVkuMyOyJNMbXPYzlp5EjmSeXNTVVZfPQ5pYqyznouo7w/Nc8949+3lQAVozizXUGnmqI8EmLmNcQ3UOnJo62FNzODiNrAy9jpNbk6iBZXuzTRm8m1PUaeDjHJZzZxIpvXr6eiiHJBBCf7mtgqfJdokczzLSL/zKPy6S4Kmht8S6Tf6Ewwyc2gEdCXV+SFIjc5oDdLjXUIXrb8ieVtuXia/Yj50ju+LKrwtrbp5/qpGFiuk8Qqg8A+oFaiE5JiB2SL5d2CfdqIpXcMQHIAe5WJVpzcmYrtkoKKKrjs4ZHuD4nAbdPeeiityGk10As/KypPbKB5xwYwXESM8LRZN+EfCymJuz5hxJJHG5Q3Ua5ADm312vdQ3VqWGamjuqjUlJ85OtyA7agSSdNmrb5BVmRkNDrAaaO4Jse5QW5bhEJw1wj5NeRsXeY+P6KBm5wlJ07PAs9NXK3AedpVpnu+RrLbHo8osuLwCcNnbE5mkgXQ0u3309T8luMCL7NvuH6KJwZ4kxonO1G2j2yHH5hT8rIMcTnsjdIWj2GkAn3Wqts3Z/wCaXRmFY2meZ8Rxv9+lIaQNbgQ51mjzr9QFLwBLEXsDnAUQaPIWDt90lOuye/kdK5kbC+vCDyNUbJrdXUWMHUS0Dbxn/wCNUrtt+1KLXY2YVxjBbkVHEsGN2KwWO8tx8zZcSSSq3gLnMeRZrbn+qu+I4h0F225q66dU6/hRBjoXsATVLtVq24z7lLUVwr5Q9ig3rO5u6/QKwyD3Y571v7zzTuLiUR6b/HkP3TXFMUu5blZ0vVZgo+Yw0lyyh79msl5JvpdBM7vcAxoa0ckzxHhL9VnkFe8M0aB5jzWlxFZRNdZJx3JErGiIbTuqfx4NKgz2Xijsp8WSOS8R5Kk87eCTkQa2FhJGoEW00QD5Hok4eGyJgjjaGtbyA/vcp0nZR5Z6UniRXpKexpNvoKyZg0E1yVSzJcXeismM1NPqk4eFvRHJVparaR+HJuLXRh3d7qj4jB/vcII2e0+77OzR+a1bsdQsrDFtcRu0kj0sUfyVuFsXHLNCpOuXpG9K4kd6PNCbkSbGTY4xeqt6q/S7r5qZEEyxilxMXHPJTlEdY1dliDgWkWCCCDyIIog/BOMalFqqWHiJBmx2lvdlo0Vp01tpqqrypZfiHYPHkdqbqjptAMOwdft7+lilr5GqO9qrQlZB5i8F+qWEZnhfZ/Ix/CzKBiu9L4Q6r3OkhwpWnEe0MWLpbIHlzhY0s2NevIKeGpvMxWSs0SNDm+R/cKzBeI8z/wCHLJRTW7oZabNbNIZO603X/ckDmpjXtA2BF8+o967/ALP928uidTOjSSfmUl8rmkawP6LxfB546Gsr65xSg+F8+R+TG1MaPPdP47roFO4Uw9n+E8vQnp7inDjUdvP8lVrs2ywzM1d8sKK7hxGUtZ4PaOw8ga2J93NO4bARzLiABZ6n3KJxD22netx8q/dKwcjmzqP6q7GKfKPCqSr3jedjNJIq+qqZ8Kga2V06T2iPdar3yhxIXJScWXtK3KPPQrsQu31HZTcUW70HNR3M3oKu4vxcw/YQ2ZX0CekYP8R9f+/kpI7py4JbYQisJGkmzw+2tPs0D6Grr31+qTG7zVbwOLwhjbNcyeZJ3c4+pKtslgG5IACrW+meDK+IU5q8OvqSojQCmRFZ7B402SQsbZA6q/hbapWwlGXqPcFtiovqS2BV/FMlrdirDkFXcRia4eJTVNniyTx6WUj5ha4kSQNs7oV3KIVa/wAxrY4lJjjS2QqRHEpUeZsQ2NKMSkNjTgiXduSDcQHQqPPB5BW5hSTAuKkljbgy8me0EtcdJHRwIv3HqFEyeMtaRQLh1rp81q8rhLJBT2g/09yx3F+yU0biYg58fvFjz67qXbKK9KPacZv1MjM4k4uO4LSSQCKcB5bJc8ge2i07+75gpnCAvSbPw32U2XUQOX5bfFU3dLdgnlBV9BnBkGktO4sjf02Nq0iloaXfA+Y/dVMWMGyuku+8ABHTUOvvPmnclsg9miPLkQf6KCcFKWUeJ0ucMp8dvkKe9zmmN1F7Hkg8g5u9fGuaSWGN5f0c0D4qIzOuTQQWyVqojm0bEtPI70rNztbFPKWzBe08c14kvqQ2Sg6jW5Iv4D/VIc2twliLSSa51+iJiACSopScnlF+CUVhdCn4jmFm7faugPVUzh4vUnc3dnmSfiraaLU9z/LZv9/mmRg2NtiT+Xqr9UowjgmceGxMfEXsGlhpNxiSZ2nUTfNBi6K64SxrBYG5XpySWUuStO2NSckuSw4RwlsTaA36lXBm0t2CicPl7xpdRA1EC+tdVLKyLXJTzNZMfdKUm5PkrZsmVx2UDJnc11PNq9SJMUHmLXuNibzgr3Ub0+TMvzBfIoV1MIWuILowR0Lmgj4Eritc/lKvkV+Y2bY08yNLaxOtYragSSkJZGnQxKASwFNGBC2I0LvdpwBdAViNZ5yNd0jur2T9IpSqsbimHZaDVq0bn1KqeLdniw3GCWnn1Wvpce2wvE9NCS6EkbZJ5bPN3MokEH5ck8w6mrazcLa67ANqsyuAGvs693JZtuiaXpL1OrSfPCMbxTDJAe0eON2pv6Ob7iEqB1Gxel29dQSrLJgLHaXeE+qj/Vmk+VFUJtpbZo1FNYzFiZYwdjf98nKqax9Fr9jyHr6j0V7kMAG3NVUxuyOfr0NqGqTSJa5Z7kF0JAqtvTmm5CB4eR8r3+XVSMp9Gr/vzUOWUdKJ8/8AVXqoSkSXXRUcOWBlzg3n1U3CZqOx+Cq5IN9TnUFJwI3ucySEhzQaeORo9R5hW7tNKuvczG/uXLDyjXYDw0aelJziOWGMLwNVdLq99/yUKZprV5Ums6XVHQ31EBZUZblyT21J3LHcc4pxhscRe024+yPMnfks/wAS7TSyf/zBYw0B95zj0voN/wAlaP4QDRd/Cb/JUOViEv5U1uwo2f8ARWNOq28Jcl2uqqqDlN5wTYcKDSNcLXP/AInOG5PW0JDYH+R+aFa2P3f3MaWrbfDPcNA8gkTSNYC55a1o5lxAA95PJOrzb6QsyN2WyLIP2LGsLWGy0vfq8bgOZ8NDyo+a+ohWpPBkTltWT0DEzo5RqieyQebHNePm0p4Eei8o7M8RjiyCI4dEpka1gaCNULnBrw4XRoU7qedLV8O4mGZDImv1/bSYwG51MYzvb/6ZOkn1XNRW6pJJZT+hHXa5roa6kUuoXMImOUil1CYQOaUUuoTAOUil1CYQG347Tza0+8Arn1Vv3W/hCdQubIvsdyxn6oz7rfwhc+ox/cZ+Efsn0LmyPsNz9yOcCP8Aw2fgb+yP/Do/8OP8Df2UhC9bV7DLIx4dF/hx/gb+yU3BjHJjB7mt/ZPoRpPhnMjP1Rn3W/hH7Ln1Jn3GfhH7J9C5sj7HcsZ+qM+438IXPqMf3GfhH7J9CbI+w3P3GfqjPuN/CP2QnkLu1HOQWM7ddmYM7ZzZA+Ebyxlvga7fSWuP2grxV0vY70tmouRw1j3anA2QAac4BwaSQHgGnDc8/Nek2nlHGk1hnn/ZDstFDK3I1SZM1Hu9T4wGit3OAJogUNyefLy0XAsCKGRhET26WnHa5zmO8ep0khIB2c917/5R5q6HB4wABr8Ps/aPtuxHhN7bGkqDhMbHBwDrBJFvc4BxFFwBPMi9/U+a7KTk8s4oqPQmIQheT0CEIQAhCEAIQhACEIQAhCEAIQhACEIQAhCEAIQhACEIQAhCEAIQhACEIQAhCEAIQhACEIQHF1CEAIQhACEIQAhCEAIQhAC4hCA6hCEB/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ttp://www.unep.org/dewa/vitalwater/jpg/0102-water-cycle-EN.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05400" y="914400"/>
            <a:ext cx="5931049" cy="582375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222765" y="1230109"/>
            <a:ext cx="4340225" cy="2427491"/>
          </a:xfrm>
        </p:spPr>
        <p:txBody>
          <a:bodyPr/>
          <a:lstStyle/>
          <a:p>
            <a:pPr marL="234950" indent="-234950"/>
            <a:r>
              <a:rPr lang="en-US" sz="2000" dirty="0">
                <a:latin typeface="Verdana" panose="020B0604030504040204" pitchFamily="34" charset="0"/>
                <a:ea typeface="Verdana" panose="020B0604030504040204" pitchFamily="34" charset="0"/>
                <a:cs typeface="Verdana" panose="020B0604030504040204" pitchFamily="34" charset="0"/>
              </a:rPr>
              <a:t>Earth’s water is in continuous motion under the hydrologic cycle</a:t>
            </a:r>
          </a:p>
          <a:p>
            <a:pPr marL="0" indent="0">
              <a:buNone/>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234950" indent="-234950"/>
            <a:r>
              <a:rPr lang="en-US" sz="2000" dirty="0">
                <a:latin typeface="Verdana" panose="020B0604030504040204" pitchFamily="34" charset="0"/>
                <a:ea typeface="Verdana" panose="020B0604030504040204" pitchFamily="34" charset="0"/>
                <a:cs typeface="Verdana" panose="020B0604030504040204" pitchFamily="34" charset="0"/>
              </a:rPr>
              <a:t>Mostly occurs through precipitation and evaporation</a:t>
            </a:r>
          </a:p>
          <a:p>
            <a:pPr marL="234950" indent="-234950"/>
            <a:endParaRPr lang="en-US" sz="2000" dirty="0">
              <a:latin typeface="Verdana" panose="020B0604030504040204" pitchFamily="34" charset="0"/>
              <a:ea typeface="Verdana" panose="020B0604030504040204" pitchFamily="34" charset="0"/>
              <a:cs typeface="Verdana" panose="020B0604030504040204" pitchFamily="34" charset="0"/>
            </a:endParaRPr>
          </a:p>
          <a:p>
            <a:pPr marL="234950" indent="-234950"/>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3" name="Oval 2"/>
          <p:cNvSpPr/>
          <p:nvPr/>
        </p:nvSpPr>
        <p:spPr bwMode="auto">
          <a:xfrm>
            <a:off x="5562600" y="2286000"/>
            <a:ext cx="780306" cy="509346"/>
          </a:xfrm>
          <a:prstGeom prst="ellipse">
            <a:avLst/>
          </a:prstGeom>
          <a:noFill/>
          <a:ln w="28575" cap="flat" cmpd="sng" algn="ctr">
            <a:solidFill>
              <a:srgbClr val="0000FF"/>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endParaRPr lang="en-US" sz="4400">
              <a:solidFill>
                <a:srgbClr val="000000"/>
              </a:solidFill>
              <a:latin typeface="Tahoma" pitchFamily="34" charset="0"/>
            </a:endParaRPr>
          </a:p>
        </p:txBody>
      </p:sp>
      <p:sp>
        <p:nvSpPr>
          <p:cNvPr id="9" name="Oval 8"/>
          <p:cNvSpPr/>
          <p:nvPr/>
        </p:nvSpPr>
        <p:spPr bwMode="auto">
          <a:xfrm>
            <a:off x="10287000" y="2286000"/>
            <a:ext cx="780306" cy="509346"/>
          </a:xfrm>
          <a:prstGeom prst="ellipse">
            <a:avLst/>
          </a:prstGeom>
          <a:noFill/>
          <a:ln w="28575" cap="flat" cmpd="sng" algn="ctr">
            <a:solidFill>
              <a:srgbClr val="0000FF"/>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endParaRPr lang="en-US" sz="4400">
              <a:solidFill>
                <a:srgbClr val="000000"/>
              </a:solidFill>
              <a:latin typeface="Tahoma" pitchFamily="34" charset="0"/>
            </a:endParaRPr>
          </a:p>
        </p:txBody>
      </p:sp>
      <p:sp>
        <p:nvSpPr>
          <p:cNvPr id="10" name="Oval 9"/>
          <p:cNvSpPr/>
          <p:nvPr/>
        </p:nvSpPr>
        <p:spPr bwMode="auto">
          <a:xfrm>
            <a:off x="7391400" y="2286000"/>
            <a:ext cx="780306" cy="509346"/>
          </a:xfrm>
          <a:prstGeom prst="ellipse">
            <a:avLst/>
          </a:prstGeom>
          <a:noFill/>
          <a:ln w="28575" cap="flat" cmpd="sng" algn="ctr">
            <a:solidFill>
              <a:srgbClr val="0000FF"/>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endParaRPr lang="en-US" sz="4400">
              <a:solidFill>
                <a:srgbClr val="000000"/>
              </a:solidFill>
              <a:latin typeface="Tahoma" pitchFamily="34" charset="0"/>
            </a:endParaRPr>
          </a:p>
        </p:txBody>
      </p:sp>
      <p:sp>
        <p:nvSpPr>
          <p:cNvPr id="2" name="TextBox 1"/>
          <p:cNvSpPr txBox="1"/>
          <p:nvPr/>
        </p:nvSpPr>
        <p:spPr>
          <a:xfrm>
            <a:off x="1527175" y="1168998"/>
            <a:ext cx="3927624" cy="461665"/>
          </a:xfrm>
          <a:prstGeom prst="rect">
            <a:avLst/>
          </a:prstGeom>
          <a:noFill/>
        </p:spPr>
        <p:txBody>
          <a:bodyPr wrap="square" rtlCol="0">
            <a:spAutoFit/>
          </a:bodyPr>
          <a:lstStyle/>
          <a:p>
            <a:endParaRPr lang="en-US" dirty="0">
              <a:solidFill>
                <a:srgbClr val="000000"/>
              </a:solidFill>
            </a:endParaRPr>
          </a:p>
        </p:txBody>
      </p:sp>
      <p:sp>
        <p:nvSpPr>
          <p:cNvPr id="11" name="Oval 10"/>
          <p:cNvSpPr/>
          <p:nvPr/>
        </p:nvSpPr>
        <p:spPr bwMode="auto">
          <a:xfrm>
            <a:off x="6019800" y="4267200"/>
            <a:ext cx="780306" cy="509346"/>
          </a:xfrm>
          <a:prstGeom prst="ellipse">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endParaRPr lang="en-US" sz="4400">
              <a:solidFill>
                <a:srgbClr val="000000"/>
              </a:solidFill>
              <a:latin typeface="Tahoma" pitchFamily="34" charset="0"/>
            </a:endParaRPr>
          </a:p>
        </p:txBody>
      </p:sp>
      <p:sp>
        <p:nvSpPr>
          <p:cNvPr id="12" name="Oval 11"/>
          <p:cNvSpPr/>
          <p:nvPr/>
        </p:nvSpPr>
        <p:spPr bwMode="auto">
          <a:xfrm>
            <a:off x="7621592" y="3810000"/>
            <a:ext cx="1065208" cy="574027"/>
          </a:xfrm>
          <a:prstGeom prst="ellipse">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endParaRPr lang="en-US" sz="4400">
              <a:solidFill>
                <a:srgbClr val="000000"/>
              </a:solidFill>
              <a:latin typeface="Tahoma" pitchFamily="34" charset="0"/>
            </a:endParaRPr>
          </a:p>
        </p:txBody>
      </p:sp>
      <p:sp>
        <p:nvSpPr>
          <p:cNvPr id="13" name="Oval 12"/>
          <p:cNvSpPr/>
          <p:nvPr/>
        </p:nvSpPr>
        <p:spPr bwMode="auto">
          <a:xfrm>
            <a:off x="9372600" y="4114800"/>
            <a:ext cx="1116795" cy="585546"/>
          </a:xfrm>
          <a:prstGeom prst="ellipse">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endParaRPr lang="en-US" sz="4400">
              <a:solidFill>
                <a:srgbClr val="000000"/>
              </a:solidFill>
              <a:latin typeface="Tahoma" pitchFamily="34" charset="0"/>
            </a:endParaRPr>
          </a:p>
        </p:txBody>
      </p:sp>
    </p:spTree>
    <p:extLst>
      <p:ext uri="{BB962C8B-B14F-4D97-AF65-F5344CB8AC3E}">
        <p14:creationId xmlns:p14="http://schemas.microsoft.com/office/powerpoint/2010/main" val="477402640"/>
      </p:ext>
    </p:extLst>
  </p:cSld>
  <p:clrMapOvr>
    <a:masterClrMapping/>
  </p:clrMapOvr>
  <p:transition xmlns:p14="http://schemas.microsoft.com/office/powerpoint/2010/main"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animBg="1"/>
      <p:bldP spid="9" grpId="0" animBg="1"/>
      <p:bldP spid="10" grpId="0" animBg="1"/>
      <p:bldP spid="11" grpId="0" animBg="1"/>
      <p:bldP spid="12"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9" name="Google Shape;329;p28" descr="data:image/jpeg;base64,/9j/4AAQSkZJRgABAQAAAQABAAD/2wCEAAkGBhQSEBUTExQUFBUWGRgXGBgXGBoYGBoYFhcYFRoYIhwZHCYeGxojGhoYHy8gIycpLC0sGh8xNTAqNSYrLCkBCQoKDgwOGg8PGiwkHyQsLCwsLCosLCwsKSwsKSwsLCwpLCwsLCwsLCwsLSwsLCwsLCwsLCwsLCwsLCkpKSwsLP/AABEIALcBEwMBIgACEQEDEQH/xAAcAAABBQEBAQAAAAAAAAAAAAAAAwQFBgcBAgj/xAA/EAACAQIEAwYEBAUDBAEFAAABAhEAAwQSITEFQVEGEyJhcYEHMpGhQrHB0RRSYuHwFSNyQ6Ky8YIzNWPC0v/EABkBAAMBAQEAAAAAAAAAAAAAAAACAwEEBf/EACwRAAICAgIBAwEHBQAAAAAAAAABAhEDIRIxQQQTUSIUYXGBobHwMlKR0eH/2gAMAwEAAhEDEQA/ANwooiu0GHK7RRQaFFFFABRRRQAUUUUAFFFFABRRRQAUUUUAFFFFABRRRQAUUUUAFFFFABRRRQAUUUUAFFFFABRRRQByiu0UAcmu0UUAFFFFABRRRQAUUUUAFFFFABRRRQAUUUUAFFFFABRRRQAUUUUAFFFFABRRRQAUUUUAFFFFABRRRQAUUUUAFFFFABRRRQAUUUUAFFFFABRRRQAUUUUAFFFFABRRRQAUUUUAFFFFABRRRQAUUVyaAO0VG4rtFh7ZyvdQHmBqR9JiveC45YvGLd1GPSYP0OtAD+iiigAooooAKKKKACimfFOKW8Paa7dbKq/UnkAOZPSsi7Q/FS/eYrZJtJyCxnPmW3B8hQBtGYUTXzTd4rdJku3qWPPWpDhvbTFWCCl5/QksNPJtI/vWmWfQ9FU3sP2/XG/7VwBLwEwNnA5idj5fSrlWGhRRRQAUUUUAFFNzjk6+fOvCcTQmAZpOcfkB3RTX/UU6n6Uje4wg6nWKPch8gN+0Pamzg1BuElj8qL8x8/IeZqm3fi8Z8NgR5uSfsKpHbLtA2JxVxxsDlUdFXQD9feq22M/w1Qw3PgvxNsXmC3AbLHYkhl+u4+lXEGvl3DY0zWy9ge1xuYQK0FrZySdyIlftp7UkpKKtml+oqHHFWOgg/mAeVN8Zxk2l7y4+VQOgg8oqXvxukBYJomsyx/xZgxbSfNhH2H715wfxYYmLlvfmp284OlVt/AGnTQGmqinabvrYZHkEctCPXzrnC+LM3MnKdN/T8pqL9Qk6oC4TRVcbHsxO8++lMzxFw2WLh57Gj318GWW7NVF7fdqih/h7LQYm4ynkdln7n6VJXO8ykkMJ30YT6+dZl2lcjE3BIOo6DQgae2g86eGTk6o09YZiQdWn8z5dfSaQGJYNoTpz2IjmK7hlbLJB10/vTLGYkro0iBseXKaqbRr/AGG7SHE2Stw/7lsgEnmDqp9dCD6VZWvAbkD3rG/hnfd718DXwqdP+TAHT3q+XcJcaPC33rnnmcXVCtll/i0/mGlDYpQQCRJ2qs3uH3YkISa8HD3+Vsx96m/US/tCy1DEr1Glc/i0icw9zVT7i6Pwsp964tu4DLK8R0NZ9pl/aZyRUvi5x/PfWwreBFDETEuw384UjTzNZ096N+vvPrzqW7X3M/EL0zo0QdzAHXYVC37Tcg3QR99T511xlaTGo73/AKny/wA5e1ee9ny84/z7zTRiRv8AQkj8964rGfPfp7zufWmMomeF8UNi6l22TNtgwge5H0ke9fRA7SWe6W4W0YKYgk+IA7RPOvmFng9J/Xef7c62zCOO7Tw/gXc/0iufNm9tIxuuy52e0dlpOYgAxqCKUTjtkie8H3qlhlO615Z0H4a5ftn3Gc0XU8fs/wA4+hoqjgjko9zRR9s+43mi7LwrWSdee/vTM8Du55FxQJH4Ty/wVPV2uz2IfBtEZiOFMR4WAPmJ/Wkf9EMQWBE/y/3qYoNb7MPgKPna/gxau3g4lQzKCOeViJptds4a4oIEH1qf7fN3eKu2haZjmYiCB8xL++9UG9iGBIyukbg/22p7orFWSHeWw0KsaHma0z4RcGt3bF/vJzC4ugJEDLodOpn6VkWHefELTFebT/gFbl8ItcPcfKVDFN9vCGH12+opXXkGtFzw/CbaEkAnlrrArIvipx7NizZWAloBfVyASfuB/wC61DEdoMl9kPyiB9gawrtySeJ4kDWbhIPkwBGvoaZRiukJTIlsVXpMR/71E+dO+GcALEZoXUesbz5VJYns8ltVY3AP5h/N9a2xuLH/AMP+KAYxLNweC6chGwk/KfIzA962XC8FtIZCyfMk/nWAOy5g9ucynN6Zdf719AcD4uuJsJeT5XE78wSpH1BrEk9iyVD81wmk3vwdSo6a0w41iH/h7vdqS5RgpiBJEDXp509CWZPx7t1exfEGw9ksyZyqqokkKdwBvMVF9rcHew96bgAJywAc2kCBPUaiPzq74KzY4bbLIqtecf7l0iTPMDogP4R7yaonbzjf8UyEEKwBBWfDprIPMHlTODSsZNN0NMF2ldfTpUVxHi73LhMaUwTDOSaRFtzuf2FSsoWrs9cezfs3BcVBmBaZjweIaAidY5862jgXbEXl1iQcrazBiRrzUgyDp57GvnLG4rwKAxgT+n7VO9m+LXsMDGpfKSDyAmPQwZ1608U26ElSPo9caDzj1/eva3J5j7/tWP8ADPiG4MMQZ3jb+9aX2d4guJt5tNIMev8Ahp5RoROyWzHqK8hj1H1/tSvdVWu0PaRbNzuQ0NGZjzAOw9aQ0xPtZcf/AFLEM4APevIG0g/tTjhfEQpBIH2/Wm/bjH23xLummaCW/qgAnXqAKri4+DAKn3/SktFKLri0sPrlA67xUJxDiFseFAAB0phc4m0agGo27fkmI+orOSGpod4xwxB6b19AcBuo+FtM9lZKCcsGNPLYxuK+d/4iEMwT9qunY34hth7BsltD11+9Cp9om4p9mxnuDobS/UDbn5e9ecQ1oHWyI11BB/IVlVv4jnvJ3g/Ucx9K1nC8FtXLa3AxIYBgdQCGEg79KpFQfhE5Rpif8JYOuT/uP/8AVFPF4Fa/x6K3hj+P0Fpk1RXkt6fWk7mKRd2UeprKKWIcT4qtlQW3OgH6+lQnCu0qtfdC4ZiJA/47j71T/ij2la3ft92QylNDykEz+lZ5Y7ZPavpdGpVsx13HMe4kUmS6aXZTHxfZb/i1hS19b8eFgEf/AJLsfdfyqnWblq0pzfiBgQSdokn1rQ+I4oY2wV0Idcy/mv3rM8DZu4hytslcoM6GAw0ymOehrn9M5ZvpXZ0Tj7K3/P4qGdyyoBYa9Nx9j51pXw64664bu1Oz/nr+9ZJir7qSGzZpjX86uvw1vk27o/qH/jS+qi4wd9obA1OVfd/0lr/bS4mMu5yGQ3WEHdYaNPaoPtTj1uY3OuoZACRsSNPYx+VVnizFMRdTaHbTYATIp7wHDNiLndqQGKswJPNFLR6mIHmRVouoEpf1ND1eKujakD13pPH8ZzCGJj86bHCAg+HOxnxFiIn+kcxT+xwNWw4YCXnTWJFZY6ToQwWPKMD3LjUg5toGjCD61oPZ3tkcPYa0rQqMzKBpCtrrrvM1nt67kWWLMxAHiMmOk9KmeG4AHDq6mWuLr5EGIrU2DiumXTDfEAMJdYn7/Wo/E/FnubkL4lPzKdoqjcWt3EMaxVbxBMkmmTbEmkvBe8b2m73cnK2oPNTyb6aEdPOq9jZb1FIYbW2p8v7Ud4dufL9q77tbODpnrD4mOmY8zOlNL14fh08hJ251K8H4X/EXlEE+LVQM2YAEnQcoG9d7RcGNjEGVZA2oUqVEDwyAeWlTfpmoe5eivv74kXhwRqBr15jTl0p4L5iDt0/zekhXrJOtY9CiV7iLLAXc/wCE1uPwWvhsG/VSqk8/xH9ayDgHYy/j3uDD5S1tQxDNlBExAJ0mev1ra/hZ2UvYLDt36hXc/KGDQvmVMST+VJI1F3NfPPxM4my8VxIDHQoPpbSvoavm/wCLqZeL34/ELbfW2v7VNlEVUY8l9ddKevjXZcrFYMAnKMxC7DNEkDzNQbnXzGtS3DLoMNIBXkROvpzpGUi/B3GcPCiZ0oOIJQDJb0GUNlGbL0mPvvTy9aI8RZGB0Ajr5TpFRGLuZPDMnypVZSVCGLuTAFJ2Wrjrqa8WjVKrRC7dju1c1r6M+E3FDe4Zbza92zW58hDL9mj2r5uU1u/wNxanA3UOpF3NHkyqJ+qmiPYsui1Y7CXmuMUzBZ0GYjbTaRpOtFTZE6ww9DRVqE5kNa4Ik+KD+dO27i0NlB5aSfvVZs4pg4Ju3AemY/vtUgcWTycnrln84qu32TIL4kYFcbhJQMLtmWQEABlPzrpzgAjzHnWDYhzX0fa7wyzAqo55QfaI1rF+2XBBYxNwZSFYlkkR4WMjbTTao5F5K434JT4e8azWWtE+K3qv/Emfs35irr2L7M2/4zGOyAo62rgnQBibgfn7+9YvwzH/AMNfW6omJDDqp3H+dKvrcevPYDJcXD27gzM7HxbkQFGpjeRprXDjUsOZzj0ztm1mx8H3/rz/AI1+SKh8QLCpxK/bSAitCCdMpAOhPmTUj8PuJpbuXEJ1ZQREkSp29YNMb+KtmQ+IN0cpt5h9zP0p7h+I21wzKngKrK5dM3nO86zrVfU5Hli9bYuGHtPvwJ8S4UcZj3FuFnLmnkYAO3PbSrrwjheHwVqEUtfjxM3+fYaVSezPHVsXJiTUnxTtSHBIrIR4xS+Bm1JuXyRXFL7LfZohWadNpO9e8y3DJ7xoGiiSI6RyFR6YksDmOk1ofwo7Ni+t9ly5lAUlpPz5oAA/4g10YcUZv6nS8kJ5HDozjiGMzcgANBUvwHGlbbSdNI96ZdouCGxi71ox/tuVEbaQdJrvDLHfXVsoyqTOrmFlQdJG00s4qNqzccnJpkxisZnWOVQmB4MuIxVqw1zuhdbIHK5gCZC6SJBaBvzq34Ls41iBdsNeukBgqS6gEaA5JBadwTFSGOLogfE5LZE5bXhbKqwQTAgNPIHSop0dE48kQHaTsW/C1QXriOrAkMobkRMqRI+Ya7VV7mJQ7OD7H9qsHbHtUMTbOdjcfTxE6eGYkbaSfqTUXhexF84RMVoO8vLZRCRJDKSHmdBOketdSyNrRwShTLB8KcQDxG0QdfGCPW2+v1H3qc+Ndv8A38O3W24+jg/rUL2ZxtnBlLhH/wBMzny+LPsUbpImDU/204rY4laW5YaXsIzMAAWXNl16FfCSSNoqnuxaSZF4Zc7Rm0RXrvNIFdGHI3pLE3gn/I1j7tj2aN8JcYtnEASP90FDPM7jfzH3rahbr5c7MXbhvW8rMIbMpgwCBIj6cq+nsHfz21ZhDFQWEzBIkjTzpZ/JsfgVZQdNa+bfiWQeKYqB8rhR6KiivpORXzJ27fPxHFsASDeuDb+U5f0qTKIQ+H/AreL4nZsXVzW37zMASDAtOZBGxBgjzApTtX2JxHDcV3RGdLhPdXIgP5dFcbEe+1WH4ErbPE3LmHFlu7B5ksof3C/ma23j3C7OJsm3dUOJDDqrDZgeR3+ppoJNq+jHKk2fNnG+E3LNq24zNI8Qj5evqKq73JMmt3+IXZS1awhuobmZMoUSCDLDfSetYO5kknc6n1NdPqoY1UsfkniyOa2LYhoPsPyFebI0rzi21B6qp/7RXbJ0rlnqTLRHNtda0D4XdoxhcZbVj4LpFo+WcmG9AYrP7LailsJdJbPOVRz56nkOppUrYSZ9dC6PKiq5wPixvYa1dMS6KTtuRr95orp9qyHMc27arqNv+OYn3GppU8RPJIHOSB+Zn7U0bi4nQu/sIrv+qE7Wz9/0rabAefxRjQAj1qk/E3goxOENwqFe1LK+0jmnod/arYLzblu79uXqx1qhfEbHvADYxArDw2EDgsvVyAfv7A0k3xXRq2yldn+zmH7kPiQr94YUhm8HIKYgBjvr5CpXGcOw9l8v8Ncvt3YhAG7pFByhgSdZ01OgPnVZHESoKx4SMp/laNpHuDO9Xn4L8RuYi5estlKWoaTLHKxK5RPKQDXPH+pWdcpJQdFA49xK6tx17u3hwphgqrM76mNdCKgl4iQ+o5AGefnVg+J1sLxXELrGYemqLVXa3JoklGTRKORyimPbzWxBWZO43j9q61/Smb26UyED96xmpj3AKzkIoJZjAA61tXwhwjYQ30vZQ10oVCsG+UNmmNBuKzLstwdP4c3HuLad2Ik6nIIBjXSTPrAq19n7WBwzl8ReOImMpMrk3k6EyD50ynWinC433+BXPiL/APdsUZHzgjXeUU1WiQPl3HPbWr78XeNqRat2TYa2/wDuygUusAKFJA5/p5VmYZjzNDfIVfQqZNJ2nv7d9cHKAelNeJ8Ve4RmuM8DSfOoxkY9ac2OGm58uyiXYnKgHqx3/PkKVtIxzbND7N9krNjCWcfePell7wW/CIEwFUE+N4kzEL0nULduO3yYjD913RWGR0M5cuXQAjX8JOqxFNOK9qHuYPDWrUoLQCRmylgqKocDSVJnU+1Vq/hHcEuy9DmcZvpM+9RnmalUejFG9sWt8aF+/ZtqxVrjohddCQzZfENiwnfnVh7e8CxHDrSMl8OLjm3pbVG1UkyVOsxFUbh9nu8XZIIOW7bO45Op5VtHxoszgrbfy3lP1VxXXFRcGyE8s1kST7MSucQuzDNr6U1uAkyTJpzcw5ZpinOH4Sx1ymOUgifT96T3FVsaixfCXAG9xSzKF1TM7aSFyqcrHyD5feK+lEWBsPsK+eOxljFYfErdw1vO66FRJlW0IOTltqToYNb5h8VmXxkI3NZj89fpWwnyQ1UOc1fPHb4G1xPEWzsXzqf6bnjH3JHtW/XAIliSBzBI/wDHf6VS/iJwnDYjDO7JnuWl8LZ4ZZYamfEVEyVPntTNGplA4Vg3sZbtolSNnHUiDqeW4q6dk+216/ixhby65Sy3BoCFgmRtvzH0qpYa/IBbwpcHdOv8l1BA05SB9qQ7L9pDh8UuZSWtsUfT8BME/SDRCdM3NjuDrsuvxhxeTAjbW4g125mPoK+frKlmg6Abk7Ac5/bnWvfGDFs3DbROY5r5MyToqsAddQCeRrGDeOxJI+1dOVpVF+DlwKo2L4nEZmJiBy9BoPsK9WztSBccp9P708VNK5JO3Z0oWtmBNP8AA4YLaLPJnkvIAjbzNRXewD5VOW8SrWhEglIAG+Y6fnNbEGbd2Cx6tw6wYjRhz2DsB9qKV7FWbFrh+HRrgBCAxJ/ES3TeDRV1LRCiQu8TGwkdMqif1ry+PMfLcAHNv2g0imFUal5PQTHvRcwiN8wc9NwPYSB9q3RozxeNuHRAY/q8IEa7kVnvHeHi85u2wvV2YhQW5wsS3QdYrRcbh7RtlO6dhHJyNtRqsQKqF3jZOayMItgEFWdVJuEcxmfUg7E9Ca5s+6VlIFIxHDxBXnOmo1HoNvrVi+F/GRgsTcGXMLoVZJChchLEyT51Df6WxJADEA6kiNfQVI8OwBs/7k5fOJUjpMyPSa5cUuE1ZWUbWiL+IK95jrl7wzcgmJjRQBHXQVWrdjWrjjZe5L5HG+oifpsPevCYZGaVtBFAGstr1MmfPasy+oSk3RmPE+KRX04YSJ6dBXo4FZCjN5mPtAk79atN21oe7yCIjQk/WY+1PrFrMAWUseQAKgeZJHi+nKags7eyksdFUt44WLYRrCOwn5wSdT0I6VZewztjMQe4wuEHdhWbOkCCYgQCZ0ptxHAoR87hufi8/wC1Sfw+4vZwVy6zh4cKFMDTKSdQW1JneurBL3JJCznKMHX7Fc+JGCP+pOGW2jZbchPCg8I/IaVD2uECCSwbLrAkKf8A5ECfb61aO1+Lt38U19beYMBuylhlEE5RMUzwWHstGZWY6xmJP/aDA0/KlzzcJNIWCbim1sijhLREZC3mCAu0aKNz1J/vUlhuKNAtlSU3RckAMJiBzHODImpDJhABChZBkgK76c9QVX03pncxiZTbBKiZA110/F4ZJ28O1c98l0xuNEd/DgtL3WLuTI+cjpqNielOBgAASsGNyyiPq5C/Y0tNoplFxUbUklSvKMogz9qQ/gHcnu+7cAScrAxpzzaz7Vve+jetEc+BfPmBtzIYQynn5eHl5VoXb3tJcxGCVWFseJGlQSSR6mBv51Q24MxaTJAiSYGp/CMx6Tv0qwcZtZLADOTG37HNuK7sU/pkjlnFcosp12TzP1pNFqQCLzk+8foa9PhgOQH1n7mftUoyoqyU7H8du4bEI1o6kwVLEI0/hMdesVvfB+MC9Ztscud1DFVJYCRtJAiNvUc6+dsBfW2wLJn22YowjmGEwfUGta7Ale6a7b/iXQsfDczlix1nw3ChWSdcomKfE23QMuxdwT8pHQkg+nMflUPxftJhLLm1iIXMNZTMsMI1ZZiRzrmL7RG3M22Uj+bNHsIk1jXabil6/fdnM5iPCAxVTsAuaSBpyNPlm4BFJltxvw2xLknC4jDvh7pBDsWLKq6q2khzoBIOscqjMR8Or1vvLv8AELeuQubwlQV2Y6nWFg+xqS+F9xgjqt6RubQZpBOnyMmXWDqrA7b1fsDhc6urACRlOUyRM9ZANWwxjONsTNklDfwZ126v2l4Zas3z89t2DAye9WGUgEyVJ+x5ViZFaz8a1i5h7S5sqWyZPyyTHT5oXr7Vlvd60ZdTZmN3Ba/lnjDgTPTX3p13hiklt6127aIipXZRHWHiVT4QYJJ6Gn4A70BpABAIyxAGn83Ko1Lc1M4KznKqDqYB36gTpqa26FZ9CcOwdl7KMG0ZQR4DsduQ5eVFJ4bD21RVDCAAPnPIRyNFdSJaFWvNPJT/APET9683dRq2Y+s/ZSaS4ipkBgIfVD+Keds9WGonpEzyiu8ynMIzsAigsTudJG5P99qlTkrQ1jprjNIt5M2wGYD/AMiKRxFu4invlI57SJMxqJ9468q8NagauSh0DOJh5mRtKb+nLbWNxPGLtokBzby7hnOsjQGDoSNRBqPGT7NQlex42gHoQ06dPFUfcwoZp0XrrAYcgN1mehp5/qwcnve78syNmPPR1ZW32zT60lc4pbKnLmLLrARjprrJUER9q5pRvsvGVEddwarOo5jwkGNAabHCrm/FESZ9ukf4aXthGaJIzbkzE6Nrz8qSv4tUIW2TOxJkTznWAK5XC3osppImLGCW2maAobQDKSY9Jn/3Tp8IF1JaY6axruDMfSqqb8sDbG2hLqNT1029TT60jkauxHTT8ulXx4k3onKTJa89vYnTzhWnrNNLtgMwhs4IETbGuvIkkSI3502cmdM2kzAysOmo+tI27V5XFxZBnVgJPT3PXSnyY0tiKQrjMGpbK142/C2pygkDpsNfKkO5VhltKpMaqCGJAHlqRpzgU/xfDRcALKoO865pI2JO8DyjavfD+EmQAMkSC2884OwG++/SuW05aK+KIp+ANEuxUb+EZtN9hEUWcDY0CuSY1JIkek/LoY/WrVd4WIElgNCQmbT+aZ1cx0+lOL3BbV62JtOjfhLgzlOreJZ1PnrvrNWalJW3+QloomJKEBbfdCAdSstp1LCkbVvQOxaAT8gVT10ZtvWrHjeHHDMe7trH8wuW1zRqZkzpB0NV7Gi5pm7sSdi4eJ9DA+lJG266/Ex0cxV9bkZimXcasWHkSBuT11pXFC24U5yNpDAgAHnOp6chO9IvwxlCs5Fv/kdT6IPFBHkB514KZTOsagSu+nT3nfpXRCCqkxHISsi2GgPHLMwP5KD/AHr2MEhaFvK7GNCrKZPIE717ucGZVzMQAdtMw9zypqw0jMG56DT6kTSzg4+RouxZ8Kbbxctv5DVfzE1euxt67cyWxbyg/wDUhiuVBGUtEFthzjaqPg8IXYAELykmT7Aak+QFaNwrChESyrBV2GdoBJ1PuelVwRk93oWdE32hsX7mHNpLllGMBSxKyd4U7qx5RVP4pxB8RhUw4CIwgPMnMw8OcHz3O40arJirOGsIz3WDlJJUAsu0aabwSKzHi3GGvXCyqLa7BUkaTIJ11O30EbVTM0vzNgNbYe2huC4UOWUC3IZpYKdBqBGvmBWyfDXiiXsHmGYPMOHud4xYAeIE7KeQ5fesi4PicOHy4m2zJr4lJkHzUfN9vepvCYm2pIsXH7rYBy3hOsgSAY8q30sY3t0S9RbiNfi5lucQbNdChLdsKsM0yWLRGgInmRWf92KneNsVxGfRpgmROx/qHOOVRLLrPntRldyY2NVFCCWtadJZ0018on7VwJXtBrUrsotHEwwPKNeWlXvsb2fFk985HjSFiTEka9Nqq/DcT3ZkojzycT71eOy3FxeJthAjf0gZI8+h5VTE48tsWd1pE4MIh17wf5712nH+lt/KPp+1Fd+iNjrh3FVINq46nN4lM6K/4efPoKQuYpVLKylW2OXQgnTUxKg+pPSKh72FcHp5nMSTttMD3p/duBwGZhnAAYAbgaBtfLQ+gNTlF3a8mJ0dsX3MzlIPhhYhQNlE8/yppfwKtGcZkAygQCpgwAY6bCdYjoKUOJbwwBoZVftPSQNR6mnOHx2Vo/EfmZAFaN9TGpneptSTsfTRXzwCXzB2Uk7ZmaBGw1+XSY13rmNwjWcrxmaSCRqAORI0JG0zMcqsF57TKRcDEcyqgHXn4TOnXX7VCY3HqsqrMpXwrnbMpVo3ME5uXiA9a5srjFtttFYW6IvF3bTjcK/MAR5ADXTlE7RTZOGCCY5jXQRGh0H71M8N4MLtsm1AdZLqFV8yj8SkdDuN9Qdq82LXeiM/dif+oAFPntqPpvXFxcuv2LukdweFC7BfEAJA8PsGEsamreDtopITMY3br6D261HWMLkI/wCodpBVhr5LEU4XE5xlLsIJ0Bj2+bSrxjOK+BWovoRfBGYJAH8hC5T66Ak+tecRw8sw1UAGYVRqTpodNY0AAmk+J8YtiJuqmmgtoXkxB0IEHzkjqaa2caqoNLi94fnLAEmNo1j8hNRmpPTMS8koeGBmIGbNA3ygKSD1IECOZ0p7hFs2JDX0JgRBBCkgZiGOhMidBpJqurxEB07wZNZZluhnMxA0Ebc6muG2muDwvBVo1YqxGhDagSYOuWfPznii09hOu7HjliyZrhyEqR3a6/MQTmAB6DSNjUhiYYG4XzquhN1CADsBJJknaFGvSmNzCvbIJF45g0MJZZAnKVJ2Pr18yWo7Ttl7w3gNRbCMuhIWWOhnWdNI06612K09EWhtisrGAguLADFkCQ2sb68j00Go1FRBxT2YcrZRBp4QrNJPr/8AtUza7TuQMwtsdJkECdwYXWPWTTheJp3ZXKqxuqhDqTpBe0Z8vpSTx8uwT+4qd3tCZbKtuY1YBZPmTr12iZjWmgxbNlg/zEKo8TQJgkDnsOdTPEMU3/SdQSNVazZJU9SyqI+mlJoHgtcNt3+UTBIn8QKx02H2NIo+Eh6IPG3XY/7rAQIjUwByAG/5Utg+GG6QYyrprAk+mn5167lACbiBCNijMJM9GzfWn/AsaXbKvhVRIBEz9DJ9vLSqQim0pBWtDzD8KSyytbtsWmJYzpME6AwYO+gqTFrxEmHyklJEZFIiAOv716YmNI840395pbh1xCSGG6nY9NfTlyrtpRRLbIXG4p7q3bdx0RQZ8MFysaAwJjnAioC32futZa6MuVZJBMEgcwDz3030NWPEYuzYLOtu02eT4ncuSD+GB4Rvy6a8qgrPG27xyUGVjIRflB6x+Ikb9a55cLqRVJ1oirmCIXW2xmCG1gDSf6SCCN/rFOVtm3ojd4o6plI11EE6n0JmmmLOpykkb8xHkRHKTXbWYhIaPm+x+nMUsKizJbQhxSyxhmBk6aiI9OtRhSKk+JXpYazGvLePKmUVs3syPQkFr3bXWvWWutbikGJ7D9ndFPeocwkZYP011+lWPhrmygthQRzOxP0qv9kbE3Sx1yCY5HkJ1q6HEaaoAPSuvDFNckqJTb6YmMaOQce9Fe1jofr/AGoro2LYo2/4tD16eh2mkr1xidHKjnpOtcorYBI6buwBMnryFOO6VRoJJ9v1oorHsEJ8QSLRDE6rGh1g/wCbVVl4VcjNauZhGzSARv8AXnRRXPkxRmtlISa6JPBXmtAMQJYgsR4WC5dpWJJaNd49aUxfGsOzMhDowiXLEg89dCSOU7+VFFc2fGscPo0Xg+UtnMNgbzF1OS0dwQAc49RG++o9Yr2LdvMCS2YEjmcrBRI31/8AfWu0UkZccal8mxXN7G+F4K1xmcKGjSTAnlt6UvbwaXLQLL4R/Ix9hBC8t5Jooozy4tJEI7EcHYWywKIBrI5kknnPLTkRUoC93LmOZpkZvUwBrzECiisgk9jsVXF9yYDODmlRoYWCYnQjU8vvTLC4u+qNqGJzGYWQdyNROnIydKKKrJ3+n6tCJi1nCgKufVjmbwsYmRm3E8+te1tOstkUlfMSB11maKKq+ja2Vu9dZLxa4oZnlpLHVBIK84O/KuXOP2cgy2iSCfxAabclgg+21FFck5OPRZxVDbHLaY6uyEwQDLKJ8wB+XvUlwrgr22DqyFTlEDNLA9JAg+se9FFcuXJKE1TClxLBewhWCyhQdpJM+egNdwSgXVOhgjYddOfr0Ncor1r5RdnP5ILjVkwctpTAMlmkiDqBtp99KqhvnloPLSiiuXOqZWHQk/UU7t4UvZUD5lZj7GPP+miisxbezJjO/aJnaZ1AG3vTXLRRTS0zIhlr1aQE+IwJGsTRRSo1lh4Zw1kK3UaRy5SNQRBj71P2se45fSuUV3RXHok99jgYv/8AGp9yKKKKpYtH/9k="/>
          <p:cNvSpPr/>
          <p:nvPr/>
        </p:nvSpPr>
        <p:spPr>
          <a:xfrm>
            <a:off x="1697039" y="-830263"/>
            <a:ext cx="2619375" cy="174307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330" name="Google Shape;330;p28" descr="data:image/jpeg;base64,/9j/4AAQSkZJRgABAQAAAQABAAD/2wCEAAkGBhQSEBUTExQUFBUWGRgXGBgXGBoYGBoYFhcYFRoYIhwZHCYeGxojGhoYHy8gIycpLC0sGh8xNTAqNSYrLCkBCQoKDgwOGg8PGiwkHyQsLCwsLCosLCwsKSwsKSwsLCwpLCwsLCwsLCwsLSwsLCwsLCwsLCwsLCwsLCkpKSwsLP/AABEIALcBEwMBIgACEQEDEQH/xAAcAAABBQEBAQAAAAAAAAAAAAAAAwQFBgcBAgj/xAA/EAACAQIEAwYEBAUDBAEFAAABAhEAAwQSITEFQVEGEyJhcYEHMpGhQrHB0RRSYuHwFSNyQ6Ky8YIzNWPC0v/EABkBAAMBAQEAAAAAAAAAAAAAAAACAwEEBf/EACwRAAICAgIBAwEHBQAAAAAAAAABAhEDIRIxQQQTUSIUYXGBobHwMlKR0eH/2gAMAwEAAhEDEQA/ANwooiu0GHK7RRQaFFFFABRRRQAUUUUAFFFFABRRRQAUUUUAFFFFABRRRQAUUUUAFFFFABRRRQAUUUUAFFFFABRRRQByiu0UAcmu0UUAFFFFABRRRQAUUUUAFFFFABRRRQAUUUUAFFFFABRRRQAUUUUAFFFFABRRRQAUUUUAFFFFABRRRQAUUUUAFFFFABRRRQAUUUUAFFFFABRRRQAUUUUAFFFFABRRRQAUUUUAFFFFABRRRQAUUVyaAO0VG4rtFh7ZyvdQHmBqR9JiveC45YvGLd1GPSYP0OtAD+iiigAooooAKKKKACimfFOKW8Paa7dbKq/UnkAOZPSsi7Q/FS/eYrZJtJyCxnPmW3B8hQBtGYUTXzTd4rdJku3qWPPWpDhvbTFWCCl5/QksNPJtI/vWmWfQ9FU3sP2/XG/7VwBLwEwNnA5idj5fSrlWGhRRRQAUUUUAFFNzjk6+fOvCcTQmAZpOcfkB3RTX/UU6n6Uje4wg6nWKPch8gN+0Pamzg1BuElj8qL8x8/IeZqm3fi8Z8NgR5uSfsKpHbLtA2JxVxxsDlUdFXQD9feq22M/w1Qw3PgvxNsXmC3AbLHYkhl+u4+lXEGvl3DY0zWy9ge1xuYQK0FrZySdyIlftp7UkpKKtml+oqHHFWOgg/mAeVN8Zxk2l7y4+VQOgg8oqXvxukBYJomsyx/xZgxbSfNhH2H715wfxYYmLlvfmp284OlVt/AGnTQGmqinabvrYZHkEctCPXzrnC+LM3MnKdN/T8pqL9Qk6oC4TRVcbHsxO8++lMzxFw2WLh57Gj318GWW7NVF7fdqih/h7LQYm4ynkdln7n6VJXO8ykkMJ30YT6+dZl2lcjE3BIOo6DQgae2g86eGTk6o09YZiQdWn8z5dfSaQGJYNoTpz2IjmK7hlbLJB10/vTLGYkro0iBseXKaqbRr/AGG7SHE2Stw/7lsgEnmDqp9dCD6VZWvAbkD3rG/hnfd718DXwqdP+TAHT3q+XcJcaPC33rnnmcXVCtll/i0/mGlDYpQQCRJ2qs3uH3YkISa8HD3+Vsx96m/US/tCy1DEr1Glc/i0icw9zVT7i6Pwsp964tu4DLK8R0NZ9pl/aZyRUvi5x/PfWwreBFDETEuw384UjTzNZ096N+vvPrzqW7X3M/EL0zo0QdzAHXYVC37Tcg3QR99T511xlaTGo73/AKny/wA5e1ee9ny84/z7zTRiRv8AQkj8964rGfPfp7zufWmMomeF8UNi6l22TNtgwge5H0ke9fRA7SWe6W4W0YKYgk+IA7RPOvmFng9J/Xef7c62zCOO7Tw/gXc/0iufNm9tIxuuy52e0dlpOYgAxqCKUTjtkie8H3qlhlO615Z0H4a5ftn3Gc0XU8fs/wA4+hoqjgjko9zRR9s+43mi7LwrWSdee/vTM8Du55FxQJH4Ty/wVPV2uz2IfBtEZiOFMR4WAPmJ/Wkf9EMQWBE/y/3qYoNb7MPgKPna/gxau3g4lQzKCOeViJptds4a4oIEH1qf7fN3eKu2haZjmYiCB8xL++9UG9iGBIyukbg/22p7orFWSHeWw0KsaHma0z4RcGt3bF/vJzC4ugJEDLodOpn6VkWHefELTFebT/gFbl8ItcPcfKVDFN9vCGH12+opXXkGtFzw/CbaEkAnlrrArIvipx7NizZWAloBfVyASfuB/wC61DEdoMl9kPyiB9gawrtySeJ4kDWbhIPkwBGvoaZRiukJTIlsVXpMR/71E+dO+GcALEZoXUesbz5VJYns8ltVY3AP5h/N9a2xuLH/AMP+KAYxLNweC6chGwk/KfIzA962XC8FtIZCyfMk/nWAOy5g9ucynN6Zdf719AcD4uuJsJeT5XE78wSpH1BrEk9iyVD81wmk3vwdSo6a0w41iH/h7vdqS5RgpiBJEDXp509CWZPx7t1exfEGw9ksyZyqqokkKdwBvMVF9rcHew96bgAJywAc2kCBPUaiPzq74KzY4bbLIqtecf7l0iTPMDogP4R7yaonbzjf8UyEEKwBBWfDprIPMHlTODSsZNN0NMF2ldfTpUVxHi73LhMaUwTDOSaRFtzuf2FSsoWrs9cezfs3BcVBmBaZjweIaAidY5862jgXbEXl1iQcrazBiRrzUgyDp57GvnLG4rwKAxgT+n7VO9m+LXsMDGpfKSDyAmPQwZ1608U26ElSPo9caDzj1/eva3J5j7/tWP8ADPiG4MMQZ3jb+9aX2d4guJt5tNIMev8Ahp5RoROyWzHqK8hj1H1/tSvdVWu0PaRbNzuQ0NGZjzAOw9aQ0xPtZcf/AFLEM4APevIG0g/tTjhfEQpBIH2/Wm/bjH23xLummaCW/qgAnXqAKri4+DAKn3/SktFKLri0sPrlA67xUJxDiFseFAAB0phc4m0agGo27fkmI+orOSGpod4xwxB6b19AcBuo+FtM9lZKCcsGNPLYxuK+d/4iEMwT9qunY34hth7BsltD11+9Cp9om4p9mxnuDobS/UDbn5e9ecQ1oHWyI11BB/IVlVv4jnvJ3g/Ucx9K1nC8FtXLa3AxIYBgdQCGEg79KpFQfhE5Rpif8JYOuT/uP/8AVFPF4Fa/x6K3hj+P0Fpk1RXkt6fWk7mKRd2UeprKKWIcT4qtlQW3OgH6+lQnCu0qtfdC4ZiJA/47j71T/ij2la3ft92QylNDykEz+lZ5Y7ZPavpdGpVsx13HMe4kUmS6aXZTHxfZb/i1hS19b8eFgEf/AJLsfdfyqnWblq0pzfiBgQSdokn1rQ+I4oY2wV0Idcy/mv3rM8DZu4hytslcoM6GAw0ymOehrn9M5ZvpXZ0Tj7K3/P4qGdyyoBYa9Nx9j51pXw64664bu1Oz/nr+9ZJir7qSGzZpjX86uvw1vk27o/qH/jS+qi4wd9obA1OVfd/0lr/bS4mMu5yGQ3WEHdYaNPaoPtTj1uY3OuoZACRsSNPYx+VVnizFMRdTaHbTYATIp7wHDNiLndqQGKswJPNFLR6mIHmRVouoEpf1ND1eKujakD13pPH8ZzCGJj86bHCAg+HOxnxFiIn+kcxT+xwNWw4YCXnTWJFZY6ToQwWPKMD3LjUg5toGjCD61oPZ3tkcPYa0rQqMzKBpCtrrrvM1nt67kWWLMxAHiMmOk9KmeG4AHDq6mWuLr5EGIrU2DiumXTDfEAMJdYn7/Wo/E/FnubkL4lPzKdoqjcWt3EMaxVbxBMkmmTbEmkvBe8b2m73cnK2oPNTyb6aEdPOq9jZb1FIYbW2p8v7Ud4dufL9q77tbODpnrD4mOmY8zOlNL14fh08hJ251K8H4X/EXlEE+LVQM2YAEnQcoG9d7RcGNjEGVZA2oUqVEDwyAeWlTfpmoe5eivv74kXhwRqBr15jTl0p4L5iDt0/zekhXrJOtY9CiV7iLLAXc/wCE1uPwWvhsG/VSqk8/xH9ayDgHYy/j3uDD5S1tQxDNlBExAJ0mev1ra/hZ2UvYLDt36hXc/KGDQvmVMST+VJI1F3NfPPxM4my8VxIDHQoPpbSvoavm/wCLqZeL34/ELbfW2v7VNlEVUY8l9ddKevjXZcrFYMAnKMxC7DNEkDzNQbnXzGtS3DLoMNIBXkROvpzpGUi/B3GcPCiZ0oOIJQDJb0GUNlGbL0mPvvTy9aI8RZGB0Ajr5TpFRGLuZPDMnypVZSVCGLuTAFJ2Wrjrqa8WjVKrRC7dju1c1r6M+E3FDe4Zbza92zW58hDL9mj2r5uU1u/wNxanA3UOpF3NHkyqJ+qmiPYsui1Y7CXmuMUzBZ0GYjbTaRpOtFTZE6ww9DRVqE5kNa4Ik+KD+dO27i0NlB5aSfvVZs4pg4Ju3AemY/vtUgcWTycnrln84qu32TIL4kYFcbhJQMLtmWQEABlPzrpzgAjzHnWDYhzX0fa7wyzAqo55QfaI1rF+2XBBYxNwZSFYlkkR4WMjbTTao5F5K434JT4e8azWWtE+K3qv/Emfs35irr2L7M2/4zGOyAo62rgnQBibgfn7+9YvwzH/AMNfW6omJDDqp3H+dKvrcevPYDJcXD27gzM7HxbkQFGpjeRprXDjUsOZzj0ztm1mx8H3/rz/AI1+SKh8QLCpxK/bSAitCCdMpAOhPmTUj8PuJpbuXEJ1ZQREkSp29YNMb+KtmQ+IN0cpt5h9zP0p7h+I21wzKngKrK5dM3nO86zrVfU5Hli9bYuGHtPvwJ8S4UcZj3FuFnLmnkYAO3PbSrrwjheHwVqEUtfjxM3+fYaVSezPHVsXJiTUnxTtSHBIrIR4xS+Bm1JuXyRXFL7LfZohWadNpO9e8y3DJ7xoGiiSI6RyFR6YksDmOk1ofwo7Ni+t9ly5lAUlpPz5oAA/4g10YcUZv6nS8kJ5HDozjiGMzcgANBUvwHGlbbSdNI96ZdouCGxi71ox/tuVEbaQdJrvDLHfXVsoyqTOrmFlQdJG00s4qNqzccnJpkxisZnWOVQmB4MuIxVqw1zuhdbIHK5gCZC6SJBaBvzq34Ls41iBdsNeukBgqS6gEaA5JBadwTFSGOLogfE5LZE5bXhbKqwQTAgNPIHSop0dE48kQHaTsW/C1QXriOrAkMobkRMqRI+Ya7VV7mJQ7OD7H9qsHbHtUMTbOdjcfTxE6eGYkbaSfqTUXhexF84RMVoO8vLZRCRJDKSHmdBOketdSyNrRwShTLB8KcQDxG0QdfGCPW2+v1H3qc+Ndv8A38O3W24+jg/rUL2ZxtnBlLhH/wBMzny+LPsUbpImDU/204rY4laW5YaXsIzMAAWXNl16FfCSSNoqnuxaSZF4Zc7Rm0RXrvNIFdGHI3pLE3gn/I1j7tj2aN8JcYtnEASP90FDPM7jfzH3rahbr5c7MXbhvW8rMIbMpgwCBIj6cq+nsHfz21ZhDFQWEzBIkjTzpZ/JsfgVZQdNa+bfiWQeKYqB8rhR6KiivpORXzJ27fPxHFsASDeuDb+U5f0qTKIQ+H/AreL4nZsXVzW37zMASDAtOZBGxBgjzApTtX2JxHDcV3RGdLhPdXIgP5dFcbEe+1WH4ErbPE3LmHFlu7B5ksof3C/ma23j3C7OJsm3dUOJDDqrDZgeR3+ppoJNq+jHKk2fNnG+E3LNq24zNI8Qj5evqKq73JMmt3+IXZS1awhuobmZMoUSCDLDfSetYO5kknc6n1NdPqoY1UsfkniyOa2LYhoPsPyFebI0rzi21B6qp/7RXbJ0rlnqTLRHNtda0D4XdoxhcZbVj4LpFo+WcmG9AYrP7LailsJdJbPOVRz56nkOppUrYSZ9dC6PKiq5wPixvYa1dMS6KTtuRr95orp9qyHMc27arqNv+OYn3GppU8RPJIHOSB+Zn7U0bi4nQu/sIrv+qE7Wz9/0rabAefxRjQAj1qk/E3goxOENwqFe1LK+0jmnod/arYLzblu79uXqx1qhfEbHvADYxArDw2EDgsvVyAfv7A0k3xXRq2yldn+zmH7kPiQr94YUhm8HIKYgBjvr5CpXGcOw9l8v8Ncvt3YhAG7pFByhgSdZ01OgPnVZHESoKx4SMp/laNpHuDO9Xn4L8RuYi5estlKWoaTLHKxK5RPKQDXPH+pWdcpJQdFA49xK6tx17u3hwphgqrM76mNdCKgl4iQ+o5AGefnVg+J1sLxXELrGYemqLVXa3JoklGTRKORyimPbzWxBWZO43j9q61/Smb26UyED96xmpj3AKzkIoJZjAA61tXwhwjYQ30vZQ10oVCsG+UNmmNBuKzLstwdP4c3HuLad2Ik6nIIBjXSTPrAq19n7WBwzl8ReOImMpMrk3k6EyD50ynWinC433+BXPiL/APdsUZHzgjXeUU1WiQPl3HPbWr78XeNqRat2TYa2/wDuygUusAKFJA5/p5VmYZjzNDfIVfQqZNJ2nv7d9cHKAelNeJ8Ve4RmuM8DSfOoxkY9ac2OGm58uyiXYnKgHqx3/PkKVtIxzbND7N9krNjCWcfePell7wW/CIEwFUE+N4kzEL0nULduO3yYjD913RWGR0M5cuXQAjX8JOqxFNOK9qHuYPDWrUoLQCRmylgqKocDSVJnU+1Vq/hHcEuy9DmcZvpM+9RnmalUejFG9sWt8aF+/ZtqxVrjohddCQzZfENiwnfnVh7e8CxHDrSMl8OLjm3pbVG1UkyVOsxFUbh9nu8XZIIOW7bO45Op5VtHxoszgrbfy3lP1VxXXFRcGyE8s1kST7MSucQuzDNr6U1uAkyTJpzcw5ZpinOH4Sx1ymOUgifT96T3FVsaixfCXAG9xSzKF1TM7aSFyqcrHyD5feK+lEWBsPsK+eOxljFYfErdw1vO66FRJlW0IOTltqToYNb5h8VmXxkI3NZj89fpWwnyQ1UOc1fPHb4G1xPEWzsXzqf6bnjH3JHtW/XAIliSBzBI/wDHf6VS/iJwnDYjDO7JnuWl8LZ4ZZYamfEVEyVPntTNGplA4Vg3sZbtolSNnHUiDqeW4q6dk+216/ixhby65Sy3BoCFgmRtvzH0qpYa/IBbwpcHdOv8l1BA05SB9qQ7L9pDh8UuZSWtsUfT8BME/SDRCdM3NjuDrsuvxhxeTAjbW4g125mPoK+frKlmg6Abk7Ac5/bnWvfGDFs3DbROY5r5MyToqsAddQCeRrGDeOxJI+1dOVpVF+DlwKo2L4nEZmJiBy9BoPsK9WztSBccp9P708VNK5JO3Z0oWtmBNP8AA4YLaLPJnkvIAjbzNRXewD5VOW8SrWhEglIAG+Y6fnNbEGbd2Cx6tw6wYjRhz2DsB9qKV7FWbFrh+HRrgBCAxJ/ES3TeDRV1LRCiQu8TGwkdMqif1ry+PMfLcAHNv2g0imFUal5PQTHvRcwiN8wc9NwPYSB9q3RozxeNuHRAY/q8IEa7kVnvHeHi85u2wvV2YhQW5wsS3QdYrRcbh7RtlO6dhHJyNtRqsQKqF3jZOayMItgEFWdVJuEcxmfUg7E9Ca5s+6VlIFIxHDxBXnOmo1HoNvrVi+F/GRgsTcGXMLoVZJChchLEyT51Df6WxJADEA6kiNfQVI8OwBs/7k5fOJUjpMyPSa5cUuE1ZWUbWiL+IK95jrl7wzcgmJjRQBHXQVWrdjWrjjZe5L5HG+oifpsPevCYZGaVtBFAGstr1MmfPasy+oSk3RmPE+KRX04YSJ6dBXo4FZCjN5mPtAk79atN21oe7yCIjQk/WY+1PrFrMAWUseQAKgeZJHi+nKags7eyksdFUt44WLYRrCOwn5wSdT0I6VZewztjMQe4wuEHdhWbOkCCYgQCZ0ptxHAoR87hufi8/wC1Sfw+4vZwVy6zh4cKFMDTKSdQW1JneurBL3JJCznKMHX7Fc+JGCP+pOGW2jZbchPCg8I/IaVD2uECCSwbLrAkKf8A5ECfb61aO1+Lt38U19beYMBuylhlEE5RMUzwWHstGZWY6xmJP/aDA0/KlzzcJNIWCbim1sijhLREZC3mCAu0aKNz1J/vUlhuKNAtlSU3RckAMJiBzHODImpDJhABChZBkgK76c9QVX03pncxiZTbBKiZA110/F4ZJ28O1c98l0xuNEd/DgtL3WLuTI+cjpqNielOBgAASsGNyyiPq5C/Y0tNoplFxUbUklSvKMogz9qQ/gHcnu+7cAScrAxpzzaz7Vve+jetEc+BfPmBtzIYQynn5eHl5VoXb3tJcxGCVWFseJGlQSSR6mBv51Q24MxaTJAiSYGp/CMx6Tv0qwcZtZLADOTG37HNuK7sU/pkjlnFcosp12TzP1pNFqQCLzk+8foa9PhgOQH1n7mftUoyoqyU7H8du4bEI1o6kwVLEI0/hMdesVvfB+MC9Ztscud1DFVJYCRtJAiNvUc6+dsBfW2wLJn22YowjmGEwfUGta7Ale6a7b/iXQsfDczlix1nw3ChWSdcomKfE23QMuxdwT8pHQkg+nMflUPxftJhLLm1iIXMNZTMsMI1ZZiRzrmL7RG3M22Uj+bNHsIk1jXabil6/fdnM5iPCAxVTsAuaSBpyNPlm4BFJltxvw2xLknC4jDvh7pBDsWLKq6q2khzoBIOscqjMR8Or1vvLv8AELeuQubwlQV2Y6nWFg+xqS+F9xgjqt6RubQZpBOnyMmXWDqrA7b1fsDhc6urACRlOUyRM9ZANWwxjONsTNklDfwZ126v2l4Zas3z89t2DAye9WGUgEyVJ+x5ViZFaz8a1i5h7S5sqWyZPyyTHT5oXr7Vlvd60ZdTZmN3Ba/lnjDgTPTX3p13hiklt6127aIipXZRHWHiVT4QYJJ6Gn4A70BpABAIyxAGn83Ko1Lc1M4KznKqDqYB36gTpqa26FZ9CcOwdl7KMG0ZQR4DsduQ5eVFJ4bD21RVDCAAPnPIRyNFdSJaFWvNPJT/APET9683dRq2Y+s/ZSaS4ipkBgIfVD+Keds9WGonpEzyiu8ynMIzsAigsTudJG5P99qlTkrQ1jprjNIt5M2wGYD/AMiKRxFu4invlI57SJMxqJ9468q8NagauSh0DOJh5mRtKb+nLbWNxPGLtokBzby7hnOsjQGDoSNRBqPGT7NQlex42gHoQ06dPFUfcwoZp0XrrAYcgN1mehp5/qwcnve78syNmPPR1ZW32zT60lc4pbKnLmLLrARjprrJUER9q5pRvsvGVEddwarOo5jwkGNAabHCrm/FESZ9ukf4aXthGaJIzbkzE6Nrz8qSv4tUIW2TOxJkTznWAK5XC3osppImLGCW2maAobQDKSY9Jn/3Tp8IF1JaY6axruDMfSqqb8sDbG2hLqNT1029TT60jkauxHTT8ulXx4k3onKTJa89vYnTzhWnrNNLtgMwhs4IETbGuvIkkSI3502cmdM2kzAysOmo+tI27V5XFxZBnVgJPT3PXSnyY0tiKQrjMGpbK142/C2pygkDpsNfKkO5VhltKpMaqCGJAHlqRpzgU/xfDRcALKoO865pI2JO8DyjavfD+EmQAMkSC2884OwG++/SuW05aK+KIp+ANEuxUb+EZtN9hEUWcDY0CuSY1JIkek/LoY/WrVd4WIElgNCQmbT+aZ1cx0+lOL3BbV62JtOjfhLgzlOreJZ1PnrvrNWalJW3+QloomJKEBbfdCAdSstp1LCkbVvQOxaAT8gVT10ZtvWrHjeHHDMe7trH8wuW1zRqZkzpB0NV7Gi5pm7sSdi4eJ9DA+lJG266/Ex0cxV9bkZimXcasWHkSBuT11pXFC24U5yNpDAgAHnOp6chO9IvwxlCs5Fv/kdT6IPFBHkB514KZTOsagSu+nT3nfpXRCCqkxHISsi2GgPHLMwP5KD/AHr2MEhaFvK7GNCrKZPIE717ucGZVzMQAdtMw9zypqw0jMG56DT6kTSzg4+RouxZ8Kbbxctv5DVfzE1euxt67cyWxbyg/wDUhiuVBGUtEFthzjaqPg8IXYAELykmT7Aak+QFaNwrChESyrBV2GdoBJ1PuelVwRk93oWdE32hsX7mHNpLllGMBSxKyd4U7qx5RVP4pxB8RhUw4CIwgPMnMw8OcHz3O40arJirOGsIz3WDlJJUAsu0aabwSKzHi3GGvXCyqLa7BUkaTIJ11O30EbVTM0vzNgNbYe2huC4UOWUC3IZpYKdBqBGvmBWyfDXiiXsHmGYPMOHud4xYAeIE7KeQ5fesi4PicOHy4m2zJr4lJkHzUfN9vepvCYm2pIsXH7rYBy3hOsgSAY8q30sY3t0S9RbiNfi5lucQbNdChLdsKsM0yWLRGgInmRWf92KneNsVxGfRpgmROx/qHOOVRLLrPntRldyY2NVFCCWtadJZ0018on7VwJXtBrUrsotHEwwPKNeWlXvsb2fFk985HjSFiTEka9Nqq/DcT3ZkojzycT71eOy3FxeJthAjf0gZI8+h5VTE48tsWd1pE4MIh17wf5712nH+lt/KPp+1Fd+iNjrh3FVINq46nN4lM6K/4efPoKQuYpVLKylW2OXQgnTUxKg+pPSKh72FcHp5nMSTttMD3p/duBwGZhnAAYAbgaBtfLQ+gNTlF3a8mJ0dsX3MzlIPhhYhQNlE8/yppfwKtGcZkAygQCpgwAY6bCdYjoKUOJbwwBoZVftPSQNR6mnOHx2Vo/EfmZAFaN9TGpneptSTsfTRXzwCXzB2Uk7ZmaBGw1+XSY13rmNwjWcrxmaSCRqAORI0JG0zMcqsF57TKRcDEcyqgHXn4TOnXX7VCY3HqsqrMpXwrnbMpVo3ME5uXiA9a5srjFtttFYW6IvF3bTjcK/MAR5ADXTlE7RTZOGCCY5jXQRGh0H71M8N4MLtsm1AdZLqFV8yj8SkdDuN9Qdq82LXeiM/dif+oAFPntqPpvXFxcuv2LukdweFC7BfEAJA8PsGEsamreDtopITMY3br6D261HWMLkI/wCodpBVhr5LEU4XE5xlLsIJ0Bj2+bSrxjOK+BWovoRfBGYJAH8hC5T66Ak+tecRw8sw1UAGYVRqTpodNY0AAmk+J8YtiJuqmmgtoXkxB0IEHzkjqaa2caqoNLi94fnLAEmNo1j8hNRmpPTMS8koeGBmIGbNA3ygKSD1IECOZ0p7hFs2JDX0JgRBBCkgZiGOhMidBpJqurxEB07wZNZZluhnMxA0Ebc6muG2muDwvBVo1YqxGhDagSYOuWfPznii09hOu7HjliyZrhyEqR3a6/MQTmAB6DSNjUhiYYG4XzquhN1CADsBJJknaFGvSmNzCvbIJF45g0MJZZAnKVJ2Pr18yWo7Ttl7w3gNRbCMuhIWWOhnWdNI06612K09EWhtisrGAguLADFkCQ2sb68j00Go1FRBxT2YcrZRBp4QrNJPr/8AtUza7TuQMwtsdJkECdwYXWPWTTheJp3ZXKqxuqhDqTpBe0Z8vpSTx8uwT+4qd3tCZbKtuY1YBZPmTr12iZjWmgxbNlg/zEKo8TQJgkDnsOdTPEMU3/SdQSNVazZJU9SyqI+mlJoHgtcNt3+UTBIn8QKx02H2NIo+Eh6IPG3XY/7rAQIjUwByAG/5Utg+GG6QYyrprAk+mn5167lACbiBCNijMJM9GzfWn/AsaXbKvhVRIBEz9DJ9vLSqQim0pBWtDzD8KSyytbtsWmJYzpME6AwYO+gqTFrxEmHyklJEZFIiAOv716YmNI840395pbh1xCSGG6nY9NfTlyrtpRRLbIXG4p7q3bdx0RQZ8MFysaAwJjnAioC32futZa6MuVZJBMEgcwDz3030NWPEYuzYLOtu02eT4ncuSD+GB4Rvy6a8qgrPG27xyUGVjIRflB6x+Ikb9a55cLqRVJ1oirmCIXW2xmCG1gDSf6SCCN/rFOVtm3ojd4o6plI11EE6n0JmmmLOpykkb8xHkRHKTXbWYhIaPm+x+nMUsKizJbQhxSyxhmBk6aiI9OtRhSKk+JXpYazGvLePKmUVs3syPQkFr3bXWvWWutbikGJ7D9ndFPeocwkZYP011+lWPhrmygthQRzOxP0qv9kbE3Sx1yCY5HkJ1q6HEaaoAPSuvDFNckqJTb6YmMaOQce9Fe1jofr/AGoro2LYo2/4tD16eh2mkr1xidHKjnpOtcorYBI6buwBMnryFOO6VRoJJ9v1oorHsEJ8QSLRDE6rGh1g/wCbVVl4VcjNauZhGzSARv8AXnRRXPkxRmtlISa6JPBXmtAMQJYgsR4WC5dpWJJaNd49aUxfGsOzMhDowiXLEg89dCSOU7+VFFc2fGscPo0Xg+UtnMNgbzF1OS0dwQAc49RG++o9Yr2LdvMCS2YEjmcrBRI31/8AfWu0UkZccal8mxXN7G+F4K1xmcKGjSTAnlt6UvbwaXLQLL4R/Ix9hBC8t5Jooozy4tJEI7EcHYWywKIBrI5kknnPLTkRUoC93LmOZpkZvUwBrzECiisgk9jsVXF9yYDODmlRoYWCYnQjU8vvTLC4u+qNqGJzGYWQdyNROnIydKKKrJ3+n6tCJi1nCgKufVjmbwsYmRm3E8+te1tOstkUlfMSB11maKKq+ja2Vu9dZLxa4oZnlpLHVBIK84O/KuXOP2cgy2iSCfxAabclgg+21FFck5OPRZxVDbHLaY6uyEwQDLKJ8wB+XvUlwrgr22DqyFTlEDNLA9JAg+se9FFcuXJKE1TClxLBewhWCyhQdpJM+egNdwSgXVOhgjYddOfr0Ncor1r5RdnP5ILjVkwctpTAMlmkiDqBtp99KqhvnloPLSiiuXOqZWHQk/UU7t4UvZUD5lZj7GPP+miisxbezJjO/aJnaZ1AG3vTXLRRTS0zIhlr1aQE+IwJGsTRRSo1lh4Zw1kK3UaRy5SNQRBj71P2se45fSuUV3RXHok99jgYv/8AGp9yKKKKpYtH/9k="/>
          <p:cNvSpPr/>
          <p:nvPr/>
        </p:nvSpPr>
        <p:spPr>
          <a:xfrm>
            <a:off x="1849439" y="-677863"/>
            <a:ext cx="2619375" cy="174307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331" name="Google Shape;331;p28" descr="data:image/jpeg;base64,/9j/4AAQSkZJRgABAQAAAQABAAD/2wCEAAkGBhQSERQTExQUFRUWGBoXGRgXGBgcGhwYHRkXFRwYGBgXHCYfGBojGhUYHy8gIycpLCwsGB4xNTAqNSYsLCkBCQoKDgwOGg8PGiwkHCUpLCwvKSwsLCwsLCwsLCwsKTQpLCwsLCksLCwsLCwpLCwsLCwsLCwsLCkpLCwpLCwsLP/AABEIAIkAyAMBIgACEQEDEQH/xAAbAAACAgMBAAAAAAAAAAAAAAAEBQMGAAIHAf/EAD4QAAECBAQDBgUBBwMEAwAAAAECEQADBCEFEjFBUWGBBhMicZGxMqHB0fBCByNSYnLh8RSS0iQzssIVc4L/xAAaAQACAwEBAAAAAAAAAAAAAAACBAABAwUG/8QAKxEAAgIBBAIBAgUFAAAAAAAAAAECEQMEEiExIkETUbEyYXGR8BQjgcHR/9oADAMBAAIRAxEAPwA6qXnygXQUqc7cAOt452lFmfjFpPaRCUkJSFDVIKsoIzAlIV+lQ8Qvyipy15SToCTY3a533P2iaPtj2radGlXYGF0qxc2J32EHVk19oBlk50vz9ocn2IhydRp0iOrQCADEwAAtGi8MMwguQPL2eKySUUQP7IYWnvVEPYD7n6Q1xCXKKpmcAqDlP+23zgTDUCnCsjkqAHi16ECDp9XLmAhimz3ZyQlSWBG2hjl5Yyct3oexzh8e32Sdm5rU6zzMVgVOabN83Hlp9Iddlq1BlqkniTwN+UR1vZuRLdQXNA3fKdTxaB4TdhtSlCNBmGYPTTKYCerIqaT4iLWLABWxs8CYpgaqeQmVTErUla1qI3Ta6gzKTlLOeEP8Eo/+nSwZCg4Sq4ILjMpxcln6w3lTu7SPDYMGA/SNGbhwhhCckcin4jMV4VIGYfqZWYD+HU25QJlmKsErPJlGOwzqCVNHeSwktcpa5Gp5k8uUBimlySFqY+E5f7C3D3grAr8yl4thq58mTMYJmpeWsLZBturMzct/EYWzezndpdcxBVrlS9xucxABI4COlUk1U1fe2GW6RZiW1U+vWEXbZeeT3iEkPlSq1i/Bvxoqy6VlOlUypxShNkpHTzgpWBoRcknr9BDGhkCXK2ch1E/mmwhbOUqdZNk3bifs8HFAydgsrFO6V+7Q1+Wxe/GC01InqKicq1G42flyiKThuUuS7HQe14kOQKsLiDTaA/M6ZQSMkpAd8oSH4tlEaHf+r6xVez+Pnu5soklhnSeQIKh7HrFs/i4ZvrHRhNSjaEJxcXTDWaWT5wnUlkqPEA9Un7GGM5X6X0EDTkfujyeNvRj0xb2VRnE2b/Gst5AAD3jIMwKRkpUcwT6k/wBoyKj0SXLOZ4OgrJS5YJJbbUCGZbSBuz0kstXR/IE/WJlQhiVRs69kM8wGFnvEjYAn6QVPiGWE5Qr9WcpHkEpJ+ZEVN00QsGHU6VJY6m/pt9YPMkM3CK3SVqkm2m8PKapzNfaFZSt2w0voeTZPn0iEo/PrDBW/L+8CTjFpgtCmsllCs6bH6wdL7VvLKFy0rPBXwki4J8ognLd0ncW84CppQUtKWutaU+qgPvGM4ps3x5HFHTZRICEszITpYXA08tI0qZ4e5YNqY9nM/Vv8QBWLIsbh/wABEGZkUyvRK8aJgZ2OvrwhfiOKy5kxIKtAzAG4F2tzMZXUaVpUAGLHQ9biF1HKTKL6vaKIWGjxDwHMkJOltG6wtx/FgpMuXxvfQAbtxcfIxvJUMrm7mKv2iqf+o0sEpbXS594IFsbrnBaSNRZ+nHzgfvQiwAP3ZrekCSqsNl/h+f4YiVN1VBJ8AtE8+e4IsLwoqFfEeEaTqkl1A6nThAgmm/OK7IN+yiyalI2UlYPllP2jqMiWcvoflHPuwOGFdRnY5UA3biGA6x0WlT4DfYfK0P6deAlnfkbVCLpMZMSyWiWoR4OEDqU6kjyhyPQrLsknoCJQTwAA9IyNapTlthbrGRVkOX4VWFCSkpdId1C5D7qHC2sEzCASCw6wZSYCQpklSAohwGY33HlE+LYaDMLDnHGeocDu48W8Q1J2H55RJIwGcQhOUAkqPiIDAhNySbC28aLpQlYJtlIUeTEGLbS1XeEKUzKdtrG4Jfp8oDJmtbkHDD5qMisT8NmSV93MDFnDEKSQf1BQsRBtNIJZjFhqsHWTlKh/ELb/AKmMF0vZ5IGYuVQo81oa/pqdLoTFBBIJ5/SBaxJ4FuEWidT5NvzzhZVzEENlbyio5mi5adMqc+ewfzjTD5472UTr3iPcQwqqYKN7v7RrSYZKTMQrKoMoHXnDKlYjKG10Xvv9FMDxGx+xhdiawpSilxd2cfWN1VXhFzf05wnqZ9y7KBB1Oh6QVlA9QsXOZ9Xbh5iAaEbqJJ5nfjDOtDSWDOWsB1vzhfTSXIBIDxCqG0iWgAFSwSP0gwqxegTOV3gISUhmGjbdXMFT1JZgPNmfodohnTQBlZgfU8r6wUQXwVqTSzBmLG35aNClaycruA7Xi04bhallwvwqe3AjhyjeowidKWCl1jkWI/tGLy06N1gtWVuX2anm2RnLO+3OJ6fs4oTGIzBJBOwI4Rb6WSpKHWb8OECTqnKbAE2sfzhALLOTpG7wY4LcxxgE394XJHhDJOjAj4Q1rQ5p0+Ffmfd4rlBWd78LOGfzIBIB3YMIsEiw4W6R3NLicMSTOHq8qnlbQXMFh5Quo1+M/wArj5wZMqAGBs+nOAqZLKmE7ke0MxXoTkzeaYyI1qcvHsVRLAaNLqELcRBBJZ+EH4ZOGY+R+0eYsfD+e8eayO3R6nBHxbKyjB51QcstnKgGu/FgBqdI6Jgf7PQhIM9Sl2dQBIA2CRuTqdha0VemCpSQASDcuLXOukPuyWPLVMVImLJCroc6LHisTxD2/ljqYdOkvJHN1UsnMoOiFaMk9YuU5yEHbKAAW6vDHK9oFxJBXKSGyqcrB2JJJtyIOkJk4wpPF+H0hPXaZwnuXTHdDqVOG2XaIsRppyZhQgKvorOQB5g2MBYrLmyUgE51HysOMMVY2QoKmhTfwAM445tzyhVjXaiTNmIyZhYhTjSFIRk2uOBnJKEU+eTSmCW8QJUdXPtwEbTG5j/EbppN3cRpPl5UlXAH1ZhDajyc5y9i+mxqYEhOYjgDf0iKqxdatVP5Aa+kH1mEoYBClAgB3uNPEzaQFOoAkJULgqy9HA06v6xs3EHZOrvgdVoIShI0A9Swc+V4gpEuWOr+E8+HWDsZlOUbBv7ewEDUkjV3O44xjQVlfGKTEnWwJO1vIwPVYgvMdue9xEUxVz5l/vDGh7OzqhSciD3ZWEFf6QWfXy+bRtwjNJtP9V/ssfZqmUiR31yo6A6ZQA59faJ5uJuQolIULZQffnFhpcNkgfvFFMlI7vKFAElNt9A2p3it4/hACiZCgpBLWbMLj4inXU8IHNhwydKVS+5tp8uaCe6L2/YFrsUs6iA0J0VS5oUqWC2hWdADZk8SYFmSjNm5FqypAduJ0vFhp3TlkahTZTbQXILfIwWm01Pkz1OpcuENcPohLQyNHH2c9QTDGStyzwJWhkOP0lPo4H1iMz2KhxHyeOo5V0cqt3LDqipASSo2cX+saipypJ238uMerlOlQ5D2hXImNKU5sgKF+V4JSaBcUxh/rEFmUn294yKPKqpk1DqI4MAGt+cYyEnrUvQ0tG37LpPyS0qXowJPkL6Qy7FYCFyk11WCoqJXKST4JaAWScmilFiQS9m4wg7WoKKVetylPzf6R0GUoIpZUolkply08HAQm3rGOmxJvcb6rLJQUUBdp8FTUS+8lAJmcNM3IjR+BjmVHVKlzARZSVFvMXD9XEdcRUJKXT4k7vx/N45V2zaXVEpQU5/GPP4T1O4h2cdqsw02R/gkX6XitOaaWpcyWxSAEgupxZQyi7g2ilYrKmZ1LlJZiPCrys/BWvQCEFDUlE0TEgEj0OxeDq3tHN1SAjw5eNtWvGeSammpGkMMsbuLPKKrmTahCJgPhUPCnUq4c4eds/2bTaeUqqCUhAIUUi6kg6lTWt7GKphs9SJiZzp7xCnBOuYHNY/SO+I7QifRJK5T94jxJVwIYhtx9xCyzRhDZVI3liyTkpLl/wA7ONdn150EF/CfkYLxSiV3Ssgc2LHkQWEN04DKpn7rMEkAeJQOjlhw1bpEc4Ahrl/caaQvuUnaNZQceGUurxCcosELTq4Atf8AxBVBSTZy0ApypSoEvqWbbpFlllYU01AWl2zD4gH32VEyp6UzFJlS8xt4jYRLJbqjzE6KwsTqfVvk4hfTpCVB/CCQCp9zp5CGMyepR8eV+Ww+kA1cp0ka342iAlRxHCJsqd45SynPw8JBVpmFrv0jq+DUiHKZaO7TYKkaELLZVo1BS7O3mIrKKRSkstCzwUgkKb+Zjc846L2JwIU0nvlKWSR4AsuQG0c3blxflB7Pkr6A/N8Kf1YuxOrno8KUyVgO6UqGuhPjFrjlFdynvD+57s/ylJBN9cp16QL2s7U0syoWCJqVJJGeWQAo7uwuQbPCulxKW5KVzVANckNfYloXyxdtev8AI5gyRcVJ8N/pf2RNW4IgVBW3hIII0Ylrj5xLIoUyyhrkq1PABRYcBEsurCtTcxuul08TcL8baRvp9UoKpGOo0jm90P2NcTmfu1/0mNEMqZ/+U/Mk/eI6miVlUHdwRbmGiChcE5gUqISkKIUzC21ncw4s0JdMQlgnDhosslIIfjFZx0FCJyR+tj5cfznB68GnAhlHje3TWBsXQcnj1KSDbTg/DzhiVuNVQvGlK7srOE6KHA+4/tGRF2XQ6JhO5SL8gT9YyOM1ydVM6L2lkoMlJU+RM2WpQdiU5msdjfXk0XdGHJWnvFHMnK452cX5xzftTUZpQS4JKgwdhvryi5dm6mbNo6cApIRLSPDxTa430joaZuqEtVHpmtbXTFkJQkS0jQagP7mKH+0Gcr92FBOdK3cbpKW02uBHUKaTnZIQzWJc6xU+1OF97O7uWgzFJUnMuwSlgTlfTf5wzkcVHl0L4E5TSSKHTYUrKCwHnGDA5qleFJWdgm/+I6DRdjjYzFgDgn/kYdyEyadLISAPn1J1jnZdTjiqjyd2GmlL8XBUeyX7PjLV3lSXe/dapfV1nc8veLpXVQQl/D1is4528lySzurgPcxQ8b7Xz5zCWSAS1rqvoBCW3Jld+jZzx4VS7L7iuJSzLU2dTalKQwvuwhL/AK1GUKzZQvR2F+XkYuP7OFpqaUIWAFp8Cxb8vr5wgxLs+aOqKicgJIDhOVQNywUCNPq0OfAoR8XbOX/VvLOpKvob94Akd46VEbg687WeBqUeIsCX5GHmCf6IkmYtJ4PnN/IRecIFKUvLHVKZgjM0OPqmm5U4ck6dB8o9pwFrCSbHy2u0dexiYgCxbke8HuYqs2YlS0pWiUylBLq58yDBqDfQDml2Fdk8EE5RUofukW5E8uQgP9o/aXu5fcyiylBkt+lOjxaMVxCVSUzJIShKXtp04kmORThMqZipxKS5+EliBsAdPbrBNShC49mVxzZak6S/iX/SmTcPU7E24s5HPmYcSaUIlFKVBRuq2pNmttBVXTsrKoFKuBDfggHEaImWSPiTcEfP85Qtjyc0x/Lh4uInl4isTGc3LNazwyRik1JuSraAZClKKiwcoSWcXYq+EehIixy6RC5aZiQPEM3Xf5vDccUJrlCTzTg+GaUuPlSko1UohIHMxeZWBJSgFRzE8NOkcyKSmolG1lA9Bcx0+mrQUAvCmXGscqR0dPleaNyI6mlZNibCKxVVfe50nYMLB9y553iy1VcTcDSKYutyrWGHjP4xhjBqJbtsnwL6rTR27orkVYNSKlS1JOuc9RYAj83jIPnTwPz8eMiskdsmjKErjZL25kOpKUlmYs+3+Ys37La5QlKkzLZVEp4lB114Kf1hDjM1MyfYB5Zyjz3cbaRD/wDLCQtC3tmAP9Lh3hiHgt35FTxqapnVamtIJ7pri6jok8Uj9R+XnASZ4QlnfmdSTckniTeFU3tAhrF4rOMdr0os7q2A1jl5c08zOnhwYtNHj9y14hjwSDeKLjfaxa86ZRcp+I7Dy4wjxPFps0XOUcBr1MQ4OyJoB+FYKT1jXFp+bmZ5dS3xEgmPdRLk6k3iWkqO7UmY2bKoKbi2z7W9In/07uHtxgNrKHCH9tKhFl/7HVsymqEzpLzaZVlZfiSNR3idUqB30IdjtHUO0tPKrqVgoZtUm9lDT7dY4h2ZrSlUtUsqQQGcKIPDURfpWNzAXISs8S6VdVIYHqkwCnFcSF54pO3BiaXSzJSikhiOI+cWbDO186QhmQ3/ANZf5LELFVQVNTMWqoBGzypiW3GUpRBlVOlTAyXT/VKJ+aFGKls9MuPyezXGu2/etmIccEKH/uYQjHWWFoZRAOUHMGUf1XF7W5XiSp7PuXE2X/snf8IFXheUvnDjgmZ9QIuGTY7RJQcu0ASJNbUvKRmOZZWEvawJKgToI1EufJYKTm5p1+UWShx7uJiZuUqUAoHQOCCktdwYQ13apaJK0hKFJclpstCmf+Es46kxMmVSlaKhideSoDr6lSgHJJH6dxz/AJeY387naTUhSD5fSFciqWrxE/FqBtyaIqqYZYJHwqceRNvSEMnnI6mL+3AX1coDIR/CFO97va1h+aw0wOqVMQqWlZZJdt2Vz8/eE4Va+1ojpqxcpalSyAVJY2ez/wBoeg9vZz5rcNK+SUKBGt7nyhth2OrQACXDCKrJqFrmutRUWP40NBPGVjqIwzvcxrTeK7LFPx9SgUjeFE9bEE/pv941lFoGxKpZJ9IwiuRib8eRvPk+AzElKtD4dtNoyEWHkjMXsoAN5XeMhzNNSfRzscXFUXHHZSU1E4pABzN1YfWKxWjOphcC39+pix4xLInAEEApzF9z8PvAyKVCQ4HrDMVuijUSrXNSgJzkDQaO3nACaZlBRcncmGdfMdUDrSwjP40nZbdkDvrHk9O42uIyI1rYOPSI+ECa0df3aSnK7aX63iGon3KmZRFwNGj2Utjfe8b0wGdKluzuW5aD2jPe6BHGDyTKWlJOyT63Ii9y7iKPMqM89B4hnG93D84utMq0ZyLRMDEqDECYmZmiiGy1wvq5kETZkLquZaKLA62aQP6va8V/HJoUUpDJHTQcX3htUzD6P84UuO8JVdhbT69YiKkwORNJUpSQWG53O/L0gmqnJmSiRY7jmI2p0LnkiyUsd/dtveBpxCJb3Bdm5cx9Yko27ChkaVPoAmvlCxoNYGMy7+sOKBSFgoTvqD6W6PCzEKLu1lL/AJwgt/lRHDxUiJK8qwRB8+YksoHkYVtaNpMsqUAIklfJUZVwPJE2zQFixJYdYNElhA02iUtb67N+a+UZxqzad7aNKUCwcksNvy0ZDahoQgOLkx5EcwVitdjbFq9c5RLvqB5A7dXgUoyp3LxJS/CnyP8A5KjyqjpJUgReuW5iCsUwAiZPxQNiGsDLooFM2BE1rqvpt94Im/D1gIwtJ+gboYKCFhwoR5KqMtixHGA6WNlfFGaVEct3oaU84FaG1BBjoUhVnjm2H/8AcEdFptB5RGRBSTEj2iMx6vQRZCGeYV1c27Qzmawirfj6wLLQNVzGDxAaVJGYpUS+zaese13wwDM+I+cEnQMlZipS3ISkI/qUPpAVXRAWJK1b5U2HWJ/19YYytOhimyJIQroks4BfjePRQqI0SX9YZTdekRSfiHWIWKJsg3s3Lf0jMOW0wbbOzt03hvikJJPxxa5K6HM6rWmxA9NTya3zMS01QnNcHOdtQU8GEQVu39I9ogR/3E/m0VtRam/Y2mLUbFwD5bceEZG0r4Fef2j2ITk//9k="/>
          <p:cNvSpPr/>
          <p:nvPr/>
        </p:nvSpPr>
        <p:spPr>
          <a:xfrm>
            <a:off x="1697038" y="-623888"/>
            <a:ext cx="1905000" cy="130492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332" name="Google Shape;332;p28" descr="data:image/jpeg;base64,/9j/4AAQSkZJRgABAQAAAQABAAD/2wCEAAkGBhQSERQTExQUFRUWGBoXGRgXGBgcGhwYHRkXFRwYGBgXHCYfGBojGhUYHy8gIycpLCwsGB4xNTAqNSYsLCkBCQoKDgwOGg8PGiwkHCUpLCwvKSwsLCwsLCwsLCwsKTQpLCwsLCksLCwsLCwpLCwsLCwsLCwsLCkpLCwpLCwsLP/AABEIAIkAyAMBIgACEQEDEQH/xAAbAAACAgMBAAAAAAAAAAAAAAAEBQMGAAIHAf/EAD4QAAECBAQDBgUBBwMEAwAAAAECEQADBCEFEjFBUWGBBhMicZGxMqHB0fBCByNSYnLh8RSS0iQzssIVc4L/xAAaAQACAwEBAAAAAAAAAAAAAAACBAABAwUG/8QAKxEAAgIBBAIBAgUFAAAAAAAAAAECEQMEEiExIkETUbEyYXGR8BQjgcHR/9oADAMBAAIRAxEAPwA6qXnygXQUqc7cAOt452lFmfjFpPaRCUkJSFDVIKsoIzAlIV+lQ8Qvyipy15SToCTY3a533P2iaPtj2radGlXYGF0qxc2J32EHVk19oBlk50vz9ocn2IhydRp0iOrQCADEwAAtGi8MMwguQPL2eKySUUQP7IYWnvVEPYD7n6Q1xCXKKpmcAqDlP+23zgTDUCnCsjkqAHi16ECDp9XLmAhimz3ZyQlSWBG2hjl5Yyct3oexzh8e32Sdm5rU6zzMVgVOabN83Hlp9Iddlq1BlqkniTwN+UR1vZuRLdQXNA3fKdTxaB4TdhtSlCNBmGYPTTKYCerIqaT4iLWLABWxs8CYpgaqeQmVTErUla1qI3Ta6gzKTlLOeEP8Eo/+nSwZCg4Sq4ILjMpxcln6w3lTu7SPDYMGA/SNGbhwhhCckcin4jMV4VIGYfqZWYD+HU25QJlmKsErPJlGOwzqCVNHeSwktcpa5Gp5k8uUBimlySFqY+E5f7C3D3grAr8yl4thq58mTMYJmpeWsLZBturMzct/EYWzezndpdcxBVrlS9xucxABI4COlUk1U1fe2GW6RZiW1U+vWEXbZeeT3iEkPlSq1i/Bvxoqy6VlOlUypxShNkpHTzgpWBoRcknr9BDGhkCXK2ch1E/mmwhbOUqdZNk3bifs8HFAydgsrFO6V+7Q1+Wxe/GC01InqKicq1G42flyiKThuUuS7HQe14kOQKsLiDTaA/M6ZQSMkpAd8oSH4tlEaHf+r6xVez+Pnu5soklhnSeQIKh7HrFs/i4ZvrHRhNSjaEJxcXTDWaWT5wnUlkqPEA9Un7GGM5X6X0EDTkfujyeNvRj0xb2VRnE2b/Gst5AAD3jIMwKRkpUcwT6k/wBoyKj0SXLOZ4OgrJS5YJJbbUCGZbSBuz0kstXR/IE/WJlQhiVRs69kM8wGFnvEjYAn6QVPiGWE5Qr9WcpHkEpJ+ZEVN00QsGHU6VJY6m/pt9YPMkM3CK3SVqkm2m8PKapzNfaFZSt2w0voeTZPn0iEo/PrDBW/L+8CTjFpgtCmsllCs6bH6wdL7VvLKFy0rPBXwki4J8ognLd0ncW84CppQUtKWutaU+qgPvGM4ps3x5HFHTZRICEszITpYXA08tI0qZ4e5YNqY9nM/Vv8QBWLIsbh/wABEGZkUyvRK8aJgZ2OvrwhfiOKy5kxIKtAzAG4F2tzMZXUaVpUAGLHQ9biF1HKTKL6vaKIWGjxDwHMkJOltG6wtx/FgpMuXxvfQAbtxcfIxvJUMrm7mKv2iqf+o0sEpbXS594IFsbrnBaSNRZ+nHzgfvQiwAP3ZrekCSqsNl/h+f4YiVN1VBJ8AtE8+e4IsLwoqFfEeEaTqkl1A6nThAgmm/OK7IN+yiyalI2UlYPllP2jqMiWcvoflHPuwOGFdRnY5UA3biGA6x0WlT4DfYfK0P6deAlnfkbVCLpMZMSyWiWoR4OEDqU6kjyhyPQrLsknoCJQTwAA9IyNapTlthbrGRVkOX4VWFCSkpdId1C5D7qHC2sEzCASCw6wZSYCQpklSAohwGY33HlE+LYaDMLDnHGeocDu48W8Q1J2H55RJIwGcQhOUAkqPiIDAhNySbC28aLpQlYJtlIUeTEGLbS1XeEKUzKdtrG4Jfp8oDJmtbkHDD5qMisT8NmSV93MDFnDEKSQf1BQsRBtNIJZjFhqsHWTlKh/ELb/AKmMF0vZ5IGYuVQo81oa/pqdLoTFBBIJ5/SBaxJ4FuEWidT5NvzzhZVzEENlbyio5mi5adMqc+ewfzjTD5472UTr3iPcQwqqYKN7v7RrSYZKTMQrKoMoHXnDKlYjKG10Xvv9FMDxGx+xhdiawpSilxd2cfWN1VXhFzf05wnqZ9y7KBB1Oh6QVlA9QsXOZ9Xbh5iAaEbqJJ5nfjDOtDSWDOWsB1vzhfTSXIBIDxCqG0iWgAFSwSP0gwqxegTOV3gISUhmGjbdXMFT1JZgPNmfodohnTQBlZgfU8r6wUQXwVqTSzBmLG35aNClaycruA7Xi04bhallwvwqe3AjhyjeowidKWCl1jkWI/tGLy06N1gtWVuX2anm2RnLO+3OJ6fs4oTGIzBJBOwI4Rb6WSpKHWb8OECTqnKbAE2sfzhALLOTpG7wY4LcxxgE394XJHhDJOjAj4Q1rQ5p0+Ffmfd4rlBWd78LOGfzIBIB3YMIsEiw4W6R3NLicMSTOHq8qnlbQXMFh5Quo1+M/wArj5wZMqAGBs+nOAqZLKmE7ke0MxXoTkzeaYyI1qcvHsVRLAaNLqELcRBBJZ+EH4ZOGY+R+0eYsfD+e8eayO3R6nBHxbKyjB51QcstnKgGu/FgBqdI6Jgf7PQhIM9Sl2dQBIA2CRuTqdha0VemCpSQASDcuLXOukPuyWPLVMVImLJCroc6LHisTxD2/ljqYdOkvJHN1UsnMoOiFaMk9YuU5yEHbKAAW6vDHK9oFxJBXKSGyqcrB2JJJtyIOkJk4wpPF+H0hPXaZwnuXTHdDqVOG2XaIsRppyZhQgKvorOQB5g2MBYrLmyUgE51HysOMMVY2QoKmhTfwAM445tzyhVjXaiTNmIyZhYhTjSFIRk2uOBnJKEU+eTSmCW8QJUdXPtwEbTG5j/EbppN3cRpPl5UlXAH1ZhDajyc5y9i+mxqYEhOYjgDf0iKqxdatVP5Aa+kH1mEoYBClAgB3uNPEzaQFOoAkJULgqy9HA06v6xs3EHZOrvgdVoIShI0A9Swc+V4gpEuWOr+E8+HWDsZlOUbBv7ewEDUkjV3O44xjQVlfGKTEnWwJO1vIwPVYgvMdue9xEUxVz5l/vDGh7OzqhSciD3ZWEFf6QWfXy+bRtwjNJtP9V/ssfZqmUiR31yo6A6ZQA59faJ5uJuQolIULZQffnFhpcNkgfvFFMlI7vKFAElNt9A2p3it4/hACiZCgpBLWbMLj4inXU8IHNhwydKVS+5tp8uaCe6L2/YFrsUs6iA0J0VS5oUqWC2hWdADZk8SYFmSjNm5FqypAduJ0vFhp3TlkahTZTbQXILfIwWm01Pkz1OpcuENcPohLQyNHH2c9QTDGStyzwJWhkOP0lPo4H1iMz2KhxHyeOo5V0cqt3LDqipASSo2cX+saipypJ238uMerlOlQ5D2hXImNKU5sgKF+V4JSaBcUxh/rEFmUn294yKPKqpk1DqI4MAGt+cYyEnrUvQ0tG37LpPyS0qXowJPkL6Qy7FYCFyk11WCoqJXKST4JaAWScmilFiQS9m4wg7WoKKVetylPzf6R0GUoIpZUolkply08HAQm3rGOmxJvcb6rLJQUUBdp8FTUS+8lAJmcNM3IjR+BjmVHVKlzARZSVFvMXD9XEdcRUJKXT4k7vx/N45V2zaXVEpQU5/GPP4T1O4h2cdqsw02R/gkX6XitOaaWpcyWxSAEgupxZQyi7g2ilYrKmZ1LlJZiPCrys/BWvQCEFDUlE0TEgEj0OxeDq3tHN1SAjw5eNtWvGeSammpGkMMsbuLPKKrmTahCJgPhUPCnUq4c4eds/2bTaeUqqCUhAIUUi6kg6lTWt7GKphs9SJiZzp7xCnBOuYHNY/SO+I7QifRJK5T94jxJVwIYhtx9xCyzRhDZVI3liyTkpLl/wA7ONdn150EF/CfkYLxSiV3Ssgc2LHkQWEN04DKpn7rMEkAeJQOjlhw1bpEc4Ahrl/caaQvuUnaNZQceGUurxCcosELTq4Atf8AxBVBSTZy0ApypSoEvqWbbpFlllYU01AWl2zD4gH32VEyp6UzFJlS8xt4jYRLJbqjzE6KwsTqfVvk4hfTpCVB/CCQCp9zp5CGMyepR8eV+Ww+kA1cp0ka342iAlRxHCJsqd45SynPw8JBVpmFrv0jq+DUiHKZaO7TYKkaELLZVo1BS7O3mIrKKRSkstCzwUgkKb+Zjc846L2JwIU0nvlKWSR4AsuQG0c3blxflB7Pkr6A/N8Kf1YuxOrno8KUyVgO6UqGuhPjFrjlFdynvD+57s/ylJBN9cp16QL2s7U0syoWCJqVJJGeWQAo7uwuQbPCulxKW5KVzVANckNfYloXyxdtev8AI5gyRcVJ8N/pf2RNW4IgVBW3hIII0Ylrj5xLIoUyyhrkq1PABRYcBEsurCtTcxuul08TcL8baRvp9UoKpGOo0jm90P2NcTmfu1/0mNEMqZ/+U/Mk/eI6miVlUHdwRbmGiChcE5gUqISkKIUzC21ncw4s0JdMQlgnDhosslIIfjFZx0FCJyR+tj5cfznB68GnAhlHje3TWBsXQcnj1KSDbTg/DzhiVuNVQvGlK7srOE6KHA+4/tGRF2XQ6JhO5SL8gT9YyOM1ydVM6L2lkoMlJU+RM2WpQdiU5msdjfXk0XdGHJWnvFHMnK452cX5xzftTUZpQS4JKgwdhvryi5dm6mbNo6cApIRLSPDxTa430joaZuqEtVHpmtbXTFkJQkS0jQagP7mKH+0Gcr92FBOdK3cbpKW02uBHUKaTnZIQzWJc6xU+1OF97O7uWgzFJUnMuwSlgTlfTf5wzkcVHl0L4E5TSSKHTYUrKCwHnGDA5qleFJWdgm/+I6DRdjjYzFgDgn/kYdyEyadLISAPn1J1jnZdTjiqjyd2GmlL8XBUeyX7PjLV3lSXe/dapfV1nc8veLpXVQQl/D1is4528lySzurgPcxQ8b7Xz5zCWSAS1rqvoBCW3Jld+jZzx4VS7L7iuJSzLU2dTalKQwvuwhL/AK1GUKzZQvR2F+XkYuP7OFpqaUIWAFp8Cxb8vr5wgxLs+aOqKicgJIDhOVQNywUCNPq0OfAoR8XbOX/VvLOpKvob94Akd46VEbg687WeBqUeIsCX5GHmCf6IkmYtJ4PnN/IRecIFKUvLHVKZgjM0OPqmm5U4ck6dB8o9pwFrCSbHy2u0dexiYgCxbke8HuYqs2YlS0pWiUylBLq58yDBqDfQDml2Fdk8EE5RUofukW5E8uQgP9o/aXu5fcyiylBkt+lOjxaMVxCVSUzJIShKXtp04kmORThMqZipxKS5+EliBsAdPbrBNShC49mVxzZak6S/iX/SmTcPU7E24s5HPmYcSaUIlFKVBRuq2pNmttBVXTsrKoFKuBDfggHEaImWSPiTcEfP85Qtjyc0x/Lh4uInl4isTGc3LNazwyRik1JuSraAZClKKiwcoSWcXYq+EehIixy6RC5aZiQPEM3Xf5vDccUJrlCTzTg+GaUuPlSko1UohIHMxeZWBJSgFRzE8NOkcyKSmolG1lA9Bcx0+mrQUAvCmXGscqR0dPleaNyI6mlZNibCKxVVfe50nYMLB9y553iy1VcTcDSKYutyrWGHjP4xhjBqJbtsnwL6rTR27orkVYNSKlS1JOuc9RYAj83jIPnTwPz8eMiskdsmjKErjZL25kOpKUlmYs+3+Ys37La5QlKkzLZVEp4lB114Kf1hDjM1MyfYB5Zyjz3cbaRD/wDLCQtC3tmAP9Lh3hiHgt35FTxqapnVamtIJ7pri6jok8Uj9R+XnASZ4QlnfmdSTckniTeFU3tAhrF4rOMdr0os7q2A1jl5c08zOnhwYtNHj9y14hjwSDeKLjfaxa86ZRcp+I7Dy4wjxPFps0XOUcBr1MQ4OyJoB+FYKT1jXFp+bmZ5dS3xEgmPdRLk6k3iWkqO7UmY2bKoKbi2z7W9In/07uHtxgNrKHCH9tKhFl/7HVsymqEzpLzaZVlZfiSNR3idUqB30IdjtHUO0tPKrqVgoZtUm9lDT7dY4h2ZrSlUtUsqQQGcKIPDURfpWNzAXISs8S6VdVIYHqkwCnFcSF54pO3BiaXSzJSikhiOI+cWbDO186QhmQ3/ANZf5LELFVQVNTMWqoBGzypiW3GUpRBlVOlTAyXT/VKJ+aFGKls9MuPyezXGu2/etmIccEKH/uYQjHWWFoZRAOUHMGUf1XF7W5XiSp7PuXE2X/snf8IFXheUvnDjgmZ9QIuGTY7RJQcu0ASJNbUvKRmOZZWEvawJKgToI1EufJYKTm5p1+UWShx7uJiZuUqUAoHQOCCktdwYQ13apaJK0hKFJclpstCmf+Es46kxMmVSlaKhideSoDr6lSgHJJH6dxz/AJeY387naTUhSD5fSFciqWrxE/FqBtyaIqqYZYJHwqceRNvSEMnnI6mL+3AX1coDIR/CFO97va1h+aw0wOqVMQqWlZZJdt2Vz8/eE4Va+1ojpqxcpalSyAVJY2ez/wBoeg9vZz5rcNK+SUKBGt7nyhth2OrQACXDCKrJqFrmutRUWP40NBPGVjqIwzvcxrTeK7LFPx9SgUjeFE9bEE/pv941lFoGxKpZJ9IwiuRib8eRvPk+AzElKtD4dtNoyEWHkjMXsoAN5XeMhzNNSfRzscXFUXHHZSU1E4pABzN1YfWKxWjOphcC39+pix4xLInAEEApzF9z8PvAyKVCQ4HrDMVuijUSrXNSgJzkDQaO3nACaZlBRcncmGdfMdUDrSwjP40nZbdkDvrHk9O42uIyI1rYOPSI+ECa0df3aSnK7aX63iGon3KmZRFwNGj2Utjfe8b0wGdKluzuW5aD2jPe6BHGDyTKWlJOyT63Ii9y7iKPMqM89B4hnG93D84utMq0ZyLRMDEqDECYmZmiiGy1wvq5kETZkLquZaKLA62aQP6va8V/HJoUUpDJHTQcX3htUzD6P84UuO8JVdhbT69YiKkwORNJUpSQWG53O/L0gmqnJmSiRY7jmI2p0LnkiyUsd/dtveBpxCJb3Bdm5cx9Yko27ChkaVPoAmvlCxoNYGMy7+sOKBSFgoTvqD6W6PCzEKLu1lL/AJwgt/lRHDxUiJK8qwRB8+YksoHkYVtaNpMsqUAIklfJUZVwPJE2zQFixJYdYNElhA02iUtb67N+a+UZxqzad7aNKUCwcksNvy0ZDahoQgOLkx5EcwVitdjbFq9c5RLvqB5A7dXgUoyp3LxJS/CnyP8A5KjyqjpJUgReuW5iCsUwAiZPxQNiGsDLooFM2BE1rqvpt94Im/D1gIwtJ+gboYKCFhwoR5KqMtixHGA6WNlfFGaVEct3oaU84FaG1BBjoUhVnjm2H/8AcEdFptB5RGRBSTEj2iMx6vQRZCGeYV1c27Qzmawirfj6wLLQNVzGDxAaVJGYpUS+zaese13wwDM+I+cEnQMlZipS3ISkI/qUPpAVXRAWJK1b5U2HWJ/19YYytOhimyJIQroks4BfjePRQqI0SX9YZTdekRSfiHWIWKJsg3s3Lf0jMOW0wbbOzt03hvikJJPxxa5K6HM6rWmxA9NTya3zMS01QnNcHOdtQU8GEQVu39I9ogR/3E/m0VtRam/Y2mLUbFwD5bceEZG0r4Fef2j2ITk//9k="/>
          <p:cNvSpPr/>
          <p:nvPr/>
        </p:nvSpPr>
        <p:spPr>
          <a:xfrm>
            <a:off x="1849438" y="-471488"/>
            <a:ext cx="1905000" cy="130492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pic>
        <p:nvPicPr>
          <p:cNvPr id="7" name="Picture 6"/>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609" y="41275"/>
            <a:ext cx="4852536" cy="2980689"/>
          </a:xfrm>
          <a:prstGeom prst="rect">
            <a:avLst/>
          </a:prstGeom>
          <a:noFill/>
          <a:ln>
            <a:noFill/>
          </a:ln>
        </p:spPr>
      </p:pic>
      <p:pic>
        <p:nvPicPr>
          <p:cNvPr id="6" name="Picture 5">
            <a:extLst>
              <a:ext uri="{FF2B5EF4-FFF2-40B4-BE49-F238E27FC236}">
                <a16:creationId xmlns="" xmlns:a16="http://schemas.microsoft.com/office/drawing/2014/main" id="{29B0504C-124F-41A1-BAA6-CDDEEC86152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400000">
            <a:off x="7957663" y="2482847"/>
            <a:ext cx="4826003" cy="3619502"/>
          </a:xfrm>
          <a:prstGeom prst="rect">
            <a:avLst/>
          </a:prstGeom>
        </p:spPr>
      </p:pic>
      <p:pic>
        <p:nvPicPr>
          <p:cNvPr id="14" name="Picture 13">
            <a:extLst>
              <a:ext uri="{FF2B5EF4-FFF2-40B4-BE49-F238E27FC236}">
                <a16:creationId xmlns="" xmlns:a16="http://schemas.microsoft.com/office/drawing/2014/main" id="{2167DC5D-A865-4030-8E92-8F94BDFE0C7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5400000">
            <a:off x="4382354" y="450850"/>
            <a:ext cx="4826000" cy="3619500"/>
          </a:xfrm>
          <a:prstGeom prst="rect">
            <a:avLst/>
          </a:prstGeom>
        </p:spPr>
      </p:pic>
      <p:sp>
        <p:nvSpPr>
          <p:cNvPr id="2" name="TextBox 1">
            <a:extLst>
              <a:ext uri="{FF2B5EF4-FFF2-40B4-BE49-F238E27FC236}">
                <a16:creationId xmlns="" xmlns:a16="http://schemas.microsoft.com/office/drawing/2014/main" id="{E6C3083C-9371-4F94-98AD-E6E8900CF55E}"/>
              </a:ext>
            </a:extLst>
          </p:cNvPr>
          <p:cNvSpPr txBox="1"/>
          <p:nvPr/>
        </p:nvSpPr>
        <p:spPr>
          <a:xfrm>
            <a:off x="381000" y="5107930"/>
            <a:ext cx="5867400" cy="461665"/>
          </a:xfrm>
          <a:prstGeom prst="rect">
            <a:avLst/>
          </a:prstGeom>
          <a:noFill/>
        </p:spPr>
        <p:txBody>
          <a:bodyPr wrap="square" rtlCol="0">
            <a:spAutoFit/>
          </a:bodyPr>
          <a:lstStyle/>
          <a:p>
            <a:r>
              <a:rPr lang="en-US" dirty="0">
                <a:solidFill>
                  <a:srgbClr val="0000FF"/>
                </a:solidFill>
              </a:rPr>
              <a:t>Design and building of BSF at Leto</a:t>
            </a:r>
          </a:p>
        </p:txBody>
      </p:sp>
    </p:spTree>
    <p:extLst>
      <p:ext uri="{BB962C8B-B14F-4D97-AF65-F5344CB8AC3E}">
        <p14:creationId xmlns:p14="http://schemas.microsoft.com/office/powerpoint/2010/main" val="2825005412"/>
      </p:ext>
    </p:extLst>
  </p:cSld>
  <p:clrMapOvr>
    <a:masterClrMapping/>
  </p:clrMapOvr>
  <p:transition xmlns:p14="http://schemas.microsoft.com/office/powerpoint/2010/main" spd="med" advTm="78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9" name="Google Shape;329;p28" descr="data:image/jpeg;base64,/9j/4AAQSkZJRgABAQAAAQABAAD/2wCEAAkGBhQSEBUTExQUFBUWGRgXGBgXGBoYGBoYFhcYFRoYIhwZHCYeGxojGhoYHy8gIycpLC0sGh8xNTAqNSYrLCkBCQoKDgwOGg8PGiwkHyQsLCwsLCosLCwsKSwsKSwsLCwpLCwsLCwsLCwsLSwsLCwsLCwsLCwsLCwsLCkpKSwsLP/AABEIALcBEwMBIgACEQEDEQH/xAAcAAABBQEBAQAAAAAAAAAAAAAAAwQFBgcBAgj/xAA/EAACAQIEAwYEBAUDBAEFAAABAhEAAwQSITEFQVEGEyJhcYEHMpGhQrHB0RRSYuHwFSNyQ6Ky8YIzNWPC0v/EABkBAAMBAQEAAAAAAAAAAAAAAAACAwEEBf/EACwRAAICAgIBAwEHBQAAAAAAAAABAhEDIRIxQQQTUSIUYXGBobHwMlKR0eH/2gAMAwEAAhEDEQA/ANwooiu0GHK7RRQaFFFFABRRRQAUUUUAFFFFABRRRQAUUUUAFFFFABRRRQAUUUUAFFFFABRRRQAUUUUAFFFFABRRRQByiu0UAcmu0UUAFFFFABRRRQAUUUUAFFFFABRRRQAUUUUAFFFFABRRRQAUUUUAFFFFABRRRQAUUUUAFFFFABRRRQAUUUUAFFFFABRRRQAUUUUAFFFFABRRRQAUUUUAFFFFABRRRQAUUUUAFFFFABRRRQAUUVyaAO0VG4rtFh7ZyvdQHmBqR9JiveC45YvGLd1GPSYP0OtAD+iiigAooooAKKKKACimfFOKW8Paa7dbKq/UnkAOZPSsi7Q/FS/eYrZJtJyCxnPmW3B8hQBtGYUTXzTd4rdJku3qWPPWpDhvbTFWCCl5/QksNPJtI/vWmWfQ9FU3sP2/XG/7VwBLwEwNnA5idj5fSrlWGhRRRQAUUUUAFFNzjk6+fOvCcTQmAZpOcfkB3RTX/UU6n6Uje4wg6nWKPch8gN+0Pamzg1BuElj8qL8x8/IeZqm3fi8Z8NgR5uSfsKpHbLtA2JxVxxsDlUdFXQD9feq22M/w1Qw3PgvxNsXmC3AbLHYkhl+u4+lXEGvl3DY0zWy9ge1xuYQK0FrZySdyIlftp7UkpKKtml+oqHHFWOgg/mAeVN8Zxk2l7y4+VQOgg8oqXvxukBYJomsyx/xZgxbSfNhH2H715wfxYYmLlvfmp284OlVt/AGnTQGmqinabvrYZHkEctCPXzrnC+LM3MnKdN/T8pqL9Qk6oC4TRVcbHsxO8++lMzxFw2WLh57Gj318GWW7NVF7fdqih/h7LQYm4ynkdln7n6VJXO8ykkMJ30YT6+dZl2lcjE3BIOo6DQgae2g86eGTk6o09YZiQdWn8z5dfSaQGJYNoTpz2IjmK7hlbLJB10/vTLGYkro0iBseXKaqbRr/AGG7SHE2Stw/7lsgEnmDqp9dCD6VZWvAbkD3rG/hnfd718DXwqdP+TAHT3q+XcJcaPC33rnnmcXVCtll/i0/mGlDYpQQCRJ2qs3uH3YkISa8HD3+Vsx96m/US/tCy1DEr1Glc/i0icw9zVT7i6Pwsp964tu4DLK8R0NZ9pl/aZyRUvi5x/PfWwreBFDETEuw384UjTzNZ096N+vvPrzqW7X3M/EL0zo0QdzAHXYVC37Tcg3QR99T511xlaTGo73/AKny/wA5e1ee9ny84/z7zTRiRv8AQkj8964rGfPfp7zufWmMomeF8UNi6l22TNtgwge5H0ke9fRA7SWe6W4W0YKYgk+IA7RPOvmFng9J/Xef7c62zCOO7Tw/gXc/0iufNm9tIxuuy52e0dlpOYgAxqCKUTjtkie8H3qlhlO615Z0H4a5ftn3Gc0XU8fs/wA4+hoqjgjko9zRR9s+43mi7LwrWSdee/vTM8Du55FxQJH4Ty/wVPV2uz2IfBtEZiOFMR4WAPmJ/Wkf9EMQWBE/y/3qYoNb7MPgKPna/gxau3g4lQzKCOeViJptds4a4oIEH1qf7fN3eKu2haZjmYiCB8xL++9UG9iGBIyukbg/22p7orFWSHeWw0KsaHma0z4RcGt3bF/vJzC4ugJEDLodOpn6VkWHefELTFebT/gFbl8ItcPcfKVDFN9vCGH12+opXXkGtFzw/CbaEkAnlrrArIvipx7NizZWAloBfVyASfuB/wC61DEdoMl9kPyiB9gawrtySeJ4kDWbhIPkwBGvoaZRiukJTIlsVXpMR/71E+dO+GcALEZoXUesbz5VJYns8ltVY3AP5h/N9a2xuLH/AMP+KAYxLNweC6chGwk/KfIzA962XC8FtIZCyfMk/nWAOy5g9ucynN6Zdf719AcD4uuJsJeT5XE78wSpH1BrEk9iyVD81wmk3vwdSo6a0w41iH/h7vdqS5RgpiBJEDXp509CWZPx7t1exfEGw9ksyZyqqokkKdwBvMVF9rcHew96bgAJywAc2kCBPUaiPzq74KzY4bbLIqtecf7l0iTPMDogP4R7yaonbzjf8UyEEKwBBWfDprIPMHlTODSsZNN0NMF2ldfTpUVxHi73LhMaUwTDOSaRFtzuf2FSsoWrs9cezfs3BcVBmBaZjweIaAidY5862jgXbEXl1iQcrazBiRrzUgyDp57GvnLG4rwKAxgT+n7VO9m+LXsMDGpfKSDyAmPQwZ1608U26ElSPo9caDzj1/eva3J5j7/tWP8ADPiG4MMQZ3jb+9aX2d4guJt5tNIMev8Ahp5RoROyWzHqK8hj1H1/tSvdVWu0PaRbNzuQ0NGZjzAOw9aQ0xPtZcf/AFLEM4APevIG0g/tTjhfEQpBIH2/Wm/bjH23xLummaCW/qgAnXqAKri4+DAKn3/SktFKLri0sPrlA67xUJxDiFseFAAB0phc4m0agGo27fkmI+orOSGpod4xwxB6b19AcBuo+FtM9lZKCcsGNPLYxuK+d/4iEMwT9qunY34hth7BsltD11+9Cp9om4p9mxnuDobS/UDbn5e9ecQ1oHWyI11BB/IVlVv4jnvJ3g/Ucx9K1nC8FtXLa3AxIYBgdQCGEg79KpFQfhE5Rpif8JYOuT/uP/8AVFPF4Fa/x6K3hj+P0Fpk1RXkt6fWk7mKRd2UeprKKWIcT4qtlQW3OgH6+lQnCu0qtfdC4ZiJA/47j71T/ij2la3ft92QylNDykEz+lZ5Y7ZPavpdGpVsx13HMe4kUmS6aXZTHxfZb/i1hS19b8eFgEf/AJLsfdfyqnWblq0pzfiBgQSdokn1rQ+I4oY2wV0Idcy/mv3rM8DZu4hytslcoM6GAw0ymOehrn9M5ZvpXZ0Tj7K3/P4qGdyyoBYa9Nx9j51pXw64664bu1Oz/nr+9ZJir7qSGzZpjX86uvw1vk27o/qH/jS+qi4wd9obA1OVfd/0lr/bS4mMu5yGQ3WEHdYaNPaoPtTj1uY3OuoZACRsSNPYx+VVnizFMRdTaHbTYATIp7wHDNiLndqQGKswJPNFLR6mIHmRVouoEpf1ND1eKujakD13pPH8ZzCGJj86bHCAg+HOxnxFiIn+kcxT+xwNWw4YCXnTWJFZY6ToQwWPKMD3LjUg5toGjCD61oPZ3tkcPYa0rQqMzKBpCtrrrvM1nt67kWWLMxAHiMmOk9KmeG4AHDq6mWuLr5EGIrU2DiumXTDfEAMJdYn7/Wo/E/FnubkL4lPzKdoqjcWt3EMaxVbxBMkmmTbEmkvBe8b2m73cnK2oPNTyb6aEdPOq9jZb1FIYbW2p8v7Ud4dufL9q77tbODpnrD4mOmY8zOlNL14fh08hJ251K8H4X/EXlEE+LVQM2YAEnQcoG9d7RcGNjEGVZA2oUqVEDwyAeWlTfpmoe5eivv74kXhwRqBr15jTl0p4L5iDt0/zekhXrJOtY9CiV7iLLAXc/wCE1uPwWvhsG/VSqk8/xH9ayDgHYy/j3uDD5S1tQxDNlBExAJ0mev1ra/hZ2UvYLDt36hXc/KGDQvmVMST+VJI1F3NfPPxM4my8VxIDHQoPpbSvoavm/wCLqZeL34/ELbfW2v7VNlEVUY8l9ddKevjXZcrFYMAnKMxC7DNEkDzNQbnXzGtS3DLoMNIBXkROvpzpGUi/B3GcPCiZ0oOIJQDJb0GUNlGbL0mPvvTy9aI8RZGB0Ajr5TpFRGLuZPDMnypVZSVCGLuTAFJ2Wrjrqa8WjVKrRC7dju1c1r6M+E3FDe4Zbza92zW58hDL9mj2r5uU1u/wNxanA3UOpF3NHkyqJ+qmiPYsui1Y7CXmuMUzBZ0GYjbTaRpOtFTZE6ww9DRVqE5kNa4Ik+KD+dO27i0NlB5aSfvVZs4pg4Ju3AemY/vtUgcWTycnrln84qu32TIL4kYFcbhJQMLtmWQEABlPzrpzgAjzHnWDYhzX0fa7wyzAqo55QfaI1rF+2XBBYxNwZSFYlkkR4WMjbTTao5F5K434JT4e8azWWtE+K3qv/Emfs35irr2L7M2/4zGOyAo62rgnQBibgfn7+9YvwzH/AMNfW6omJDDqp3H+dKvrcevPYDJcXD27gzM7HxbkQFGpjeRprXDjUsOZzj0ztm1mx8H3/rz/AI1+SKh8QLCpxK/bSAitCCdMpAOhPmTUj8PuJpbuXEJ1ZQREkSp29YNMb+KtmQ+IN0cpt5h9zP0p7h+I21wzKngKrK5dM3nO86zrVfU5Hli9bYuGHtPvwJ8S4UcZj3FuFnLmnkYAO3PbSrrwjheHwVqEUtfjxM3+fYaVSezPHVsXJiTUnxTtSHBIrIR4xS+Bm1JuXyRXFL7LfZohWadNpO9e8y3DJ7xoGiiSI6RyFR6YksDmOk1ofwo7Ni+t9ly5lAUlpPz5oAA/4g10YcUZv6nS8kJ5HDozjiGMzcgANBUvwHGlbbSdNI96ZdouCGxi71ox/tuVEbaQdJrvDLHfXVsoyqTOrmFlQdJG00s4qNqzccnJpkxisZnWOVQmB4MuIxVqw1zuhdbIHK5gCZC6SJBaBvzq34Ls41iBdsNeukBgqS6gEaA5JBadwTFSGOLogfE5LZE5bXhbKqwQTAgNPIHSop0dE48kQHaTsW/C1QXriOrAkMobkRMqRI+Ya7VV7mJQ7OD7H9qsHbHtUMTbOdjcfTxE6eGYkbaSfqTUXhexF84RMVoO8vLZRCRJDKSHmdBOketdSyNrRwShTLB8KcQDxG0QdfGCPW2+v1H3qc+Ndv8A38O3W24+jg/rUL2ZxtnBlLhH/wBMzny+LPsUbpImDU/204rY4laW5YaXsIzMAAWXNl16FfCSSNoqnuxaSZF4Zc7Rm0RXrvNIFdGHI3pLE3gn/I1j7tj2aN8JcYtnEASP90FDPM7jfzH3rahbr5c7MXbhvW8rMIbMpgwCBIj6cq+nsHfz21ZhDFQWEzBIkjTzpZ/JsfgVZQdNa+bfiWQeKYqB8rhR6KiivpORXzJ27fPxHFsASDeuDb+U5f0qTKIQ+H/AreL4nZsXVzW37zMASDAtOZBGxBgjzApTtX2JxHDcV3RGdLhPdXIgP5dFcbEe+1WH4ErbPE3LmHFlu7B5ksof3C/ma23j3C7OJsm3dUOJDDqrDZgeR3+ppoJNq+jHKk2fNnG+E3LNq24zNI8Qj5evqKq73JMmt3+IXZS1awhuobmZMoUSCDLDfSetYO5kknc6n1NdPqoY1UsfkniyOa2LYhoPsPyFebI0rzi21B6qp/7RXbJ0rlnqTLRHNtda0D4XdoxhcZbVj4LpFo+WcmG9AYrP7LailsJdJbPOVRz56nkOppUrYSZ9dC6PKiq5wPixvYa1dMS6KTtuRr95orp9qyHMc27arqNv+OYn3GppU8RPJIHOSB+Zn7U0bi4nQu/sIrv+qE7Wz9/0rabAefxRjQAj1qk/E3goxOENwqFe1LK+0jmnod/arYLzblu79uXqx1qhfEbHvADYxArDw2EDgsvVyAfv7A0k3xXRq2yldn+zmH7kPiQr94YUhm8HIKYgBjvr5CpXGcOw9l8v8Ncvt3YhAG7pFByhgSdZ01OgPnVZHESoKx4SMp/laNpHuDO9Xn4L8RuYi5estlKWoaTLHKxK5RPKQDXPH+pWdcpJQdFA49xK6tx17u3hwphgqrM76mNdCKgl4iQ+o5AGefnVg+J1sLxXELrGYemqLVXa3JoklGTRKORyimPbzWxBWZO43j9q61/Smb26UyED96xmpj3AKzkIoJZjAA61tXwhwjYQ30vZQ10oVCsG+UNmmNBuKzLstwdP4c3HuLad2Ik6nIIBjXSTPrAq19n7WBwzl8ReOImMpMrk3k6EyD50ynWinC433+BXPiL/APdsUZHzgjXeUU1WiQPl3HPbWr78XeNqRat2TYa2/wDuygUusAKFJA5/p5VmYZjzNDfIVfQqZNJ2nv7d9cHKAelNeJ8Ve4RmuM8DSfOoxkY9ac2OGm58uyiXYnKgHqx3/PkKVtIxzbND7N9krNjCWcfePell7wW/CIEwFUE+N4kzEL0nULduO3yYjD913RWGR0M5cuXQAjX8JOqxFNOK9qHuYPDWrUoLQCRmylgqKocDSVJnU+1Vq/hHcEuy9DmcZvpM+9RnmalUejFG9sWt8aF+/ZtqxVrjohddCQzZfENiwnfnVh7e8CxHDrSMl8OLjm3pbVG1UkyVOsxFUbh9nu8XZIIOW7bO45Op5VtHxoszgrbfy3lP1VxXXFRcGyE8s1kST7MSucQuzDNr6U1uAkyTJpzcw5ZpinOH4Sx1ymOUgifT96T3FVsaixfCXAG9xSzKF1TM7aSFyqcrHyD5feK+lEWBsPsK+eOxljFYfErdw1vO66FRJlW0IOTltqToYNb5h8VmXxkI3NZj89fpWwnyQ1UOc1fPHb4G1xPEWzsXzqf6bnjH3JHtW/XAIliSBzBI/wDHf6VS/iJwnDYjDO7JnuWl8LZ4ZZYamfEVEyVPntTNGplA4Vg3sZbtolSNnHUiDqeW4q6dk+216/ixhby65Sy3BoCFgmRtvzH0qpYa/IBbwpcHdOv8l1BA05SB9qQ7L9pDh8UuZSWtsUfT8BME/SDRCdM3NjuDrsuvxhxeTAjbW4g125mPoK+frKlmg6Abk7Ac5/bnWvfGDFs3DbROY5r5MyToqsAddQCeRrGDeOxJI+1dOVpVF+DlwKo2L4nEZmJiBy9BoPsK9WztSBccp9P708VNK5JO3Z0oWtmBNP8AA4YLaLPJnkvIAjbzNRXewD5VOW8SrWhEglIAG+Y6fnNbEGbd2Cx6tw6wYjRhz2DsB9qKV7FWbFrh+HRrgBCAxJ/ES3TeDRV1LRCiQu8TGwkdMqif1ry+PMfLcAHNv2g0imFUal5PQTHvRcwiN8wc9NwPYSB9q3RozxeNuHRAY/q8IEa7kVnvHeHi85u2wvV2YhQW5wsS3QdYrRcbh7RtlO6dhHJyNtRqsQKqF3jZOayMItgEFWdVJuEcxmfUg7E9Ca5s+6VlIFIxHDxBXnOmo1HoNvrVi+F/GRgsTcGXMLoVZJChchLEyT51Df6WxJADEA6kiNfQVI8OwBs/7k5fOJUjpMyPSa5cUuE1ZWUbWiL+IK95jrl7wzcgmJjRQBHXQVWrdjWrjjZe5L5HG+oifpsPevCYZGaVtBFAGstr1MmfPasy+oSk3RmPE+KRX04YSJ6dBXo4FZCjN5mPtAk79atN21oe7yCIjQk/WY+1PrFrMAWUseQAKgeZJHi+nKags7eyksdFUt44WLYRrCOwn5wSdT0I6VZewztjMQe4wuEHdhWbOkCCYgQCZ0ptxHAoR87hufi8/wC1Sfw+4vZwVy6zh4cKFMDTKSdQW1JneurBL3JJCznKMHX7Fc+JGCP+pOGW2jZbchPCg8I/IaVD2uECCSwbLrAkKf8A5ECfb61aO1+Lt38U19beYMBuylhlEE5RMUzwWHstGZWY6xmJP/aDA0/KlzzcJNIWCbim1sijhLREZC3mCAu0aKNz1J/vUlhuKNAtlSU3RckAMJiBzHODImpDJhABChZBkgK76c9QVX03pncxiZTbBKiZA110/F4ZJ28O1c98l0xuNEd/DgtL3WLuTI+cjpqNielOBgAASsGNyyiPq5C/Y0tNoplFxUbUklSvKMogz9qQ/gHcnu+7cAScrAxpzzaz7Vve+jetEc+BfPmBtzIYQynn5eHl5VoXb3tJcxGCVWFseJGlQSSR6mBv51Q24MxaTJAiSYGp/CMx6Tv0qwcZtZLADOTG37HNuK7sU/pkjlnFcosp12TzP1pNFqQCLzk+8foa9PhgOQH1n7mftUoyoqyU7H8du4bEI1o6kwVLEI0/hMdesVvfB+MC9Ztscud1DFVJYCRtJAiNvUc6+dsBfW2wLJn22YowjmGEwfUGta7Ale6a7b/iXQsfDczlix1nw3ChWSdcomKfE23QMuxdwT8pHQkg+nMflUPxftJhLLm1iIXMNZTMsMI1ZZiRzrmL7RG3M22Uj+bNHsIk1jXabil6/fdnM5iPCAxVTsAuaSBpyNPlm4BFJltxvw2xLknC4jDvh7pBDsWLKq6q2khzoBIOscqjMR8Or1vvLv8AELeuQubwlQV2Y6nWFg+xqS+F9xgjqt6RubQZpBOnyMmXWDqrA7b1fsDhc6urACRlOUyRM9ZANWwxjONsTNklDfwZ126v2l4Zas3z89t2DAye9WGUgEyVJ+x5ViZFaz8a1i5h7S5sqWyZPyyTHT5oXr7Vlvd60ZdTZmN3Ba/lnjDgTPTX3p13hiklt6127aIipXZRHWHiVT4QYJJ6Gn4A70BpABAIyxAGn83Ko1Lc1M4KznKqDqYB36gTpqa26FZ9CcOwdl7KMG0ZQR4DsduQ5eVFJ4bD21RVDCAAPnPIRyNFdSJaFWvNPJT/APET9683dRq2Y+s/ZSaS4ipkBgIfVD+Keds9WGonpEzyiu8ynMIzsAigsTudJG5P99qlTkrQ1jprjNIt5M2wGYD/AMiKRxFu4invlI57SJMxqJ9468q8NagauSh0DOJh5mRtKb+nLbWNxPGLtokBzby7hnOsjQGDoSNRBqPGT7NQlex42gHoQ06dPFUfcwoZp0XrrAYcgN1mehp5/qwcnve78syNmPPR1ZW32zT60lc4pbKnLmLLrARjprrJUER9q5pRvsvGVEddwarOo5jwkGNAabHCrm/FESZ9ukf4aXthGaJIzbkzE6Nrz8qSv4tUIW2TOxJkTznWAK5XC3osppImLGCW2maAobQDKSY9Jn/3Tp8IF1JaY6axruDMfSqqb8sDbG2hLqNT1029TT60jkauxHTT8ulXx4k3onKTJa89vYnTzhWnrNNLtgMwhs4IETbGuvIkkSI3502cmdM2kzAysOmo+tI27V5XFxZBnVgJPT3PXSnyY0tiKQrjMGpbK142/C2pygkDpsNfKkO5VhltKpMaqCGJAHlqRpzgU/xfDRcALKoO865pI2JO8DyjavfD+EmQAMkSC2884OwG++/SuW05aK+KIp+ANEuxUb+EZtN9hEUWcDY0CuSY1JIkek/LoY/WrVd4WIElgNCQmbT+aZ1cx0+lOL3BbV62JtOjfhLgzlOreJZ1PnrvrNWalJW3+QloomJKEBbfdCAdSstp1LCkbVvQOxaAT8gVT10ZtvWrHjeHHDMe7trH8wuW1zRqZkzpB0NV7Gi5pm7sSdi4eJ9DA+lJG266/Ex0cxV9bkZimXcasWHkSBuT11pXFC24U5yNpDAgAHnOp6chO9IvwxlCs5Fv/kdT6IPFBHkB514KZTOsagSu+nT3nfpXRCCqkxHISsi2GgPHLMwP5KD/AHr2MEhaFvK7GNCrKZPIE717ucGZVzMQAdtMw9zypqw0jMG56DT6kTSzg4+RouxZ8Kbbxctv5DVfzE1euxt67cyWxbyg/wDUhiuVBGUtEFthzjaqPg8IXYAELykmT7Aak+QFaNwrChESyrBV2GdoBJ1PuelVwRk93oWdE32hsX7mHNpLllGMBSxKyd4U7qx5RVP4pxB8RhUw4CIwgPMnMw8OcHz3O40arJirOGsIz3WDlJJUAsu0aabwSKzHi3GGvXCyqLa7BUkaTIJ11O30EbVTM0vzNgNbYe2huC4UOWUC3IZpYKdBqBGvmBWyfDXiiXsHmGYPMOHud4xYAeIE7KeQ5fesi4PicOHy4m2zJr4lJkHzUfN9vepvCYm2pIsXH7rYBy3hOsgSAY8q30sY3t0S9RbiNfi5lucQbNdChLdsKsM0yWLRGgInmRWf92KneNsVxGfRpgmROx/qHOOVRLLrPntRldyY2NVFCCWtadJZ0018on7VwJXtBrUrsotHEwwPKNeWlXvsb2fFk985HjSFiTEka9Nqq/DcT3ZkojzycT71eOy3FxeJthAjf0gZI8+h5VTE48tsWd1pE4MIh17wf5712nH+lt/KPp+1Fd+iNjrh3FVINq46nN4lM6K/4efPoKQuYpVLKylW2OXQgnTUxKg+pPSKh72FcHp5nMSTttMD3p/duBwGZhnAAYAbgaBtfLQ+gNTlF3a8mJ0dsX3MzlIPhhYhQNlE8/yppfwKtGcZkAygQCpgwAY6bCdYjoKUOJbwwBoZVftPSQNR6mnOHx2Vo/EfmZAFaN9TGpneptSTsfTRXzwCXzB2Uk7ZmaBGw1+XSY13rmNwjWcrxmaSCRqAORI0JG0zMcqsF57TKRcDEcyqgHXn4TOnXX7VCY3HqsqrMpXwrnbMpVo3ME5uXiA9a5srjFtttFYW6IvF3bTjcK/MAR5ADXTlE7RTZOGCCY5jXQRGh0H71M8N4MLtsm1AdZLqFV8yj8SkdDuN9Qdq82LXeiM/dif+oAFPntqPpvXFxcuv2LukdweFC7BfEAJA8PsGEsamreDtopITMY3br6D261HWMLkI/wCodpBVhr5LEU4XE5xlLsIJ0Bj2+bSrxjOK+BWovoRfBGYJAH8hC5T66Ak+tecRw8sw1UAGYVRqTpodNY0AAmk+J8YtiJuqmmgtoXkxB0IEHzkjqaa2caqoNLi94fnLAEmNo1j8hNRmpPTMS8koeGBmIGbNA3ygKSD1IECOZ0p7hFs2JDX0JgRBBCkgZiGOhMidBpJqurxEB07wZNZZluhnMxA0Ebc6muG2muDwvBVo1YqxGhDagSYOuWfPznii09hOu7HjliyZrhyEqR3a6/MQTmAB6DSNjUhiYYG4XzquhN1CADsBJJknaFGvSmNzCvbIJF45g0MJZZAnKVJ2Pr18yWo7Ttl7w3gNRbCMuhIWWOhnWdNI06612K09EWhtisrGAguLADFkCQ2sb68j00Go1FRBxT2YcrZRBp4QrNJPr/8AtUza7TuQMwtsdJkECdwYXWPWTTheJp3ZXKqxuqhDqTpBe0Z8vpSTx8uwT+4qd3tCZbKtuY1YBZPmTr12iZjWmgxbNlg/zEKo8TQJgkDnsOdTPEMU3/SdQSNVazZJU9SyqI+mlJoHgtcNt3+UTBIn8QKx02H2NIo+Eh6IPG3XY/7rAQIjUwByAG/5Utg+GG6QYyrprAk+mn5167lACbiBCNijMJM9GzfWn/AsaXbKvhVRIBEz9DJ9vLSqQim0pBWtDzD8KSyytbtsWmJYzpME6AwYO+gqTFrxEmHyklJEZFIiAOv716YmNI840395pbh1xCSGG6nY9NfTlyrtpRRLbIXG4p7q3bdx0RQZ8MFysaAwJjnAioC32futZa6MuVZJBMEgcwDz3030NWPEYuzYLOtu02eT4ncuSD+GB4Rvy6a8qgrPG27xyUGVjIRflB6x+Ikb9a55cLqRVJ1oirmCIXW2xmCG1gDSf6SCCN/rFOVtm3ojd4o6plI11EE6n0JmmmLOpykkb8xHkRHKTXbWYhIaPm+x+nMUsKizJbQhxSyxhmBk6aiI9OtRhSKk+JXpYazGvLePKmUVs3syPQkFr3bXWvWWutbikGJ7D9ndFPeocwkZYP011+lWPhrmygthQRzOxP0qv9kbE3Sx1yCY5HkJ1q6HEaaoAPSuvDFNckqJTb6YmMaOQce9Fe1jofr/AGoro2LYo2/4tD16eh2mkr1xidHKjnpOtcorYBI6buwBMnryFOO6VRoJJ9v1oorHsEJ8QSLRDE6rGh1g/wCbVVl4VcjNauZhGzSARv8AXnRRXPkxRmtlISa6JPBXmtAMQJYgsR4WC5dpWJJaNd49aUxfGsOzMhDowiXLEg89dCSOU7+VFFc2fGscPo0Xg+UtnMNgbzF1OS0dwQAc49RG++o9Yr2LdvMCS2YEjmcrBRI31/8AfWu0UkZccal8mxXN7G+F4K1xmcKGjSTAnlt6UvbwaXLQLL4R/Ix9hBC8t5Jooozy4tJEI7EcHYWywKIBrI5kknnPLTkRUoC93LmOZpkZvUwBrzECiisgk9jsVXF9yYDODmlRoYWCYnQjU8vvTLC4u+qNqGJzGYWQdyNROnIydKKKrJ3+n6tCJi1nCgKufVjmbwsYmRm3E8+te1tOstkUlfMSB11maKKq+ja2Vu9dZLxa4oZnlpLHVBIK84O/KuXOP2cgy2iSCfxAabclgg+21FFck5OPRZxVDbHLaY6uyEwQDLKJ8wB+XvUlwrgr22DqyFTlEDNLA9JAg+se9FFcuXJKE1TClxLBewhWCyhQdpJM+egNdwSgXVOhgjYddOfr0Ncor1r5RdnP5ILjVkwctpTAMlmkiDqBtp99KqhvnloPLSiiuXOqZWHQk/UU7t4UvZUD5lZj7GPP+miisxbezJjO/aJnaZ1AG3vTXLRRTS0zIhlr1aQE+IwJGsTRRSo1lh4Zw1kK3UaRy5SNQRBj71P2se45fSuUV3RXHok99jgYv/8AGp9yKKKKpYtH/9k="/>
          <p:cNvSpPr/>
          <p:nvPr/>
        </p:nvSpPr>
        <p:spPr>
          <a:xfrm>
            <a:off x="1697039" y="-830263"/>
            <a:ext cx="2619375" cy="174307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330" name="Google Shape;330;p28" descr="data:image/jpeg;base64,/9j/4AAQSkZJRgABAQAAAQABAAD/2wCEAAkGBhQSEBUTExQUFBUWGRgXGBgXGBoYGBoYFhcYFRoYIhwZHCYeGxojGhoYHy8gIycpLC0sGh8xNTAqNSYrLCkBCQoKDgwOGg8PGiwkHyQsLCwsLCosLCwsKSwsKSwsLCwpLCwsLCwsLCwsLSwsLCwsLCwsLCwsLCwsLCkpKSwsLP/AABEIALcBEwMBIgACEQEDEQH/xAAcAAABBQEBAQAAAAAAAAAAAAAAAwQFBgcBAgj/xAA/EAACAQIEAwYEBAUDBAEFAAABAhEAAwQSITEFQVEGEyJhcYEHMpGhQrHB0RRSYuHwFSNyQ6Ky8YIzNWPC0v/EABkBAAMBAQEAAAAAAAAAAAAAAAACAwEEBf/EACwRAAICAgIBAwEHBQAAAAAAAAABAhEDIRIxQQQTUSIUYXGBobHwMlKR0eH/2gAMAwEAAhEDEQA/ANwooiu0GHK7RRQaFFFFABRRRQAUUUUAFFFFABRRRQAUUUUAFFFFABRRRQAUUUUAFFFFABRRRQAUUUUAFFFFABRRRQByiu0UAcmu0UUAFFFFABRRRQAUUUUAFFFFABRRRQAUUUUAFFFFABRRRQAUUUUAFFFFABRRRQAUUUUAFFFFABRRRQAUUUUAFFFFABRRRQAUUUUAFFFFABRRRQAUUUUAFFFFABRRRQAUUUUAFFFFABRRRQAUUVyaAO0VG4rtFh7ZyvdQHmBqR9JiveC45YvGLd1GPSYP0OtAD+iiigAooooAKKKKACimfFOKW8Paa7dbKq/UnkAOZPSsi7Q/FS/eYrZJtJyCxnPmW3B8hQBtGYUTXzTd4rdJku3qWPPWpDhvbTFWCCl5/QksNPJtI/vWmWfQ9FU3sP2/XG/7VwBLwEwNnA5idj5fSrlWGhRRRQAUUUUAFFNzjk6+fOvCcTQmAZpOcfkB3RTX/UU6n6Uje4wg6nWKPch8gN+0Pamzg1BuElj8qL8x8/IeZqm3fi8Z8NgR5uSfsKpHbLtA2JxVxxsDlUdFXQD9feq22M/w1Qw3PgvxNsXmC3AbLHYkhl+u4+lXEGvl3DY0zWy9ge1xuYQK0FrZySdyIlftp7UkpKKtml+oqHHFWOgg/mAeVN8Zxk2l7y4+VQOgg8oqXvxukBYJomsyx/xZgxbSfNhH2H715wfxYYmLlvfmp284OlVt/AGnTQGmqinabvrYZHkEctCPXzrnC+LM3MnKdN/T8pqL9Qk6oC4TRVcbHsxO8++lMzxFw2WLh57Gj318GWW7NVF7fdqih/h7LQYm4ynkdln7n6VJXO8ykkMJ30YT6+dZl2lcjE3BIOo6DQgae2g86eGTk6o09YZiQdWn8z5dfSaQGJYNoTpz2IjmK7hlbLJB10/vTLGYkro0iBseXKaqbRr/AGG7SHE2Stw/7lsgEnmDqp9dCD6VZWvAbkD3rG/hnfd718DXwqdP+TAHT3q+XcJcaPC33rnnmcXVCtll/i0/mGlDYpQQCRJ2qs3uH3YkISa8HD3+Vsx96m/US/tCy1DEr1Glc/i0icw9zVT7i6Pwsp964tu4DLK8R0NZ9pl/aZyRUvi5x/PfWwreBFDETEuw384UjTzNZ096N+vvPrzqW7X3M/EL0zo0QdzAHXYVC37Tcg3QR99T511xlaTGo73/AKny/wA5e1ee9ny84/z7zTRiRv8AQkj8964rGfPfp7zufWmMomeF8UNi6l22TNtgwge5H0ke9fRA7SWe6W4W0YKYgk+IA7RPOvmFng9J/Xef7c62zCOO7Tw/gXc/0iufNm9tIxuuy52e0dlpOYgAxqCKUTjtkie8H3qlhlO615Z0H4a5ftn3Gc0XU8fs/wA4+hoqjgjko9zRR9s+43mi7LwrWSdee/vTM8Du55FxQJH4Ty/wVPV2uz2IfBtEZiOFMR4WAPmJ/Wkf9EMQWBE/y/3qYoNb7MPgKPna/gxau3g4lQzKCOeViJptds4a4oIEH1qf7fN3eKu2haZjmYiCB8xL++9UG9iGBIyukbg/22p7orFWSHeWw0KsaHma0z4RcGt3bF/vJzC4ugJEDLodOpn6VkWHefELTFebT/gFbl8ItcPcfKVDFN9vCGH12+opXXkGtFzw/CbaEkAnlrrArIvipx7NizZWAloBfVyASfuB/wC61DEdoMl9kPyiB9gawrtySeJ4kDWbhIPkwBGvoaZRiukJTIlsVXpMR/71E+dO+GcALEZoXUesbz5VJYns8ltVY3AP5h/N9a2xuLH/AMP+KAYxLNweC6chGwk/KfIzA962XC8FtIZCyfMk/nWAOy5g9ucynN6Zdf719AcD4uuJsJeT5XE78wSpH1BrEk9iyVD81wmk3vwdSo6a0w41iH/h7vdqS5RgpiBJEDXp509CWZPx7t1exfEGw9ksyZyqqokkKdwBvMVF9rcHew96bgAJywAc2kCBPUaiPzq74KzY4bbLIqtecf7l0iTPMDogP4R7yaonbzjf8UyEEKwBBWfDprIPMHlTODSsZNN0NMF2ldfTpUVxHi73LhMaUwTDOSaRFtzuf2FSsoWrs9cezfs3BcVBmBaZjweIaAidY5862jgXbEXl1iQcrazBiRrzUgyDp57GvnLG4rwKAxgT+n7VO9m+LXsMDGpfKSDyAmPQwZ1608U26ElSPo9caDzj1/eva3J5j7/tWP8ADPiG4MMQZ3jb+9aX2d4guJt5tNIMev8Ahp5RoROyWzHqK8hj1H1/tSvdVWu0PaRbNzuQ0NGZjzAOw9aQ0xPtZcf/AFLEM4APevIG0g/tTjhfEQpBIH2/Wm/bjH23xLummaCW/qgAnXqAKri4+DAKn3/SktFKLri0sPrlA67xUJxDiFseFAAB0phc4m0agGo27fkmI+orOSGpod4xwxB6b19AcBuo+FtM9lZKCcsGNPLYxuK+d/4iEMwT9qunY34hth7BsltD11+9Cp9om4p9mxnuDobS/UDbn5e9ecQ1oHWyI11BB/IVlVv4jnvJ3g/Ucx9K1nC8FtXLa3AxIYBgdQCGEg79KpFQfhE5Rpif8JYOuT/uP/8AVFPF4Fa/x6K3hj+P0Fpk1RXkt6fWk7mKRd2UeprKKWIcT4qtlQW3OgH6+lQnCu0qtfdC4ZiJA/47j71T/ij2la3ft92QylNDykEz+lZ5Y7ZPavpdGpVsx13HMe4kUmS6aXZTHxfZb/i1hS19b8eFgEf/AJLsfdfyqnWblq0pzfiBgQSdokn1rQ+I4oY2wV0Idcy/mv3rM8DZu4hytslcoM6GAw0ymOehrn9M5ZvpXZ0Tj7K3/P4qGdyyoBYa9Nx9j51pXw64664bu1Oz/nr+9ZJir7qSGzZpjX86uvw1vk27o/qH/jS+qi4wd9obA1OVfd/0lr/bS4mMu5yGQ3WEHdYaNPaoPtTj1uY3OuoZACRsSNPYx+VVnizFMRdTaHbTYATIp7wHDNiLndqQGKswJPNFLR6mIHmRVouoEpf1ND1eKujakD13pPH8ZzCGJj86bHCAg+HOxnxFiIn+kcxT+xwNWw4YCXnTWJFZY6ToQwWPKMD3LjUg5toGjCD61oPZ3tkcPYa0rQqMzKBpCtrrrvM1nt67kWWLMxAHiMmOk9KmeG4AHDq6mWuLr5EGIrU2DiumXTDfEAMJdYn7/Wo/E/FnubkL4lPzKdoqjcWt3EMaxVbxBMkmmTbEmkvBe8b2m73cnK2oPNTyb6aEdPOq9jZb1FIYbW2p8v7Ud4dufL9q77tbODpnrD4mOmY8zOlNL14fh08hJ251K8H4X/EXlEE+LVQM2YAEnQcoG9d7RcGNjEGVZA2oUqVEDwyAeWlTfpmoe5eivv74kXhwRqBr15jTl0p4L5iDt0/zekhXrJOtY9CiV7iLLAXc/wCE1uPwWvhsG/VSqk8/xH9ayDgHYy/j3uDD5S1tQxDNlBExAJ0mev1ra/hZ2UvYLDt36hXc/KGDQvmVMST+VJI1F3NfPPxM4my8VxIDHQoPpbSvoavm/wCLqZeL34/ELbfW2v7VNlEVUY8l9ddKevjXZcrFYMAnKMxC7DNEkDzNQbnXzGtS3DLoMNIBXkROvpzpGUi/B3GcPCiZ0oOIJQDJb0GUNlGbL0mPvvTy9aI8RZGB0Ajr5TpFRGLuZPDMnypVZSVCGLuTAFJ2Wrjrqa8WjVKrRC7dju1c1r6M+E3FDe4Zbza92zW58hDL9mj2r5uU1u/wNxanA3UOpF3NHkyqJ+qmiPYsui1Y7CXmuMUzBZ0GYjbTaRpOtFTZE6ww9DRVqE5kNa4Ik+KD+dO27i0NlB5aSfvVZs4pg4Ju3AemY/vtUgcWTycnrln84qu32TIL4kYFcbhJQMLtmWQEABlPzrpzgAjzHnWDYhzX0fa7wyzAqo55QfaI1rF+2XBBYxNwZSFYlkkR4WMjbTTao5F5K434JT4e8azWWtE+K3qv/Emfs35irr2L7M2/4zGOyAo62rgnQBibgfn7+9YvwzH/AMNfW6omJDDqp3H+dKvrcevPYDJcXD27gzM7HxbkQFGpjeRprXDjUsOZzj0ztm1mx8H3/rz/AI1+SKh8QLCpxK/bSAitCCdMpAOhPmTUj8PuJpbuXEJ1ZQREkSp29YNMb+KtmQ+IN0cpt5h9zP0p7h+I21wzKngKrK5dM3nO86zrVfU5Hli9bYuGHtPvwJ8S4UcZj3FuFnLmnkYAO3PbSrrwjheHwVqEUtfjxM3+fYaVSezPHVsXJiTUnxTtSHBIrIR4xS+Bm1JuXyRXFL7LfZohWadNpO9e8y3DJ7xoGiiSI6RyFR6YksDmOk1ofwo7Ni+t9ly5lAUlpPz5oAA/4g10YcUZv6nS8kJ5HDozjiGMzcgANBUvwHGlbbSdNI96ZdouCGxi71ox/tuVEbaQdJrvDLHfXVsoyqTOrmFlQdJG00s4qNqzccnJpkxisZnWOVQmB4MuIxVqw1zuhdbIHK5gCZC6SJBaBvzq34Ls41iBdsNeukBgqS6gEaA5JBadwTFSGOLogfE5LZE5bXhbKqwQTAgNPIHSop0dE48kQHaTsW/C1QXriOrAkMobkRMqRI+Ya7VV7mJQ7OD7H9qsHbHtUMTbOdjcfTxE6eGYkbaSfqTUXhexF84RMVoO8vLZRCRJDKSHmdBOketdSyNrRwShTLB8KcQDxG0QdfGCPW2+v1H3qc+Ndv8A38O3W24+jg/rUL2ZxtnBlLhH/wBMzny+LPsUbpImDU/204rY4laW5YaXsIzMAAWXNl16FfCSSNoqnuxaSZF4Zc7Rm0RXrvNIFdGHI3pLE3gn/I1j7tj2aN8JcYtnEASP90FDPM7jfzH3rahbr5c7MXbhvW8rMIbMpgwCBIj6cq+nsHfz21ZhDFQWEzBIkjTzpZ/JsfgVZQdNa+bfiWQeKYqB8rhR6KiivpORXzJ27fPxHFsASDeuDb+U5f0qTKIQ+H/AreL4nZsXVzW37zMASDAtOZBGxBgjzApTtX2JxHDcV3RGdLhPdXIgP5dFcbEe+1WH4ErbPE3LmHFlu7B5ksof3C/ma23j3C7OJsm3dUOJDDqrDZgeR3+ppoJNq+jHKk2fNnG+E3LNq24zNI8Qj5evqKq73JMmt3+IXZS1awhuobmZMoUSCDLDfSetYO5kknc6n1NdPqoY1UsfkniyOa2LYhoPsPyFebI0rzi21B6qp/7RXbJ0rlnqTLRHNtda0D4XdoxhcZbVj4LpFo+WcmG9AYrP7LailsJdJbPOVRz56nkOppUrYSZ9dC6PKiq5wPixvYa1dMS6KTtuRr95orp9qyHMc27arqNv+OYn3GppU8RPJIHOSB+Zn7U0bi4nQu/sIrv+qE7Wz9/0rabAefxRjQAj1qk/E3goxOENwqFe1LK+0jmnod/arYLzblu79uXqx1qhfEbHvADYxArDw2EDgsvVyAfv7A0k3xXRq2yldn+zmH7kPiQr94YUhm8HIKYgBjvr5CpXGcOw9l8v8Ncvt3YhAG7pFByhgSdZ01OgPnVZHESoKx4SMp/laNpHuDO9Xn4L8RuYi5estlKWoaTLHKxK5RPKQDXPH+pWdcpJQdFA49xK6tx17u3hwphgqrM76mNdCKgl4iQ+o5AGefnVg+J1sLxXELrGYemqLVXa3JoklGTRKORyimPbzWxBWZO43j9q61/Smb26UyED96xmpj3AKzkIoJZjAA61tXwhwjYQ30vZQ10oVCsG+UNmmNBuKzLstwdP4c3HuLad2Ik6nIIBjXSTPrAq19n7WBwzl8ReOImMpMrk3k6EyD50ynWinC433+BXPiL/APdsUZHzgjXeUU1WiQPl3HPbWr78XeNqRat2TYa2/wDuygUusAKFJA5/p5VmYZjzNDfIVfQqZNJ2nv7d9cHKAelNeJ8Ve4RmuM8DSfOoxkY9ac2OGm58uyiXYnKgHqx3/PkKVtIxzbND7N9krNjCWcfePell7wW/CIEwFUE+N4kzEL0nULduO3yYjD913RWGR0M5cuXQAjX8JOqxFNOK9qHuYPDWrUoLQCRmylgqKocDSVJnU+1Vq/hHcEuy9DmcZvpM+9RnmalUejFG9sWt8aF+/ZtqxVrjohddCQzZfENiwnfnVh7e8CxHDrSMl8OLjm3pbVG1UkyVOsxFUbh9nu8XZIIOW7bO45Op5VtHxoszgrbfy3lP1VxXXFRcGyE8s1kST7MSucQuzDNr6U1uAkyTJpzcw5ZpinOH4Sx1ymOUgifT96T3FVsaixfCXAG9xSzKF1TM7aSFyqcrHyD5feK+lEWBsPsK+eOxljFYfErdw1vO66FRJlW0IOTltqToYNb5h8VmXxkI3NZj89fpWwnyQ1UOc1fPHb4G1xPEWzsXzqf6bnjH3JHtW/XAIliSBzBI/wDHf6VS/iJwnDYjDO7JnuWl8LZ4ZZYamfEVEyVPntTNGplA4Vg3sZbtolSNnHUiDqeW4q6dk+216/ixhby65Sy3BoCFgmRtvzH0qpYa/IBbwpcHdOv8l1BA05SB9qQ7L9pDh8UuZSWtsUfT8BME/SDRCdM3NjuDrsuvxhxeTAjbW4g125mPoK+frKlmg6Abk7Ac5/bnWvfGDFs3DbROY5r5MyToqsAddQCeRrGDeOxJI+1dOVpVF+DlwKo2L4nEZmJiBy9BoPsK9WztSBccp9P708VNK5JO3Z0oWtmBNP8AA4YLaLPJnkvIAjbzNRXewD5VOW8SrWhEglIAG+Y6fnNbEGbd2Cx6tw6wYjRhz2DsB9qKV7FWbFrh+HRrgBCAxJ/ES3TeDRV1LRCiQu8TGwkdMqif1ry+PMfLcAHNv2g0imFUal5PQTHvRcwiN8wc9NwPYSB9q3RozxeNuHRAY/q8IEa7kVnvHeHi85u2wvV2YhQW5wsS3QdYrRcbh7RtlO6dhHJyNtRqsQKqF3jZOayMItgEFWdVJuEcxmfUg7E9Ca5s+6VlIFIxHDxBXnOmo1HoNvrVi+F/GRgsTcGXMLoVZJChchLEyT51Df6WxJADEA6kiNfQVI8OwBs/7k5fOJUjpMyPSa5cUuE1ZWUbWiL+IK95jrl7wzcgmJjRQBHXQVWrdjWrjjZe5L5HG+oifpsPevCYZGaVtBFAGstr1MmfPasy+oSk3RmPE+KRX04YSJ6dBXo4FZCjN5mPtAk79atN21oe7yCIjQk/WY+1PrFrMAWUseQAKgeZJHi+nKags7eyksdFUt44WLYRrCOwn5wSdT0I6VZewztjMQe4wuEHdhWbOkCCYgQCZ0ptxHAoR87hufi8/wC1Sfw+4vZwVy6zh4cKFMDTKSdQW1JneurBL3JJCznKMHX7Fc+JGCP+pOGW2jZbchPCg8I/IaVD2uECCSwbLrAkKf8A5ECfb61aO1+Lt38U19beYMBuylhlEE5RMUzwWHstGZWY6xmJP/aDA0/KlzzcJNIWCbim1sijhLREZC3mCAu0aKNz1J/vUlhuKNAtlSU3RckAMJiBzHODImpDJhABChZBkgK76c9QVX03pncxiZTbBKiZA110/F4ZJ28O1c98l0xuNEd/DgtL3WLuTI+cjpqNielOBgAASsGNyyiPq5C/Y0tNoplFxUbUklSvKMogz9qQ/gHcnu+7cAScrAxpzzaz7Vve+jetEc+BfPmBtzIYQynn5eHl5VoXb3tJcxGCVWFseJGlQSSR6mBv51Q24MxaTJAiSYGp/CMx6Tv0qwcZtZLADOTG37HNuK7sU/pkjlnFcosp12TzP1pNFqQCLzk+8foa9PhgOQH1n7mftUoyoqyU7H8du4bEI1o6kwVLEI0/hMdesVvfB+MC9Ztscud1DFVJYCRtJAiNvUc6+dsBfW2wLJn22YowjmGEwfUGta7Ale6a7b/iXQsfDczlix1nw3ChWSdcomKfE23QMuxdwT8pHQkg+nMflUPxftJhLLm1iIXMNZTMsMI1ZZiRzrmL7RG3M22Uj+bNHsIk1jXabil6/fdnM5iPCAxVTsAuaSBpyNPlm4BFJltxvw2xLknC4jDvh7pBDsWLKq6q2khzoBIOscqjMR8Or1vvLv8AELeuQubwlQV2Y6nWFg+xqS+F9xgjqt6RubQZpBOnyMmXWDqrA7b1fsDhc6urACRlOUyRM9ZANWwxjONsTNklDfwZ126v2l4Zas3z89t2DAye9WGUgEyVJ+x5ViZFaz8a1i5h7S5sqWyZPyyTHT5oXr7Vlvd60ZdTZmN3Ba/lnjDgTPTX3p13hiklt6127aIipXZRHWHiVT4QYJJ6Gn4A70BpABAIyxAGn83Ko1Lc1M4KznKqDqYB36gTpqa26FZ9CcOwdl7KMG0ZQR4DsduQ5eVFJ4bD21RVDCAAPnPIRyNFdSJaFWvNPJT/APET9683dRq2Y+s/ZSaS4ipkBgIfVD+Keds9WGonpEzyiu8ynMIzsAigsTudJG5P99qlTkrQ1jprjNIt5M2wGYD/AMiKRxFu4invlI57SJMxqJ9468q8NagauSh0DOJh5mRtKb+nLbWNxPGLtokBzby7hnOsjQGDoSNRBqPGT7NQlex42gHoQ06dPFUfcwoZp0XrrAYcgN1mehp5/qwcnve78syNmPPR1ZW32zT60lc4pbKnLmLLrARjprrJUER9q5pRvsvGVEddwarOo5jwkGNAabHCrm/FESZ9ukf4aXthGaJIzbkzE6Nrz8qSv4tUIW2TOxJkTznWAK5XC3osppImLGCW2maAobQDKSY9Jn/3Tp8IF1JaY6axruDMfSqqb8sDbG2hLqNT1029TT60jkauxHTT8ulXx4k3onKTJa89vYnTzhWnrNNLtgMwhs4IETbGuvIkkSI3502cmdM2kzAysOmo+tI27V5XFxZBnVgJPT3PXSnyY0tiKQrjMGpbK142/C2pygkDpsNfKkO5VhltKpMaqCGJAHlqRpzgU/xfDRcALKoO865pI2JO8DyjavfD+EmQAMkSC2884OwG++/SuW05aK+KIp+ANEuxUb+EZtN9hEUWcDY0CuSY1JIkek/LoY/WrVd4WIElgNCQmbT+aZ1cx0+lOL3BbV62JtOjfhLgzlOreJZ1PnrvrNWalJW3+QloomJKEBbfdCAdSstp1LCkbVvQOxaAT8gVT10ZtvWrHjeHHDMe7trH8wuW1zRqZkzpB0NV7Gi5pm7sSdi4eJ9DA+lJG266/Ex0cxV9bkZimXcasWHkSBuT11pXFC24U5yNpDAgAHnOp6chO9IvwxlCs5Fv/kdT6IPFBHkB514KZTOsagSu+nT3nfpXRCCqkxHISsi2GgPHLMwP5KD/AHr2MEhaFvK7GNCrKZPIE717ucGZVzMQAdtMw9zypqw0jMG56DT6kTSzg4+RouxZ8Kbbxctv5DVfzE1euxt67cyWxbyg/wDUhiuVBGUtEFthzjaqPg8IXYAELykmT7Aak+QFaNwrChESyrBV2GdoBJ1PuelVwRk93oWdE32hsX7mHNpLllGMBSxKyd4U7qx5RVP4pxB8RhUw4CIwgPMnMw8OcHz3O40arJirOGsIz3WDlJJUAsu0aabwSKzHi3GGvXCyqLa7BUkaTIJ11O30EbVTM0vzNgNbYe2huC4UOWUC3IZpYKdBqBGvmBWyfDXiiXsHmGYPMOHud4xYAeIE7KeQ5fesi4PicOHy4m2zJr4lJkHzUfN9vepvCYm2pIsXH7rYBy3hOsgSAY8q30sY3t0S9RbiNfi5lucQbNdChLdsKsM0yWLRGgInmRWf92KneNsVxGfRpgmROx/qHOOVRLLrPntRldyY2NVFCCWtadJZ0018on7VwJXtBrUrsotHEwwPKNeWlXvsb2fFk985HjSFiTEka9Nqq/DcT3ZkojzycT71eOy3FxeJthAjf0gZI8+h5VTE48tsWd1pE4MIh17wf5712nH+lt/KPp+1Fd+iNjrh3FVINq46nN4lM6K/4efPoKQuYpVLKylW2OXQgnTUxKg+pPSKh72FcHp5nMSTttMD3p/duBwGZhnAAYAbgaBtfLQ+gNTlF3a8mJ0dsX3MzlIPhhYhQNlE8/yppfwKtGcZkAygQCpgwAY6bCdYjoKUOJbwwBoZVftPSQNR6mnOHx2Vo/EfmZAFaN9TGpneptSTsfTRXzwCXzB2Uk7ZmaBGw1+XSY13rmNwjWcrxmaSCRqAORI0JG0zMcqsF57TKRcDEcyqgHXn4TOnXX7VCY3HqsqrMpXwrnbMpVo3ME5uXiA9a5srjFtttFYW6IvF3bTjcK/MAR5ADXTlE7RTZOGCCY5jXQRGh0H71M8N4MLtsm1AdZLqFV8yj8SkdDuN9Qdq82LXeiM/dif+oAFPntqPpvXFxcuv2LukdweFC7BfEAJA8PsGEsamreDtopITMY3br6D261HWMLkI/wCodpBVhr5LEU4XE5xlLsIJ0Bj2+bSrxjOK+BWovoRfBGYJAH8hC5T66Ak+tecRw8sw1UAGYVRqTpodNY0AAmk+J8YtiJuqmmgtoXkxB0IEHzkjqaa2caqoNLi94fnLAEmNo1j8hNRmpPTMS8koeGBmIGbNA3ygKSD1IECOZ0p7hFs2JDX0JgRBBCkgZiGOhMidBpJqurxEB07wZNZZluhnMxA0Ebc6muG2muDwvBVo1YqxGhDagSYOuWfPznii09hOu7HjliyZrhyEqR3a6/MQTmAB6DSNjUhiYYG4XzquhN1CADsBJJknaFGvSmNzCvbIJF45g0MJZZAnKVJ2Pr18yWo7Ttl7w3gNRbCMuhIWWOhnWdNI06612K09EWhtisrGAguLADFkCQ2sb68j00Go1FRBxT2YcrZRBp4QrNJPr/8AtUza7TuQMwtsdJkECdwYXWPWTTheJp3ZXKqxuqhDqTpBe0Z8vpSTx8uwT+4qd3tCZbKtuY1YBZPmTr12iZjWmgxbNlg/zEKo8TQJgkDnsOdTPEMU3/SdQSNVazZJU9SyqI+mlJoHgtcNt3+UTBIn8QKx02H2NIo+Eh6IPG3XY/7rAQIjUwByAG/5Utg+GG6QYyrprAk+mn5167lACbiBCNijMJM9GzfWn/AsaXbKvhVRIBEz9DJ9vLSqQim0pBWtDzD8KSyytbtsWmJYzpME6AwYO+gqTFrxEmHyklJEZFIiAOv716YmNI840395pbh1xCSGG6nY9NfTlyrtpRRLbIXG4p7q3bdx0RQZ8MFysaAwJjnAioC32futZa6MuVZJBMEgcwDz3030NWPEYuzYLOtu02eT4ncuSD+GB4Rvy6a8qgrPG27xyUGVjIRflB6x+Ikb9a55cLqRVJ1oirmCIXW2xmCG1gDSf6SCCN/rFOVtm3ojd4o6plI11EE6n0JmmmLOpykkb8xHkRHKTXbWYhIaPm+x+nMUsKizJbQhxSyxhmBk6aiI9OtRhSKk+JXpYazGvLePKmUVs3syPQkFr3bXWvWWutbikGJ7D9ndFPeocwkZYP011+lWPhrmygthQRzOxP0qv9kbE3Sx1yCY5HkJ1q6HEaaoAPSuvDFNckqJTb6YmMaOQce9Fe1jofr/AGoro2LYo2/4tD16eh2mkr1xidHKjnpOtcorYBI6buwBMnryFOO6VRoJJ9v1oorHsEJ8QSLRDE6rGh1g/wCbVVl4VcjNauZhGzSARv8AXnRRXPkxRmtlISa6JPBXmtAMQJYgsR4WC5dpWJJaNd49aUxfGsOzMhDowiXLEg89dCSOU7+VFFc2fGscPo0Xg+UtnMNgbzF1OS0dwQAc49RG++o9Yr2LdvMCS2YEjmcrBRI31/8AfWu0UkZccal8mxXN7G+F4K1xmcKGjSTAnlt6UvbwaXLQLL4R/Ix9hBC8t5Jooozy4tJEI7EcHYWywKIBrI5kknnPLTkRUoC93LmOZpkZvUwBrzECiisgk9jsVXF9yYDODmlRoYWCYnQjU8vvTLC4u+qNqGJzGYWQdyNROnIydKKKrJ3+n6tCJi1nCgKufVjmbwsYmRm3E8+te1tOstkUlfMSB11maKKq+ja2Vu9dZLxa4oZnlpLHVBIK84O/KuXOP2cgy2iSCfxAabclgg+21FFck5OPRZxVDbHLaY6uyEwQDLKJ8wB+XvUlwrgr22DqyFTlEDNLA9JAg+se9FFcuXJKE1TClxLBewhWCyhQdpJM+egNdwSgXVOhgjYddOfr0Ncor1r5RdnP5ILjVkwctpTAMlmkiDqBtp99KqhvnloPLSiiuXOqZWHQk/UU7t4UvZUD5lZj7GPP+miisxbezJjO/aJnaZ1AG3vTXLRRTS0zIhlr1aQE+IwJGsTRRSo1lh4Zw1kK3UaRy5SNQRBj71P2se45fSuUV3RXHok99jgYv/8AGp9yKKKKpYtH/9k="/>
          <p:cNvSpPr/>
          <p:nvPr/>
        </p:nvSpPr>
        <p:spPr>
          <a:xfrm>
            <a:off x="1849439" y="-677863"/>
            <a:ext cx="2619375" cy="174307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331" name="Google Shape;331;p28" descr="data:image/jpeg;base64,/9j/4AAQSkZJRgABAQAAAQABAAD/2wCEAAkGBhQSERQTExQUFRUWGBoXGRgXGBgcGhwYHRkXFRwYGBgXHCYfGBojGhUYHy8gIycpLCwsGB4xNTAqNSYsLCkBCQoKDgwOGg8PGiwkHCUpLCwvKSwsLCwsLCwsLCwsKTQpLCwsLCksLCwsLCwpLCwsLCwsLCwsLCkpLCwpLCwsLP/AABEIAIkAyAMBIgACEQEDEQH/xAAbAAACAgMBAAAAAAAAAAAAAAAEBQMGAAIHAf/EAD4QAAECBAQDBgUBBwMEAwAAAAECEQADBCEFEjFBUWGBBhMicZGxMqHB0fBCByNSYnLh8RSS0iQzssIVc4L/xAAaAQACAwEBAAAAAAAAAAAAAAACBAABAwUG/8QAKxEAAgIBBAIBAgUFAAAAAAAAAAECEQMEEiExIkETUbEyYXGR8BQjgcHR/9oADAMBAAIRAxEAPwA6qXnygXQUqc7cAOt452lFmfjFpPaRCUkJSFDVIKsoIzAlIV+lQ8Qvyipy15SToCTY3a533P2iaPtj2radGlXYGF0qxc2J32EHVk19oBlk50vz9ocn2IhydRp0iOrQCADEwAAtGi8MMwguQPL2eKySUUQP7IYWnvVEPYD7n6Q1xCXKKpmcAqDlP+23zgTDUCnCsjkqAHi16ECDp9XLmAhimz3ZyQlSWBG2hjl5Yyct3oexzh8e32Sdm5rU6zzMVgVOabN83Hlp9Iddlq1BlqkniTwN+UR1vZuRLdQXNA3fKdTxaB4TdhtSlCNBmGYPTTKYCerIqaT4iLWLABWxs8CYpgaqeQmVTErUla1qI3Ta6gzKTlLOeEP8Eo/+nSwZCg4Sq4ILjMpxcln6w3lTu7SPDYMGA/SNGbhwhhCckcin4jMV4VIGYfqZWYD+HU25QJlmKsErPJlGOwzqCVNHeSwktcpa5Gp5k8uUBimlySFqY+E5f7C3D3grAr8yl4thq58mTMYJmpeWsLZBturMzct/EYWzezndpdcxBVrlS9xucxABI4COlUk1U1fe2GW6RZiW1U+vWEXbZeeT3iEkPlSq1i/Bvxoqy6VlOlUypxShNkpHTzgpWBoRcknr9BDGhkCXK2ch1E/mmwhbOUqdZNk3bifs8HFAydgsrFO6V+7Q1+Wxe/GC01InqKicq1G42flyiKThuUuS7HQe14kOQKsLiDTaA/M6ZQSMkpAd8oSH4tlEaHf+r6xVez+Pnu5soklhnSeQIKh7HrFs/i4ZvrHRhNSjaEJxcXTDWaWT5wnUlkqPEA9Un7GGM5X6X0EDTkfujyeNvRj0xb2VRnE2b/Gst5AAD3jIMwKRkpUcwT6k/wBoyKj0SXLOZ4OgrJS5YJJbbUCGZbSBuz0kstXR/IE/WJlQhiVRs69kM8wGFnvEjYAn6QVPiGWE5Qr9WcpHkEpJ+ZEVN00QsGHU6VJY6m/pt9YPMkM3CK3SVqkm2m8PKapzNfaFZSt2w0voeTZPn0iEo/PrDBW/L+8CTjFpgtCmsllCs6bH6wdL7VvLKFy0rPBXwki4J8ognLd0ncW84CppQUtKWutaU+qgPvGM4ps3x5HFHTZRICEszITpYXA08tI0qZ4e5YNqY9nM/Vv8QBWLIsbh/wABEGZkUyvRK8aJgZ2OvrwhfiOKy5kxIKtAzAG4F2tzMZXUaVpUAGLHQ9biF1HKTKL6vaKIWGjxDwHMkJOltG6wtx/FgpMuXxvfQAbtxcfIxvJUMrm7mKv2iqf+o0sEpbXS594IFsbrnBaSNRZ+nHzgfvQiwAP3ZrekCSqsNl/h+f4YiVN1VBJ8AtE8+e4IsLwoqFfEeEaTqkl1A6nThAgmm/OK7IN+yiyalI2UlYPllP2jqMiWcvoflHPuwOGFdRnY5UA3biGA6x0WlT4DfYfK0P6deAlnfkbVCLpMZMSyWiWoR4OEDqU6kjyhyPQrLsknoCJQTwAA9IyNapTlthbrGRVkOX4VWFCSkpdId1C5D7qHC2sEzCASCw6wZSYCQpklSAohwGY33HlE+LYaDMLDnHGeocDu48W8Q1J2H55RJIwGcQhOUAkqPiIDAhNySbC28aLpQlYJtlIUeTEGLbS1XeEKUzKdtrG4Jfp8oDJmtbkHDD5qMisT8NmSV93MDFnDEKSQf1BQsRBtNIJZjFhqsHWTlKh/ELb/AKmMF0vZ5IGYuVQo81oa/pqdLoTFBBIJ5/SBaxJ4FuEWidT5NvzzhZVzEENlbyio5mi5adMqc+ewfzjTD5472UTr3iPcQwqqYKN7v7RrSYZKTMQrKoMoHXnDKlYjKG10Xvv9FMDxGx+xhdiawpSilxd2cfWN1VXhFzf05wnqZ9y7KBB1Oh6QVlA9QsXOZ9Xbh5iAaEbqJJ5nfjDOtDSWDOWsB1vzhfTSXIBIDxCqG0iWgAFSwSP0gwqxegTOV3gISUhmGjbdXMFT1JZgPNmfodohnTQBlZgfU8r6wUQXwVqTSzBmLG35aNClaycruA7Xi04bhallwvwqe3AjhyjeowidKWCl1jkWI/tGLy06N1gtWVuX2anm2RnLO+3OJ6fs4oTGIzBJBOwI4Rb6WSpKHWb8OECTqnKbAE2sfzhALLOTpG7wY4LcxxgE394XJHhDJOjAj4Q1rQ5p0+Ffmfd4rlBWd78LOGfzIBIB3YMIsEiw4W6R3NLicMSTOHq8qnlbQXMFh5Quo1+M/wArj5wZMqAGBs+nOAqZLKmE7ke0MxXoTkzeaYyI1qcvHsVRLAaNLqELcRBBJZ+EH4ZOGY+R+0eYsfD+e8eayO3R6nBHxbKyjB51QcstnKgGu/FgBqdI6Jgf7PQhIM9Sl2dQBIA2CRuTqdha0VemCpSQASDcuLXOukPuyWPLVMVImLJCroc6LHisTxD2/ljqYdOkvJHN1UsnMoOiFaMk9YuU5yEHbKAAW6vDHK9oFxJBXKSGyqcrB2JJJtyIOkJk4wpPF+H0hPXaZwnuXTHdDqVOG2XaIsRppyZhQgKvorOQB5g2MBYrLmyUgE51HysOMMVY2QoKmhTfwAM445tzyhVjXaiTNmIyZhYhTjSFIRk2uOBnJKEU+eTSmCW8QJUdXPtwEbTG5j/EbppN3cRpPl5UlXAH1ZhDajyc5y9i+mxqYEhOYjgDf0iKqxdatVP5Aa+kH1mEoYBClAgB3uNPEzaQFOoAkJULgqy9HA06v6xs3EHZOrvgdVoIShI0A9Swc+V4gpEuWOr+E8+HWDsZlOUbBv7ewEDUkjV3O44xjQVlfGKTEnWwJO1vIwPVYgvMdue9xEUxVz5l/vDGh7OzqhSciD3ZWEFf6QWfXy+bRtwjNJtP9V/ssfZqmUiR31yo6A6ZQA59faJ5uJuQolIULZQffnFhpcNkgfvFFMlI7vKFAElNt9A2p3it4/hACiZCgpBLWbMLj4inXU8IHNhwydKVS+5tp8uaCe6L2/YFrsUs6iA0J0VS5oUqWC2hWdADZk8SYFmSjNm5FqypAduJ0vFhp3TlkahTZTbQXILfIwWm01Pkz1OpcuENcPohLQyNHH2c9QTDGStyzwJWhkOP0lPo4H1iMz2KhxHyeOo5V0cqt3LDqipASSo2cX+saipypJ238uMerlOlQ5D2hXImNKU5sgKF+V4JSaBcUxh/rEFmUn294yKPKqpk1DqI4MAGt+cYyEnrUvQ0tG37LpPyS0qXowJPkL6Qy7FYCFyk11WCoqJXKST4JaAWScmilFiQS9m4wg7WoKKVetylPzf6R0GUoIpZUolkply08HAQm3rGOmxJvcb6rLJQUUBdp8FTUS+8lAJmcNM3IjR+BjmVHVKlzARZSVFvMXD9XEdcRUJKXT4k7vx/N45V2zaXVEpQU5/GPP4T1O4h2cdqsw02R/gkX6XitOaaWpcyWxSAEgupxZQyi7g2ilYrKmZ1LlJZiPCrys/BWvQCEFDUlE0TEgEj0OxeDq3tHN1SAjw5eNtWvGeSammpGkMMsbuLPKKrmTahCJgPhUPCnUq4c4eds/2bTaeUqqCUhAIUUi6kg6lTWt7GKphs9SJiZzp7xCnBOuYHNY/SO+I7QifRJK5T94jxJVwIYhtx9xCyzRhDZVI3liyTkpLl/wA7ONdn150EF/CfkYLxSiV3Ssgc2LHkQWEN04DKpn7rMEkAeJQOjlhw1bpEc4Ahrl/caaQvuUnaNZQceGUurxCcosELTq4Atf8AxBVBSTZy0ApypSoEvqWbbpFlllYU01AWl2zD4gH32VEyp6UzFJlS8xt4jYRLJbqjzE6KwsTqfVvk4hfTpCVB/CCQCp9zp5CGMyepR8eV+Ww+kA1cp0ka342iAlRxHCJsqd45SynPw8JBVpmFrv0jq+DUiHKZaO7TYKkaELLZVo1BS7O3mIrKKRSkstCzwUgkKb+Zjc846L2JwIU0nvlKWSR4AsuQG0c3blxflB7Pkr6A/N8Kf1YuxOrno8KUyVgO6UqGuhPjFrjlFdynvD+57s/ylJBN9cp16QL2s7U0syoWCJqVJJGeWQAo7uwuQbPCulxKW5KVzVANckNfYloXyxdtev8AI5gyRcVJ8N/pf2RNW4IgVBW3hIII0Ylrj5xLIoUyyhrkq1PABRYcBEsurCtTcxuul08TcL8baRvp9UoKpGOo0jm90P2NcTmfu1/0mNEMqZ/+U/Mk/eI6miVlUHdwRbmGiChcE5gUqISkKIUzC21ncw4s0JdMQlgnDhosslIIfjFZx0FCJyR+tj5cfznB68GnAhlHje3TWBsXQcnj1KSDbTg/DzhiVuNVQvGlK7srOE6KHA+4/tGRF2XQ6JhO5SL8gT9YyOM1ydVM6L2lkoMlJU+RM2WpQdiU5msdjfXk0XdGHJWnvFHMnK452cX5xzftTUZpQS4JKgwdhvryi5dm6mbNo6cApIRLSPDxTa430joaZuqEtVHpmtbXTFkJQkS0jQagP7mKH+0Gcr92FBOdK3cbpKW02uBHUKaTnZIQzWJc6xU+1OF97O7uWgzFJUnMuwSlgTlfTf5wzkcVHl0L4E5TSSKHTYUrKCwHnGDA5qleFJWdgm/+I6DRdjjYzFgDgn/kYdyEyadLISAPn1J1jnZdTjiqjyd2GmlL8XBUeyX7PjLV3lSXe/dapfV1nc8veLpXVQQl/D1is4528lySzurgPcxQ8b7Xz5zCWSAS1rqvoBCW3Jld+jZzx4VS7L7iuJSzLU2dTalKQwvuwhL/AK1GUKzZQvR2F+XkYuP7OFpqaUIWAFp8Cxb8vr5wgxLs+aOqKicgJIDhOVQNywUCNPq0OfAoR8XbOX/VvLOpKvob94Akd46VEbg687WeBqUeIsCX5GHmCf6IkmYtJ4PnN/IRecIFKUvLHVKZgjM0OPqmm5U4ck6dB8o9pwFrCSbHy2u0dexiYgCxbke8HuYqs2YlS0pWiUylBLq58yDBqDfQDml2Fdk8EE5RUofukW5E8uQgP9o/aXu5fcyiylBkt+lOjxaMVxCVSUzJIShKXtp04kmORThMqZipxKS5+EliBsAdPbrBNShC49mVxzZak6S/iX/SmTcPU7E24s5HPmYcSaUIlFKVBRuq2pNmttBVXTsrKoFKuBDfggHEaImWSPiTcEfP85Qtjyc0x/Lh4uInl4isTGc3LNazwyRik1JuSraAZClKKiwcoSWcXYq+EehIixy6RC5aZiQPEM3Xf5vDccUJrlCTzTg+GaUuPlSko1UohIHMxeZWBJSgFRzE8NOkcyKSmolG1lA9Bcx0+mrQUAvCmXGscqR0dPleaNyI6mlZNibCKxVVfe50nYMLB9y553iy1VcTcDSKYutyrWGHjP4xhjBqJbtsnwL6rTR27orkVYNSKlS1JOuc9RYAj83jIPnTwPz8eMiskdsmjKErjZL25kOpKUlmYs+3+Ys37La5QlKkzLZVEp4lB114Kf1hDjM1MyfYB5Zyjz3cbaRD/wDLCQtC3tmAP9Lh3hiHgt35FTxqapnVamtIJ7pri6jok8Uj9R+XnASZ4QlnfmdSTckniTeFU3tAhrF4rOMdr0os7q2A1jl5c08zOnhwYtNHj9y14hjwSDeKLjfaxa86ZRcp+I7Dy4wjxPFps0XOUcBr1MQ4OyJoB+FYKT1jXFp+bmZ5dS3xEgmPdRLk6k3iWkqO7UmY2bKoKbi2z7W9In/07uHtxgNrKHCH9tKhFl/7HVsymqEzpLzaZVlZfiSNR3idUqB30IdjtHUO0tPKrqVgoZtUm9lDT7dY4h2ZrSlUtUsqQQGcKIPDURfpWNzAXISs8S6VdVIYHqkwCnFcSF54pO3BiaXSzJSikhiOI+cWbDO186QhmQ3/ANZf5LELFVQVNTMWqoBGzypiW3GUpRBlVOlTAyXT/VKJ+aFGKls9MuPyezXGu2/etmIccEKH/uYQjHWWFoZRAOUHMGUf1XF7W5XiSp7PuXE2X/snf8IFXheUvnDjgmZ9QIuGTY7RJQcu0ASJNbUvKRmOZZWEvawJKgToI1EufJYKTm5p1+UWShx7uJiZuUqUAoHQOCCktdwYQ13apaJK0hKFJclpstCmf+Es46kxMmVSlaKhideSoDr6lSgHJJH6dxz/AJeY387naTUhSD5fSFciqWrxE/FqBtyaIqqYZYJHwqceRNvSEMnnI6mL+3AX1coDIR/CFO97va1h+aw0wOqVMQqWlZZJdt2Vz8/eE4Va+1ojpqxcpalSyAVJY2ez/wBoeg9vZz5rcNK+SUKBGt7nyhth2OrQACXDCKrJqFrmutRUWP40NBPGVjqIwzvcxrTeK7LFPx9SgUjeFE9bEE/pv941lFoGxKpZJ9IwiuRib8eRvPk+AzElKtD4dtNoyEWHkjMXsoAN5XeMhzNNSfRzscXFUXHHZSU1E4pABzN1YfWKxWjOphcC39+pix4xLInAEEApzF9z8PvAyKVCQ4HrDMVuijUSrXNSgJzkDQaO3nACaZlBRcncmGdfMdUDrSwjP40nZbdkDvrHk9O42uIyI1rYOPSI+ECa0df3aSnK7aX63iGon3KmZRFwNGj2Utjfe8b0wGdKluzuW5aD2jPe6BHGDyTKWlJOyT63Ii9y7iKPMqM89B4hnG93D84utMq0ZyLRMDEqDECYmZmiiGy1wvq5kETZkLquZaKLA62aQP6va8V/HJoUUpDJHTQcX3htUzD6P84UuO8JVdhbT69YiKkwORNJUpSQWG53O/L0gmqnJmSiRY7jmI2p0LnkiyUsd/dtveBpxCJb3Bdm5cx9Yko27ChkaVPoAmvlCxoNYGMy7+sOKBSFgoTvqD6W6PCzEKLu1lL/AJwgt/lRHDxUiJK8qwRB8+YksoHkYVtaNpMsqUAIklfJUZVwPJE2zQFixJYdYNElhA02iUtb67N+a+UZxqzad7aNKUCwcksNvy0ZDahoQgOLkx5EcwVitdjbFq9c5RLvqB5A7dXgUoyp3LxJS/CnyP8A5KjyqjpJUgReuW5iCsUwAiZPxQNiGsDLooFM2BE1rqvpt94Im/D1gIwtJ+gboYKCFhwoR5KqMtixHGA6WNlfFGaVEct3oaU84FaG1BBjoUhVnjm2H/8AcEdFptB5RGRBSTEj2iMx6vQRZCGeYV1c27Qzmawirfj6wLLQNVzGDxAaVJGYpUS+zaese13wwDM+I+cEnQMlZipS3ISkI/qUPpAVXRAWJK1b5U2HWJ/19YYytOhimyJIQroks4BfjePRQqI0SX9YZTdekRSfiHWIWKJsg3s3Lf0jMOW0wbbOzt03hvikJJPxxa5K6HM6rWmxA9NTya3zMS01QnNcHOdtQU8GEQVu39I9ogR/3E/m0VtRam/Y2mLUbFwD5bceEZG0r4Fef2j2ITk//9k="/>
          <p:cNvSpPr/>
          <p:nvPr/>
        </p:nvSpPr>
        <p:spPr>
          <a:xfrm>
            <a:off x="1697038" y="-623888"/>
            <a:ext cx="1905000" cy="130492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332" name="Google Shape;332;p28" descr="data:image/jpeg;base64,/9j/4AAQSkZJRgABAQAAAQABAAD/2wCEAAkGBhQSERQTExQUFRUWGBoXGRgXGBgcGhwYHRkXFRwYGBgXHCYfGBojGhUYHy8gIycpLCwsGB4xNTAqNSYsLCkBCQoKDgwOGg8PGiwkHCUpLCwvKSwsLCwsLCwsLCwsKTQpLCwsLCksLCwsLCwpLCwsLCwsLCwsLCkpLCwpLCwsLP/AABEIAIkAyAMBIgACEQEDEQH/xAAbAAACAgMBAAAAAAAAAAAAAAAEBQMGAAIHAf/EAD4QAAECBAQDBgUBBwMEAwAAAAECEQADBCEFEjFBUWGBBhMicZGxMqHB0fBCByNSYnLh8RSS0iQzssIVc4L/xAAaAQACAwEBAAAAAAAAAAAAAAACBAABAwUG/8QAKxEAAgIBBAIBAgUFAAAAAAAAAAECEQMEEiExIkETUbEyYXGR8BQjgcHR/9oADAMBAAIRAxEAPwA6qXnygXQUqc7cAOt452lFmfjFpPaRCUkJSFDVIKsoIzAlIV+lQ8Qvyipy15SToCTY3a533P2iaPtj2radGlXYGF0qxc2J32EHVk19oBlk50vz9ocn2IhydRp0iOrQCADEwAAtGi8MMwguQPL2eKySUUQP7IYWnvVEPYD7n6Q1xCXKKpmcAqDlP+23zgTDUCnCsjkqAHi16ECDp9XLmAhimz3ZyQlSWBG2hjl5Yyct3oexzh8e32Sdm5rU6zzMVgVOabN83Hlp9Iddlq1BlqkniTwN+UR1vZuRLdQXNA3fKdTxaB4TdhtSlCNBmGYPTTKYCerIqaT4iLWLABWxs8CYpgaqeQmVTErUla1qI3Ta6gzKTlLOeEP8Eo/+nSwZCg4Sq4ILjMpxcln6w3lTu7SPDYMGA/SNGbhwhhCckcin4jMV4VIGYfqZWYD+HU25QJlmKsErPJlGOwzqCVNHeSwktcpa5Gp5k8uUBimlySFqY+E5f7C3D3grAr8yl4thq58mTMYJmpeWsLZBturMzct/EYWzezndpdcxBVrlS9xucxABI4COlUk1U1fe2GW6RZiW1U+vWEXbZeeT3iEkPlSq1i/Bvxoqy6VlOlUypxShNkpHTzgpWBoRcknr9BDGhkCXK2ch1E/mmwhbOUqdZNk3bifs8HFAydgsrFO6V+7Q1+Wxe/GC01InqKicq1G42flyiKThuUuS7HQe14kOQKsLiDTaA/M6ZQSMkpAd8oSH4tlEaHf+r6xVez+Pnu5soklhnSeQIKh7HrFs/i4ZvrHRhNSjaEJxcXTDWaWT5wnUlkqPEA9Un7GGM5X6X0EDTkfujyeNvRj0xb2VRnE2b/Gst5AAD3jIMwKRkpUcwT6k/wBoyKj0SXLOZ4OgrJS5YJJbbUCGZbSBuz0kstXR/IE/WJlQhiVRs69kM8wGFnvEjYAn6QVPiGWE5Qr9WcpHkEpJ+ZEVN00QsGHU6VJY6m/pt9YPMkM3CK3SVqkm2m8PKapzNfaFZSt2w0voeTZPn0iEo/PrDBW/L+8CTjFpgtCmsllCs6bH6wdL7VvLKFy0rPBXwki4J8ognLd0ncW84CppQUtKWutaU+qgPvGM4ps3x5HFHTZRICEszITpYXA08tI0qZ4e5YNqY9nM/Vv8QBWLIsbh/wABEGZkUyvRK8aJgZ2OvrwhfiOKy5kxIKtAzAG4F2tzMZXUaVpUAGLHQ9biF1HKTKL6vaKIWGjxDwHMkJOltG6wtx/FgpMuXxvfQAbtxcfIxvJUMrm7mKv2iqf+o0sEpbXS594IFsbrnBaSNRZ+nHzgfvQiwAP3ZrekCSqsNl/h+f4YiVN1VBJ8AtE8+e4IsLwoqFfEeEaTqkl1A6nThAgmm/OK7IN+yiyalI2UlYPllP2jqMiWcvoflHPuwOGFdRnY5UA3biGA6x0WlT4DfYfK0P6deAlnfkbVCLpMZMSyWiWoR4OEDqU6kjyhyPQrLsknoCJQTwAA9IyNapTlthbrGRVkOX4VWFCSkpdId1C5D7qHC2sEzCASCw6wZSYCQpklSAohwGY33HlE+LYaDMLDnHGeocDu48W8Q1J2H55RJIwGcQhOUAkqPiIDAhNySbC28aLpQlYJtlIUeTEGLbS1XeEKUzKdtrG4Jfp8oDJmtbkHDD5qMisT8NmSV93MDFnDEKSQf1BQsRBtNIJZjFhqsHWTlKh/ELb/AKmMF0vZ5IGYuVQo81oa/pqdLoTFBBIJ5/SBaxJ4FuEWidT5NvzzhZVzEENlbyio5mi5adMqc+ewfzjTD5472UTr3iPcQwqqYKN7v7RrSYZKTMQrKoMoHXnDKlYjKG10Xvv9FMDxGx+xhdiawpSilxd2cfWN1VXhFzf05wnqZ9y7KBB1Oh6QVlA9QsXOZ9Xbh5iAaEbqJJ5nfjDOtDSWDOWsB1vzhfTSXIBIDxCqG0iWgAFSwSP0gwqxegTOV3gISUhmGjbdXMFT1JZgPNmfodohnTQBlZgfU8r6wUQXwVqTSzBmLG35aNClaycruA7Xi04bhallwvwqe3AjhyjeowidKWCl1jkWI/tGLy06N1gtWVuX2anm2RnLO+3OJ6fs4oTGIzBJBOwI4Rb6WSpKHWb8OECTqnKbAE2sfzhALLOTpG7wY4LcxxgE394XJHhDJOjAj4Q1rQ5p0+Ffmfd4rlBWd78LOGfzIBIB3YMIsEiw4W6R3NLicMSTOHq8qnlbQXMFh5Quo1+M/wArj5wZMqAGBs+nOAqZLKmE7ke0MxXoTkzeaYyI1qcvHsVRLAaNLqELcRBBJZ+EH4ZOGY+R+0eYsfD+e8eayO3R6nBHxbKyjB51QcstnKgGu/FgBqdI6Jgf7PQhIM9Sl2dQBIA2CRuTqdha0VemCpSQASDcuLXOukPuyWPLVMVImLJCroc6LHisTxD2/ljqYdOkvJHN1UsnMoOiFaMk9YuU5yEHbKAAW6vDHK9oFxJBXKSGyqcrB2JJJtyIOkJk4wpPF+H0hPXaZwnuXTHdDqVOG2XaIsRppyZhQgKvorOQB5g2MBYrLmyUgE51HysOMMVY2QoKmhTfwAM445tzyhVjXaiTNmIyZhYhTjSFIRk2uOBnJKEU+eTSmCW8QJUdXPtwEbTG5j/EbppN3cRpPl5UlXAH1ZhDajyc5y9i+mxqYEhOYjgDf0iKqxdatVP5Aa+kH1mEoYBClAgB3uNPEzaQFOoAkJULgqy9HA06v6xs3EHZOrvgdVoIShI0A9Swc+V4gpEuWOr+E8+HWDsZlOUbBv7ewEDUkjV3O44xjQVlfGKTEnWwJO1vIwPVYgvMdue9xEUxVz5l/vDGh7OzqhSciD3ZWEFf6QWfXy+bRtwjNJtP9V/ssfZqmUiR31yo6A6ZQA59faJ5uJuQolIULZQffnFhpcNkgfvFFMlI7vKFAElNt9A2p3it4/hACiZCgpBLWbMLj4inXU8IHNhwydKVS+5tp8uaCe6L2/YFrsUs6iA0J0VS5oUqWC2hWdADZk8SYFmSjNm5FqypAduJ0vFhp3TlkahTZTbQXILfIwWm01Pkz1OpcuENcPohLQyNHH2c9QTDGStyzwJWhkOP0lPo4H1iMz2KhxHyeOo5V0cqt3LDqipASSo2cX+saipypJ238uMerlOlQ5D2hXImNKU5sgKF+V4JSaBcUxh/rEFmUn294yKPKqpk1DqI4MAGt+cYyEnrUvQ0tG37LpPyS0qXowJPkL6Qy7FYCFyk11WCoqJXKST4JaAWScmilFiQS9m4wg7WoKKVetylPzf6R0GUoIpZUolkply08HAQm3rGOmxJvcb6rLJQUUBdp8FTUS+8lAJmcNM3IjR+BjmVHVKlzARZSVFvMXD9XEdcRUJKXT4k7vx/N45V2zaXVEpQU5/GPP4T1O4h2cdqsw02R/gkX6XitOaaWpcyWxSAEgupxZQyi7g2ilYrKmZ1LlJZiPCrys/BWvQCEFDUlE0TEgEj0OxeDq3tHN1SAjw5eNtWvGeSammpGkMMsbuLPKKrmTahCJgPhUPCnUq4c4eds/2bTaeUqqCUhAIUUi6kg6lTWt7GKphs9SJiZzp7xCnBOuYHNY/SO+I7QifRJK5T94jxJVwIYhtx9xCyzRhDZVI3liyTkpLl/wA7ONdn150EF/CfkYLxSiV3Ssgc2LHkQWEN04DKpn7rMEkAeJQOjlhw1bpEc4Ahrl/caaQvuUnaNZQceGUurxCcosELTq4Atf8AxBVBSTZy0ApypSoEvqWbbpFlllYU01AWl2zD4gH32VEyp6UzFJlS8xt4jYRLJbqjzE6KwsTqfVvk4hfTpCVB/CCQCp9zp5CGMyepR8eV+Ww+kA1cp0ka342iAlRxHCJsqd45SynPw8JBVpmFrv0jq+DUiHKZaO7TYKkaELLZVo1BS7O3mIrKKRSkstCzwUgkKb+Zjc846L2JwIU0nvlKWSR4AsuQG0c3blxflB7Pkr6A/N8Kf1YuxOrno8KUyVgO6UqGuhPjFrjlFdynvD+57s/ylJBN9cp16QL2s7U0syoWCJqVJJGeWQAo7uwuQbPCulxKW5KVzVANckNfYloXyxdtev8AI5gyRcVJ8N/pf2RNW4IgVBW3hIII0Ylrj5xLIoUyyhrkq1PABRYcBEsurCtTcxuul08TcL8baRvp9UoKpGOo0jm90P2NcTmfu1/0mNEMqZ/+U/Mk/eI6miVlUHdwRbmGiChcE5gUqISkKIUzC21ncw4s0JdMQlgnDhosslIIfjFZx0FCJyR+tj5cfznB68GnAhlHje3TWBsXQcnj1KSDbTg/DzhiVuNVQvGlK7srOE6KHA+4/tGRF2XQ6JhO5SL8gT9YyOM1ydVM6L2lkoMlJU+RM2WpQdiU5msdjfXk0XdGHJWnvFHMnK452cX5xzftTUZpQS4JKgwdhvryi5dm6mbNo6cApIRLSPDxTa430joaZuqEtVHpmtbXTFkJQkS0jQagP7mKH+0Gcr92FBOdK3cbpKW02uBHUKaTnZIQzWJc6xU+1OF97O7uWgzFJUnMuwSlgTlfTf5wzkcVHl0L4E5TSSKHTYUrKCwHnGDA5qleFJWdgm/+I6DRdjjYzFgDgn/kYdyEyadLISAPn1J1jnZdTjiqjyd2GmlL8XBUeyX7PjLV3lSXe/dapfV1nc8veLpXVQQl/D1is4528lySzurgPcxQ8b7Xz5zCWSAS1rqvoBCW3Jld+jZzx4VS7L7iuJSzLU2dTalKQwvuwhL/AK1GUKzZQvR2F+XkYuP7OFpqaUIWAFp8Cxb8vr5wgxLs+aOqKicgJIDhOVQNywUCNPq0OfAoR8XbOX/VvLOpKvob94Akd46VEbg687WeBqUeIsCX5GHmCf6IkmYtJ4PnN/IRecIFKUvLHVKZgjM0OPqmm5U4ck6dB8o9pwFrCSbHy2u0dexiYgCxbke8HuYqs2YlS0pWiUylBLq58yDBqDfQDml2Fdk8EE5RUofukW5E8uQgP9o/aXu5fcyiylBkt+lOjxaMVxCVSUzJIShKXtp04kmORThMqZipxKS5+EliBsAdPbrBNShC49mVxzZak6S/iX/SmTcPU7E24s5HPmYcSaUIlFKVBRuq2pNmttBVXTsrKoFKuBDfggHEaImWSPiTcEfP85Qtjyc0x/Lh4uInl4isTGc3LNazwyRik1JuSraAZClKKiwcoSWcXYq+EehIixy6RC5aZiQPEM3Xf5vDccUJrlCTzTg+GaUuPlSko1UohIHMxeZWBJSgFRzE8NOkcyKSmolG1lA9Bcx0+mrQUAvCmXGscqR0dPleaNyI6mlZNibCKxVVfe50nYMLB9y553iy1VcTcDSKYutyrWGHjP4xhjBqJbtsnwL6rTR27orkVYNSKlS1JOuc9RYAj83jIPnTwPz8eMiskdsmjKErjZL25kOpKUlmYs+3+Ys37La5QlKkzLZVEp4lB114Kf1hDjM1MyfYB5Zyjz3cbaRD/wDLCQtC3tmAP9Lh3hiHgt35FTxqapnVamtIJ7pri6jok8Uj9R+XnASZ4QlnfmdSTckniTeFU3tAhrF4rOMdr0os7q2A1jl5c08zOnhwYtNHj9y14hjwSDeKLjfaxa86ZRcp+I7Dy4wjxPFps0XOUcBr1MQ4OyJoB+FYKT1jXFp+bmZ5dS3xEgmPdRLk6k3iWkqO7UmY2bKoKbi2z7W9In/07uHtxgNrKHCH9tKhFl/7HVsymqEzpLzaZVlZfiSNR3idUqB30IdjtHUO0tPKrqVgoZtUm9lDT7dY4h2ZrSlUtUsqQQGcKIPDURfpWNzAXISs8S6VdVIYHqkwCnFcSF54pO3BiaXSzJSikhiOI+cWbDO186QhmQ3/ANZf5LELFVQVNTMWqoBGzypiW3GUpRBlVOlTAyXT/VKJ+aFGKls9MuPyezXGu2/etmIccEKH/uYQjHWWFoZRAOUHMGUf1XF7W5XiSp7PuXE2X/snf8IFXheUvnDjgmZ9QIuGTY7RJQcu0ASJNbUvKRmOZZWEvawJKgToI1EufJYKTm5p1+UWShx7uJiZuUqUAoHQOCCktdwYQ13apaJK0hKFJclpstCmf+Es46kxMmVSlaKhideSoDr6lSgHJJH6dxz/AJeY387naTUhSD5fSFciqWrxE/FqBtyaIqqYZYJHwqceRNvSEMnnI6mL+3AX1coDIR/CFO97va1h+aw0wOqVMQqWlZZJdt2Vz8/eE4Va+1ojpqxcpalSyAVJY2ez/wBoeg9vZz5rcNK+SUKBGt7nyhth2OrQACXDCKrJqFrmutRUWP40NBPGVjqIwzvcxrTeK7LFPx9SgUjeFE9bEE/pv941lFoGxKpZJ9IwiuRib8eRvPk+AzElKtD4dtNoyEWHkjMXsoAN5XeMhzNNSfRzscXFUXHHZSU1E4pABzN1YfWKxWjOphcC39+pix4xLInAEEApzF9z8PvAyKVCQ4HrDMVuijUSrXNSgJzkDQaO3nACaZlBRcncmGdfMdUDrSwjP40nZbdkDvrHk9O42uIyI1rYOPSI+ECa0df3aSnK7aX63iGon3KmZRFwNGj2Utjfe8b0wGdKluzuW5aD2jPe6BHGDyTKWlJOyT63Ii9y7iKPMqM89B4hnG93D84utMq0ZyLRMDEqDECYmZmiiGy1wvq5kETZkLquZaKLA62aQP6va8V/HJoUUpDJHTQcX3htUzD6P84UuO8JVdhbT69YiKkwORNJUpSQWG53O/L0gmqnJmSiRY7jmI2p0LnkiyUsd/dtveBpxCJb3Bdm5cx9Yko27ChkaVPoAmvlCxoNYGMy7+sOKBSFgoTvqD6W6PCzEKLu1lL/AJwgt/lRHDxUiJK8qwRB8+YksoHkYVtaNpMsqUAIklfJUZVwPJE2zQFixJYdYNElhA02iUtb67N+a+UZxqzad7aNKUCwcksNvy0ZDahoQgOLkx5EcwVitdjbFq9c5RLvqB5A7dXgUoyp3LxJS/CnyP8A5KjyqjpJUgReuW5iCsUwAiZPxQNiGsDLooFM2BE1rqvpt94Im/D1gIwtJ+gboYKCFhwoR5KqMtixHGA6WNlfFGaVEct3oaU84FaG1BBjoUhVnjm2H/8AcEdFptB5RGRBSTEj2iMx6vQRZCGeYV1c27Qzmawirfj6wLLQNVzGDxAaVJGYpUS+zaese13wwDM+I+cEnQMlZipS3ISkI/qUPpAVXRAWJK1b5U2HWJ/19YYytOhimyJIQroks4BfjePRQqI0SX9YZTdekRSfiHWIWKJsg3s3Lf0jMOW0wbbOzt03hvikJJPxxa5K6HM6rWmxA9NTya3zMS01QnNcHOdtQU8GEQVu39I9ogR/3E/m0VtRam/Y2mLUbFwD5bceEZG0r4Fef2j2ITk//9k="/>
          <p:cNvSpPr/>
          <p:nvPr/>
        </p:nvSpPr>
        <p:spPr>
          <a:xfrm>
            <a:off x="1849438" y="-471488"/>
            <a:ext cx="1905000" cy="130492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7156657" y="1911143"/>
            <a:ext cx="5535543" cy="4151657"/>
          </a:xfrm>
          <a:prstGeom prst="rect">
            <a:avLst/>
          </a:prstGeom>
        </p:spPr>
      </p:pic>
      <p:pic>
        <p:nvPicPr>
          <p:cNvPr id="4" name="Picture 3">
            <a:extLst>
              <a:ext uri="{FF2B5EF4-FFF2-40B4-BE49-F238E27FC236}">
                <a16:creationId xmlns="" xmlns:a16="http://schemas.microsoft.com/office/drawing/2014/main" id="{B9E12656-A128-49A5-A0DE-F2847747FC5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304" y="28280"/>
            <a:ext cx="3600450" cy="4800600"/>
          </a:xfrm>
          <a:prstGeom prst="rect">
            <a:avLst/>
          </a:prstGeom>
        </p:spPr>
      </p:pic>
      <p:pic>
        <p:nvPicPr>
          <p:cNvPr id="11" name="Picture 10">
            <a:extLst>
              <a:ext uri="{FF2B5EF4-FFF2-40B4-BE49-F238E27FC236}">
                <a16:creationId xmlns="" xmlns:a16="http://schemas.microsoft.com/office/drawing/2014/main" id="{1B8342D6-8B9E-4131-BFAC-32560153AFE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919648" y="60914"/>
            <a:ext cx="3600450" cy="4800600"/>
          </a:xfrm>
          <a:prstGeom prst="rect">
            <a:avLst/>
          </a:prstGeom>
        </p:spPr>
      </p:pic>
      <p:sp>
        <p:nvSpPr>
          <p:cNvPr id="12" name="TextBox 11">
            <a:extLst>
              <a:ext uri="{FF2B5EF4-FFF2-40B4-BE49-F238E27FC236}">
                <a16:creationId xmlns="" xmlns:a16="http://schemas.microsoft.com/office/drawing/2014/main" id="{507D9CD2-3A23-4A18-9777-7A2D99DE8501}"/>
              </a:ext>
            </a:extLst>
          </p:cNvPr>
          <p:cNvSpPr txBox="1"/>
          <p:nvPr/>
        </p:nvSpPr>
        <p:spPr>
          <a:xfrm>
            <a:off x="381000" y="5410200"/>
            <a:ext cx="6553200" cy="461665"/>
          </a:xfrm>
          <a:prstGeom prst="rect">
            <a:avLst/>
          </a:prstGeom>
          <a:noFill/>
        </p:spPr>
        <p:txBody>
          <a:bodyPr wrap="square" rtlCol="0">
            <a:spAutoFit/>
          </a:bodyPr>
          <a:lstStyle/>
          <a:p>
            <a:r>
              <a:rPr lang="en-US" dirty="0">
                <a:solidFill>
                  <a:srgbClr val="0000FF"/>
                </a:solidFill>
              </a:rPr>
              <a:t>Sieving and washing sand and gravel at Leto</a:t>
            </a:r>
          </a:p>
        </p:txBody>
      </p:sp>
    </p:spTree>
    <p:extLst>
      <p:ext uri="{BB962C8B-B14F-4D97-AF65-F5344CB8AC3E}">
        <p14:creationId xmlns:p14="http://schemas.microsoft.com/office/powerpoint/2010/main" val="1000200073"/>
      </p:ext>
    </p:extLst>
  </p:cSld>
  <p:clrMapOvr>
    <a:masterClrMapping/>
  </p:clrMapOvr>
  <p:transition xmlns:p14="http://schemas.microsoft.com/office/powerpoint/2010/main" spd="med" advTm="780">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 y="28281"/>
            <a:ext cx="7010400" cy="5257800"/>
          </a:xfrm>
          <a:prstGeom prst="rect">
            <a:avLst/>
          </a:prstGeom>
        </p:spPr>
      </p:pic>
      <p:pic>
        <p:nvPicPr>
          <p:cNvPr id="9" name="Picture 8">
            <a:extLst>
              <a:ext uri="{FF2B5EF4-FFF2-40B4-BE49-F238E27FC236}">
                <a16:creationId xmlns="" xmlns:a16="http://schemas.microsoft.com/office/drawing/2014/main" id="{088137B2-F43E-4634-B970-78904A95BBF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15199" y="9427"/>
            <a:ext cx="5010739" cy="6680985"/>
          </a:xfrm>
          <a:prstGeom prst="rect">
            <a:avLst/>
          </a:prstGeom>
        </p:spPr>
      </p:pic>
      <p:sp>
        <p:nvSpPr>
          <p:cNvPr id="10" name="TextBox 9">
            <a:extLst>
              <a:ext uri="{FF2B5EF4-FFF2-40B4-BE49-F238E27FC236}">
                <a16:creationId xmlns="" xmlns:a16="http://schemas.microsoft.com/office/drawing/2014/main" id="{5B385ACC-3CE7-4447-8118-3908A8BDDA84}"/>
              </a:ext>
            </a:extLst>
          </p:cNvPr>
          <p:cNvSpPr txBox="1"/>
          <p:nvPr/>
        </p:nvSpPr>
        <p:spPr>
          <a:xfrm>
            <a:off x="228600" y="5715000"/>
            <a:ext cx="6553200" cy="461665"/>
          </a:xfrm>
          <a:prstGeom prst="rect">
            <a:avLst/>
          </a:prstGeom>
          <a:noFill/>
        </p:spPr>
        <p:txBody>
          <a:bodyPr wrap="square" rtlCol="0">
            <a:spAutoFit/>
          </a:bodyPr>
          <a:lstStyle/>
          <a:p>
            <a:r>
              <a:rPr lang="en-US" dirty="0">
                <a:solidFill>
                  <a:srgbClr val="0000FF"/>
                </a:solidFill>
              </a:rPr>
              <a:t>Filling washed gravel and sand in BSF, at Leto</a:t>
            </a:r>
          </a:p>
        </p:txBody>
      </p:sp>
    </p:spTree>
    <p:extLst>
      <p:ext uri="{BB962C8B-B14F-4D97-AF65-F5344CB8AC3E}">
        <p14:creationId xmlns:p14="http://schemas.microsoft.com/office/powerpoint/2010/main" val="1530566"/>
      </p:ext>
    </p:extLst>
  </p:cSld>
  <p:clrMapOvr>
    <a:masterClrMapping/>
  </p:clrMapOvr>
  <p:transition xmlns:p14="http://schemas.microsoft.com/office/powerpoint/2010/main" spd="med" advTm="780">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9" name="Google Shape;329;p28" descr="data:image/jpeg;base64,/9j/4AAQSkZJRgABAQAAAQABAAD/2wCEAAkGBhQSEBUTExQUFBUWGRgXGBgXGBoYGBoYFhcYFRoYIhwZHCYeGxojGhoYHy8gIycpLC0sGh8xNTAqNSYrLCkBCQoKDgwOGg8PGiwkHyQsLCwsLCosLCwsKSwsKSwsLCwpLCwsLCwsLCwsLSwsLCwsLCwsLCwsLCwsLCkpKSwsLP/AABEIALcBEwMBIgACEQEDEQH/xAAcAAABBQEBAQAAAAAAAAAAAAAAAwQFBgcBAgj/xAA/EAACAQIEAwYEBAUDBAEFAAABAhEAAwQSITEFQVEGEyJhcYEHMpGhQrHB0RRSYuHwFSNyQ6Ky8YIzNWPC0v/EABkBAAMBAQEAAAAAAAAAAAAAAAACAwEEBf/EACwRAAICAgIBAwEHBQAAAAAAAAABAhEDIRIxQQQTUSIUYXGBobHwMlKR0eH/2gAMAwEAAhEDEQA/ANwooiu0GHK7RRQaFFFFABRRRQAUUUUAFFFFABRRRQAUUUUAFFFFABRRRQAUUUUAFFFFABRRRQAUUUUAFFFFABRRRQByiu0UAcmu0UUAFFFFABRRRQAUUUUAFFFFABRRRQAUUUUAFFFFABRRRQAUUUUAFFFFABRRRQAUUUUAFFFFABRRRQAUUUUAFFFFABRRRQAUUUUAFFFFABRRRQAUUUUAFFFFABRRRQAUUUUAFFFFABRRRQAUUVyaAO0VG4rtFh7ZyvdQHmBqR9JiveC45YvGLd1GPSYP0OtAD+iiigAooooAKKKKACimfFOKW8Paa7dbKq/UnkAOZPSsi7Q/FS/eYrZJtJyCxnPmW3B8hQBtGYUTXzTd4rdJku3qWPPWpDhvbTFWCCl5/QksNPJtI/vWmWfQ9FU3sP2/XG/7VwBLwEwNnA5idj5fSrlWGhRRRQAUUUUAFFNzjk6+fOvCcTQmAZpOcfkB3RTX/UU6n6Uje4wg6nWKPch8gN+0Pamzg1BuElj8qL8x8/IeZqm3fi8Z8NgR5uSfsKpHbLtA2JxVxxsDlUdFXQD9feq22M/w1Qw3PgvxNsXmC3AbLHYkhl+u4+lXEGvl3DY0zWy9ge1xuYQK0FrZySdyIlftp7UkpKKtml+oqHHFWOgg/mAeVN8Zxk2l7y4+VQOgg8oqXvxukBYJomsyx/xZgxbSfNhH2H715wfxYYmLlvfmp284OlVt/AGnTQGmqinabvrYZHkEctCPXzrnC+LM3MnKdN/T8pqL9Qk6oC4TRVcbHsxO8++lMzxFw2WLh57Gj318GWW7NVF7fdqih/h7LQYm4ynkdln7n6VJXO8ykkMJ30YT6+dZl2lcjE3BIOo6DQgae2g86eGTk6o09YZiQdWn8z5dfSaQGJYNoTpz2IjmK7hlbLJB10/vTLGYkro0iBseXKaqbRr/AGG7SHE2Stw/7lsgEnmDqp9dCD6VZWvAbkD3rG/hnfd718DXwqdP+TAHT3q+XcJcaPC33rnnmcXVCtll/i0/mGlDYpQQCRJ2qs3uH3YkISa8HD3+Vsx96m/US/tCy1DEr1Glc/i0icw9zVT7i6Pwsp964tu4DLK8R0NZ9pl/aZyRUvi5x/PfWwreBFDETEuw384UjTzNZ096N+vvPrzqW7X3M/EL0zo0QdzAHXYVC37Tcg3QR99T511xlaTGo73/AKny/wA5e1ee9ny84/z7zTRiRv8AQkj8964rGfPfp7zufWmMomeF8UNi6l22TNtgwge5H0ke9fRA7SWe6W4W0YKYgk+IA7RPOvmFng9J/Xef7c62zCOO7Tw/gXc/0iufNm9tIxuuy52e0dlpOYgAxqCKUTjtkie8H3qlhlO615Z0H4a5ftn3Gc0XU8fs/wA4+hoqjgjko9zRR9s+43mi7LwrWSdee/vTM8Du55FxQJH4Ty/wVPV2uz2IfBtEZiOFMR4WAPmJ/Wkf9EMQWBE/y/3qYoNb7MPgKPna/gxau3g4lQzKCOeViJptds4a4oIEH1qf7fN3eKu2haZjmYiCB8xL++9UG9iGBIyukbg/22p7orFWSHeWw0KsaHma0z4RcGt3bF/vJzC4ugJEDLodOpn6VkWHefELTFebT/gFbl8ItcPcfKVDFN9vCGH12+opXXkGtFzw/CbaEkAnlrrArIvipx7NizZWAloBfVyASfuB/wC61DEdoMl9kPyiB9gawrtySeJ4kDWbhIPkwBGvoaZRiukJTIlsVXpMR/71E+dO+GcALEZoXUesbz5VJYns8ltVY3AP5h/N9a2xuLH/AMP+KAYxLNweC6chGwk/KfIzA962XC8FtIZCyfMk/nWAOy5g9ucynN6Zdf719AcD4uuJsJeT5XE78wSpH1BrEk9iyVD81wmk3vwdSo6a0w41iH/h7vdqS5RgpiBJEDXp509CWZPx7t1exfEGw9ksyZyqqokkKdwBvMVF9rcHew96bgAJywAc2kCBPUaiPzq74KzY4bbLIqtecf7l0iTPMDogP4R7yaonbzjf8UyEEKwBBWfDprIPMHlTODSsZNN0NMF2ldfTpUVxHi73LhMaUwTDOSaRFtzuf2FSsoWrs9cezfs3BcVBmBaZjweIaAidY5862jgXbEXl1iQcrazBiRrzUgyDp57GvnLG4rwKAxgT+n7VO9m+LXsMDGpfKSDyAmPQwZ1608U26ElSPo9caDzj1/eva3J5j7/tWP8ADPiG4MMQZ3jb+9aX2d4guJt5tNIMev8Ahp5RoROyWzHqK8hj1H1/tSvdVWu0PaRbNzuQ0NGZjzAOw9aQ0xPtZcf/AFLEM4APevIG0g/tTjhfEQpBIH2/Wm/bjH23xLummaCW/qgAnXqAKri4+DAKn3/SktFKLri0sPrlA67xUJxDiFseFAAB0phc4m0agGo27fkmI+orOSGpod4xwxB6b19AcBuo+FtM9lZKCcsGNPLYxuK+d/4iEMwT9qunY34hth7BsltD11+9Cp9om4p9mxnuDobS/UDbn5e9ecQ1oHWyI11BB/IVlVv4jnvJ3g/Ucx9K1nC8FtXLa3AxIYBgdQCGEg79KpFQfhE5Rpif8JYOuT/uP/8AVFPF4Fa/x6K3hj+P0Fpk1RXkt6fWk7mKRd2UeprKKWIcT4qtlQW3OgH6+lQnCu0qtfdC4ZiJA/47j71T/ij2la3ft92QylNDykEz+lZ5Y7ZPavpdGpVsx13HMe4kUmS6aXZTHxfZb/i1hS19b8eFgEf/AJLsfdfyqnWblq0pzfiBgQSdokn1rQ+I4oY2wV0Idcy/mv3rM8DZu4hytslcoM6GAw0ymOehrn9M5ZvpXZ0Tj7K3/P4qGdyyoBYa9Nx9j51pXw64664bu1Oz/nr+9ZJir7qSGzZpjX86uvw1vk27o/qH/jS+qi4wd9obA1OVfd/0lr/bS4mMu5yGQ3WEHdYaNPaoPtTj1uY3OuoZACRsSNPYx+VVnizFMRdTaHbTYATIp7wHDNiLndqQGKswJPNFLR6mIHmRVouoEpf1ND1eKujakD13pPH8ZzCGJj86bHCAg+HOxnxFiIn+kcxT+xwNWw4YCXnTWJFZY6ToQwWPKMD3LjUg5toGjCD61oPZ3tkcPYa0rQqMzKBpCtrrrvM1nt67kWWLMxAHiMmOk9KmeG4AHDq6mWuLr5EGIrU2DiumXTDfEAMJdYn7/Wo/E/FnubkL4lPzKdoqjcWt3EMaxVbxBMkmmTbEmkvBe8b2m73cnK2oPNTyb6aEdPOq9jZb1FIYbW2p8v7Ud4dufL9q77tbODpnrD4mOmY8zOlNL14fh08hJ251K8H4X/EXlEE+LVQM2YAEnQcoG9d7RcGNjEGVZA2oUqVEDwyAeWlTfpmoe5eivv74kXhwRqBr15jTl0p4L5iDt0/zekhXrJOtY9CiV7iLLAXc/wCE1uPwWvhsG/VSqk8/xH9ayDgHYy/j3uDD5S1tQxDNlBExAJ0mev1ra/hZ2UvYLDt36hXc/KGDQvmVMST+VJI1F3NfPPxM4my8VxIDHQoPpbSvoavm/wCLqZeL34/ELbfW2v7VNlEVUY8l9ddKevjXZcrFYMAnKMxC7DNEkDzNQbnXzGtS3DLoMNIBXkROvpzpGUi/B3GcPCiZ0oOIJQDJb0GUNlGbL0mPvvTy9aI8RZGB0Ajr5TpFRGLuZPDMnypVZSVCGLuTAFJ2Wrjrqa8WjVKrRC7dju1c1r6M+E3FDe4Zbza92zW58hDL9mj2r5uU1u/wNxanA3UOpF3NHkyqJ+qmiPYsui1Y7CXmuMUzBZ0GYjbTaRpOtFTZE6ww9DRVqE5kNa4Ik+KD+dO27i0NlB5aSfvVZs4pg4Ju3AemY/vtUgcWTycnrln84qu32TIL4kYFcbhJQMLtmWQEABlPzrpzgAjzHnWDYhzX0fa7wyzAqo55QfaI1rF+2XBBYxNwZSFYlkkR4WMjbTTao5F5K434JT4e8azWWtE+K3qv/Emfs35irr2L7M2/4zGOyAo62rgnQBibgfn7+9YvwzH/AMNfW6omJDDqp3H+dKvrcevPYDJcXD27gzM7HxbkQFGpjeRprXDjUsOZzj0ztm1mx8H3/rz/AI1+SKh8QLCpxK/bSAitCCdMpAOhPmTUj8PuJpbuXEJ1ZQREkSp29YNMb+KtmQ+IN0cpt5h9zP0p7h+I21wzKngKrK5dM3nO86zrVfU5Hli9bYuGHtPvwJ8S4UcZj3FuFnLmnkYAO3PbSrrwjheHwVqEUtfjxM3+fYaVSezPHVsXJiTUnxTtSHBIrIR4xS+Bm1JuXyRXFL7LfZohWadNpO9e8y3DJ7xoGiiSI6RyFR6YksDmOk1ofwo7Ni+t9ly5lAUlpPz5oAA/4g10YcUZv6nS8kJ5HDozjiGMzcgANBUvwHGlbbSdNI96ZdouCGxi71ox/tuVEbaQdJrvDLHfXVsoyqTOrmFlQdJG00s4qNqzccnJpkxisZnWOVQmB4MuIxVqw1zuhdbIHK5gCZC6SJBaBvzq34Ls41iBdsNeukBgqS6gEaA5JBadwTFSGOLogfE5LZE5bXhbKqwQTAgNPIHSop0dE48kQHaTsW/C1QXriOrAkMobkRMqRI+Ya7VV7mJQ7OD7H9qsHbHtUMTbOdjcfTxE6eGYkbaSfqTUXhexF84RMVoO8vLZRCRJDKSHmdBOketdSyNrRwShTLB8KcQDxG0QdfGCPW2+v1H3qc+Ndv8A38O3W24+jg/rUL2ZxtnBlLhH/wBMzny+LPsUbpImDU/204rY4laW5YaXsIzMAAWXNl16FfCSSNoqnuxaSZF4Zc7Rm0RXrvNIFdGHI3pLE3gn/I1j7tj2aN8JcYtnEASP90FDPM7jfzH3rahbr5c7MXbhvW8rMIbMpgwCBIj6cq+nsHfz21ZhDFQWEzBIkjTzpZ/JsfgVZQdNa+bfiWQeKYqB8rhR6KiivpORXzJ27fPxHFsASDeuDb+U5f0qTKIQ+H/AreL4nZsXVzW37zMASDAtOZBGxBgjzApTtX2JxHDcV3RGdLhPdXIgP5dFcbEe+1WH4ErbPE3LmHFlu7B5ksof3C/ma23j3C7OJsm3dUOJDDqrDZgeR3+ppoJNq+jHKk2fNnG+E3LNq24zNI8Qj5evqKq73JMmt3+IXZS1awhuobmZMoUSCDLDfSetYO5kknc6n1NdPqoY1UsfkniyOa2LYhoPsPyFebI0rzi21B6qp/7RXbJ0rlnqTLRHNtda0D4XdoxhcZbVj4LpFo+WcmG9AYrP7LailsJdJbPOVRz56nkOppUrYSZ9dC6PKiq5wPixvYa1dMS6KTtuRr95orp9qyHMc27arqNv+OYn3GppU8RPJIHOSB+Zn7U0bi4nQu/sIrv+qE7Wz9/0rabAefxRjQAj1qk/E3goxOENwqFe1LK+0jmnod/arYLzblu79uXqx1qhfEbHvADYxArDw2EDgsvVyAfv7A0k3xXRq2yldn+zmH7kPiQr94YUhm8HIKYgBjvr5CpXGcOw9l8v8Ncvt3YhAG7pFByhgSdZ01OgPnVZHESoKx4SMp/laNpHuDO9Xn4L8RuYi5estlKWoaTLHKxK5RPKQDXPH+pWdcpJQdFA49xK6tx17u3hwphgqrM76mNdCKgl4iQ+o5AGefnVg+J1sLxXELrGYemqLVXa3JoklGTRKORyimPbzWxBWZO43j9q61/Smb26UyED96xmpj3AKzkIoJZjAA61tXwhwjYQ30vZQ10oVCsG+UNmmNBuKzLstwdP4c3HuLad2Ik6nIIBjXSTPrAq19n7WBwzl8ReOImMpMrk3k6EyD50ynWinC433+BXPiL/APdsUZHzgjXeUU1WiQPl3HPbWr78XeNqRat2TYa2/wDuygUusAKFJA5/p5VmYZjzNDfIVfQqZNJ2nv7d9cHKAelNeJ8Ve4RmuM8DSfOoxkY9ac2OGm58uyiXYnKgHqx3/PkKVtIxzbND7N9krNjCWcfePell7wW/CIEwFUE+N4kzEL0nULduO3yYjD913RWGR0M5cuXQAjX8JOqxFNOK9qHuYPDWrUoLQCRmylgqKocDSVJnU+1Vq/hHcEuy9DmcZvpM+9RnmalUejFG9sWt8aF+/ZtqxVrjohddCQzZfENiwnfnVh7e8CxHDrSMl8OLjm3pbVG1UkyVOsxFUbh9nu8XZIIOW7bO45Op5VtHxoszgrbfy3lP1VxXXFRcGyE8s1kST7MSucQuzDNr6U1uAkyTJpzcw5ZpinOH4Sx1ymOUgifT96T3FVsaixfCXAG9xSzKF1TM7aSFyqcrHyD5feK+lEWBsPsK+eOxljFYfErdw1vO66FRJlW0IOTltqToYNb5h8VmXxkI3NZj89fpWwnyQ1UOc1fPHb4G1xPEWzsXzqf6bnjH3JHtW/XAIliSBzBI/wDHf6VS/iJwnDYjDO7JnuWl8LZ4ZZYamfEVEyVPntTNGplA4Vg3sZbtolSNnHUiDqeW4q6dk+216/ixhby65Sy3BoCFgmRtvzH0qpYa/IBbwpcHdOv8l1BA05SB9qQ7L9pDh8UuZSWtsUfT8BME/SDRCdM3NjuDrsuvxhxeTAjbW4g125mPoK+frKlmg6Abk7Ac5/bnWvfGDFs3DbROY5r5MyToqsAddQCeRrGDeOxJI+1dOVpVF+DlwKo2L4nEZmJiBy9BoPsK9WztSBccp9P708VNK5JO3Z0oWtmBNP8AA4YLaLPJnkvIAjbzNRXewD5VOW8SrWhEglIAG+Y6fnNbEGbd2Cx6tw6wYjRhz2DsB9qKV7FWbFrh+HRrgBCAxJ/ES3TeDRV1LRCiQu8TGwkdMqif1ry+PMfLcAHNv2g0imFUal5PQTHvRcwiN8wc9NwPYSB9q3RozxeNuHRAY/q8IEa7kVnvHeHi85u2wvV2YhQW5wsS3QdYrRcbh7RtlO6dhHJyNtRqsQKqF3jZOayMItgEFWdVJuEcxmfUg7E9Ca5s+6VlIFIxHDxBXnOmo1HoNvrVi+F/GRgsTcGXMLoVZJChchLEyT51Df6WxJADEA6kiNfQVI8OwBs/7k5fOJUjpMyPSa5cUuE1ZWUbWiL+IK95jrl7wzcgmJjRQBHXQVWrdjWrjjZe5L5HG+oifpsPevCYZGaVtBFAGstr1MmfPasy+oSk3RmPE+KRX04YSJ6dBXo4FZCjN5mPtAk79atN21oe7yCIjQk/WY+1PrFrMAWUseQAKgeZJHi+nKags7eyksdFUt44WLYRrCOwn5wSdT0I6VZewztjMQe4wuEHdhWbOkCCYgQCZ0ptxHAoR87hufi8/wC1Sfw+4vZwVy6zh4cKFMDTKSdQW1JneurBL3JJCznKMHX7Fc+JGCP+pOGW2jZbchPCg8I/IaVD2uECCSwbLrAkKf8A5ECfb61aO1+Lt38U19beYMBuylhlEE5RMUzwWHstGZWY6xmJP/aDA0/KlzzcJNIWCbim1sijhLREZC3mCAu0aKNz1J/vUlhuKNAtlSU3RckAMJiBzHODImpDJhABChZBkgK76c9QVX03pncxiZTbBKiZA110/F4ZJ28O1c98l0xuNEd/DgtL3WLuTI+cjpqNielOBgAASsGNyyiPq5C/Y0tNoplFxUbUklSvKMogz9qQ/gHcnu+7cAScrAxpzzaz7Vve+jetEc+BfPmBtzIYQynn5eHl5VoXb3tJcxGCVWFseJGlQSSR6mBv51Q24MxaTJAiSYGp/CMx6Tv0qwcZtZLADOTG37HNuK7sU/pkjlnFcosp12TzP1pNFqQCLzk+8foa9PhgOQH1n7mftUoyoqyU7H8du4bEI1o6kwVLEI0/hMdesVvfB+MC9Ztscud1DFVJYCRtJAiNvUc6+dsBfW2wLJn22YowjmGEwfUGta7Ale6a7b/iXQsfDczlix1nw3ChWSdcomKfE23QMuxdwT8pHQkg+nMflUPxftJhLLm1iIXMNZTMsMI1ZZiRzrmL7RG3M22Uj+bNHsIk1jXabil6/fdnM5iPCAxVTsAuaSBpyNPlm4BFJltxvw2xLknC4jDvh7pBDsWLKq6q2khzoBIOscqjMR8Or1vvLv8AELeuQubwlQV2Y6nWFg+xqS+F9xgjqt6RubQZpBOnyMmXWDqrA7b1fsDhc6urACRlOUyRM9ZANWwxjONsTNklDfwZ126v2l4Zas3z89t2DAye9WGUgEyVJ+x5ViZFaz8a1i5h7S5sqWyZPyyTHT5oXr7Vlvd60ZdTZmN3Ba/lnjDgTPTX3p13hiklt6127aIipXZRHWHiVT4QYJJ6Gn4A70BpABAIyxAGn83Ko1Lc1M4KznKqDqYB36gTpqa26FZ9CcOwdl7KMG0ZQR4DsduQ5eVFJ4bD21RVDCAAPnPIRyNFdSJaFWvNPJT/APET9683dRq2Y+s/ZSaS4ipkBgIfVD+Keds9WGonpEzyiu8ynMIzsAigsTudJG5P99qlTkrQ1jprjNIt5M2wGYD/AMiKRxFu4invlI57SJMxqJ9468q8NagauSh0DOJh5mRtKb+nLbWNxPGLtokBzby7hnOsjQGDoSNRBqPGT7NQlex42gHoQ06dPFUfcwoZp0XrrAYcgN1mehp5/qwcnve78syNmPPR1ZW32zT60lc4pbKnLmLLrARjprrJUER9q5pRvsvGVEddwarOo5jwkGNAabHCrm/FESZ9ukf4aXthGaJIzbkzE6Nrz8qSv4tUIW2TOxJkTznWAK5XC3osppImLGCW2maAobQDKSY9Jn/3Tp8IF1JaY6axruDMfSqqb8sDbG2hLqNT1029TT60jkauxHTT8ulXx4k3onKTJa89vYnTzhWnrNNLtgMwhs4IETbGuvIkkSI3502cmdM2kzAysOmo+tI27V5XFxZBnVgJPT3PXSnyY0tiKQrjMGpbK142/C2pygkDpsNfKkO5VhltKpMaqCGJAHlqRpzgU/xfDRcALKoO865pI2JO8DyjavfD+EmQAMkSC2884OwG++/SuW05aK+KIp+ANEuxUb+EZtN9hEUWcDY0CuSY1JIkek/LoY/WrVd4WIElgNCQmbT+aZ1cx0+lOL3BbV62JtOjfhLgzlOreJZ1PnrvrNWalJW3+QloomJKEBbfdCAdSstp1LCkbVvQOxaAT8gVT10ZtvWrHjeHHDMe7trH8wuW1zRqZkzpB0NV7Gi5pm7sSdi4eJ9DA+lJG266/Ex0cxV9bkZimXcasWHkSBuT11pXFC24U5yNpDAgAHnOp6chO9IvwxlCs5Fv/kdT6IPFBHkB514KZTOsagSu+nT3nfpXRCCqkxHISsi2GgPHLMwP5KD/AHr2MEhaFvK7GNCrKZPIE717ucGZVzMQAdtMw9zypqw0jMG56DT6kTSzg4+RouxZ8Kbbxctv5DVfzE1euxt67cyWxbyg/wDUhiuVBGUtEFthzjaqPg8IXYAELykmT7Aak+QFaNwrChESyrBV2GdoBJ1PuelVwRk93oWdE32hsX7mHNpLllGMBSxKyd4U7qx5RVP4pxB8RhUw4CIwgPMnMw8OcHz3O40arJirOGsIz3WDlJJUAsu0aabwSKzHi3GGvXCyqLa7BUkaTIJ11O30EbVTM0vzNgNbYe2huC4UOWUC3IZpYKdBqBGvmBWyfDXiiXsHmGYPMOHud4xYAeIE7KeQ5fesi4PicOHy4m2zJr4lJkHzUfN9vepvCYm2pIsXH7rYBy3hOsgSAY8q30sY3t0S9RbiNfi5lucQbNdChLdsKsM0yWLRGgInmRWf92KneNsVxGfRpgmROx/qHOOVRLLrPntRldyY2NVFCCWtadJZ0018on7VwJXtBrUrsotHEwwPKNeWlXvsb2fFk985HjSFiTEka9Nqq/DcT3ZkojzycT71eOy3FxeJthAjf0gZI8+h5VTE48tsWd1pE4MIh17wf5712nH+lt/KPp+1Fd+iNjrh3FVINq46nN4lM6K/4efPoKQuYpVLKylW2OXQgnTUxKg+pPSKh72FcHp5nMSTttMD3p/duBwGZhnAAYAbgaBtfLQ+gNTlF3a8mJ0dsX3MzlIPhhYhQNlE8/yppfwKtGcZkAygQCpgwAY6bCdYjoKUOJbwwBoZVftPSQNR6mnOHx2Vo/EfmZAFaN9TGpneptSTsfTRXzwCXzB2Uk7ZmaBGw1+XSY13rmNwjWcrxmaSCRqAORI0JG0zMcqsF57TKRcDEcyqgHXn4TOnXX7VCY3HqsqrMpXwrnbMpVo3ME5uXiA9a5srjFtttFYW6IvF3bTjcK/MAR5ADXTlE7RTZOGCCY5jXQRGh0H71M8N4MLtsm1AdZLqFV8yj8SkdDuN9Qdq82LXeiM/dif+oAFPntqPpvXFxcuv2LukdweFC7BfEAJA8PsGEsamreDtopITMY3br6D261HWMLkI/wCodpBVhr5LEU4XE5xlLsIJ0Bj2+bSrxjOK+BWovoRfBGYJAH8hC5T66Ak+tecRw8sw1UAGYVRqTpodNY0AAmk+J8YtiJuqmmgtoXkxB0IEHzkjqaa2caqoNLi94fnLAEmNo1j8hNRmpPTMS8koeGBmIGbNA3ygKSD1IECOZ0p7hFs2JDX0JgRBBCkgZiGOhMidBpJqurxEB07wZNZZluhnMxA0Ebc6muG2muDwvBVo1YqxGhDagSYOuWfPznii09hOu7HjliyZrhyEqR3a6/MQTmAB6DSNjUhiYYG4XzquhN1CADsBJJknaFGvSmNzCvbIJF45g0MJZZAnKVJ2Pr18yWo7Ttl7w3gNRbCMuhIWWOhnWdNI06612K09EWhtisrGAguLADFkCQ2sb68j00Go1FRBxT2YcrZRBp4QrNJPr/8AtUza7TuQMwtsdJkECdwYXWPWTTheJp3ZXKqxuqhDqTpBe0Z8vpSTx8uwT+4qd3tCZbKtuY1YBZPmTr12iZjWmgxbNlg/zEKo8TQJgkDnsOdTPEMU3/SdQSNVazZJU9SyqI+mlJoHgtcNt3+UTBIn8QKx02H2NIo+Eh6IPG3XY/7rAQIjUwByAG/5Utg+GG6QYyrprAk+mn5167lACbiBCNijMJM9GzfWn/AsaXbKvhVRIBEz9DJ9vLSqQim0pBWtDzD8KSyytbtsWmJYzpME6AwYO+gqTFrxEmHyklJEZFIiAOv716YmNI840395pbh1xCSGG6nY9NfTlyrtpRRLbIXG4p7q3bdx0RQZ8MFysaAwJjnAioC32futZa6MuVZJBMEgcwDz3030NWPEYuzYLOtu02eT4ncuSD+GB4Rvy6a8qgrPG27xyUGVjIRflB6x+Ikb9a55cLqRVJ1oirmCIXW2xmCG1gDSf6SCCN/rFOVtm3ojd4o6plI11EE6n0JmmmLOpykkb8xHkRHKTXbWYhIaPm+x+nMUsKizJbQhxSyxhmBk6aiI9OtRhSKk+JXpYazGvLePKmUVs3syPQkFr3bXWvWWutbikGJ7D9ndFPeocwkZYP011+lWPhrmygthQRzOxP0qv9kbE3Sx1yCY5HkJ1q6HEaaoAPSuvDFNckqJTb6YmMaOQce9Fe1jofr/AGoro2LYo2/4tD16eh2mkr1xidHKjnpOtcorYBI6buwBMnryFOO6VRoJJ9v1oorHsEJ8QSLRDE6rGh1g/wCbVVl4VcjNauZhGzSARv8AXnRRXPkxRmtlISa6JPBXmtAMQJYgsR4WC5dpWJJaNd49aUxfGsOzMhDowiXLEg89dCSOU7+VFFc2fGscPo0Xg+UtnMNgbzF1OS0dwQAc49RG++o9Yr2LdvMCS2YEjmcrBRI31/8AfWu0UkZccal8mxXN7G+F4K1xmcKGjSTAnlt6UvbwaXLQLL4R/Ix9hBC8t5Jooozy4tJEI7EcHYWywKIBrI5kknnPLTkRUoC93LmOZpkZvUwBrzECiisgk9jsVXF9yYDODmlRoYWCYnQjU8vvTLC4u+qNqGJzGYWQdyNROnIydKKKrJ3+n6tCJi1nCgKufVjmbwsYmRm3E8+te1tOstkUlfMSB11maKKq+ja2Vu9dZLxa4oZnlpLHVBIK84O/KuXOP2cgy2iSCfxAabclgg+21FFck5OPRZxVDbHLaY6uyEwQDLKJ8wB+XvUlwrgr22DqyFTlEDNLA9JAg+se9FFcuXJKE1TClxLBewhWCyhQdpJM+egNdwSgXVOhgjYddOfr0Ncor1r5RdnP5ILjVkwctpTAMlmkiDqBtp99KqhvnloPLSiiuXOqZWHQk/UU7t4UvZUD5lZj7GPP+miisxbezJjO/aJnaZ1AG3vTXLRRTS0zIhlr1aQE+IwJGsTRRSo1lh4Zw1kK3UaRy5SNQRBj71P2se45fSuUV3RXHok99jgYv/8AGp9yKKKKpYtH/9k="/>
          <p:cNvSpPr/>
          <p:nvPr/>
        </p:nvSpPr>
        <p:spPr>
          <a:xfrm>
            <a:off x="1697039" y="-830263"/>
            <a:ext cx="2619375" cy="174307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330" name="Google Shape;330;p28" descr="data:image/jpeg;base64,/9j/4AAQSkZJRgABAQAAAQABAAD/2wCEAAkGBhQSEBUTExQUFBUWGRgXGBgXGBoYGBoYFhcYFRoYIhwZHCYeGxojGhoYHy8gIycpLC0sGh8xNTAqNSYrLCkBCQoKDgwOGg8PGiwkHyQsLCwsLCosLCwsKSwsKSwsLCwpLCwsLCwsLCwsLSwsLCwsLCwsLCwsLCwsLCkpKSwsLP/AABEIALcBEwMBIgACEQEDEQH/xAAcAAABBQEBAQAAAAAAAAAAAAAAAwQFBgcBAgj/xAA/EAACAQIEAwYEBAUDBAEFAAABAhEAAwQSITEFQVEGEyJhcYEHMpGhQrHB0RRSYuHwFSNyQ6Ky8YIzNWPC0v/EABkBAAMBAQEAAAAAAAAAAAAAAAACAwEEBf/EACwRAAICAgIBAwEHBQAAAAAAAAABAhEDIRIxQQQTUSIUYXGBobHwMlKR0eH/2gAMAwEAAhEDEQA/ANwooiu0GHK7RRQaFFFFABRRRQAUUUUAFFFFABRRRQAUUUUAFFFFABRRRQAUUUUAFFFFABRRRQAUUUUAFFFFABRRRQByiu0UAcmu0UUAFFFFABRRRQAUUUUAFFFFABRRRQAUUUUAFFFFABRRRQAUUUUAFFFFABRRRQAUUUUAFFFFABRRRQAUUUUAFFFFABRRRQAUUUUAFFFFABRRRQAUUUUAFFFFABRRRQAUUUUAFFFFABRRRQAUUVyaAO0VG4rtFh7ZyvdQHmBqR9JiveC45YvGLd1GPSYP0OtAD+iiigAooooAKKKKACimfFOKW8Paa7dbKq/UnkAOZPSsi7Q/FS/eYrZJtJyCxnPmW3B8hQBtGYUTXzTd4rdJku3qWPPWpDhvbTFWCCl5/QksNPJtI/vWmWfQ9FU3sP2/XG/7VwBLwEwNnA5idj5fSrlWGhRRRQAUUUUAFFNzjk6+fOvCcTQmAZpOcfkB3RTX/UU6n6Uje4wg6nWKPch8gN+0Pamzg1BuElj8qL8x8/IeZqm3fi8Z8NgR5uSfsKpHbLtA2JxVxxsDlUdFXQD9feq22M/w1Qw3PgvxNsXmC3AbLHYkhl+u4+lXEGvl3DY0zWy9ge1xuYQK0FrZySdyIlftp7UkpKKtml+oqHHFWOgg/mAeVN8Zxk2l7y4+VQOgg8oqXvxukBYJomsyx/xZgxbSfNhH2H715wfxYYmLlvfmp284OlVt/AGnTQGmqinabvrYZHkEctCPXzrnC+LM3MnKdN/T8pqL9Qk6oC4TRVcbHsxO8++lMzxFw2WLh57Gj318GWW7NVF7fdqih/h7LQYm4ynkdln7n6VJXO8ykkMJ30YT6+dZl2lcjE3BIOo6DQgae2g86eGTk6o09YZiQdWn8z5dfSaQGJYNoTpz2IjmK7hlbLJB10/vTLGYkro0iBseXKaqbRr/AGG7SHE2Stw/7lsgEnmDqp9dCD6VZWvAbkD3rG/hnfd718DXwqdP+TAHT3q+XcJcaPC33rnnmcXVCtll/i0/mGlDYpQQCRJ2qs3uH3YkISa8HD3+Vsx96m/US/tCy1DEr1Glc/i0icw9zVT7i6Pwsp964tu4DLK8R0NZ9pl/aZyRUvi5x/PfWwreBFDETEuw384UjTzNZ096N+vvPrzqW7X3M/EL0zo0QdzAHXYVC37Tcg3QR99T511xlaTGo73/AKny/wA5e1ee9ny84/z7zTRiRv8AQkj8964rGfPfp7zufWmMomeF8UNi6l22TNtgwge5H0ke9fRA7SWe6W4W0YKYgk+IA7RPOvmFng9J/Xef7c62zCOO7Tw/gXc/0iufNm9tIxuuy52e0dlpOYgAxqCKUTjtkie8H3qlhlO615Z0H4a5ftn3Gc0XU8fs/wA4+hoqjgjko9zRR9s+43mi7LwrWSdee/vTM8Du55FxQJH4Ty/wVPV2uz2IfBtEZiOFMR4WAPmJ/Wkf9EMQWBE/y/3qYoNb7MPgKPna/gxau3g4lQzKCOeViJptds4a4oIEH1qf7fN3eKu2haZjmYiCB8xL++9UG9iGBIyukbg/22p7orFWSHeWw0KsaHma0z4RcGt3bF/vJzC4ugJEDLodOpn6VkWHefELTFebT/gFbl8ItcPcfKVDFN9vCGH12+opXXkGtFzw/CbaEkAnlrrArIvipx7NizZWAloBfVyASfuB/wC61DEdoMl9kPyiB9gawrtySeJ4kDWbhIPkwBGvoaZRiukJTIlsVXpMR/71E+dO+GcALEZoXUesbz5VJYns8ltVY3AP5h/N9a2xuLH/AMP+KAYxLNweC6chGwk/KfIzA962XC8FtIZCyfMk/nWAOy5g9ucynN6Zdf719AcD4uuJsJeT5XE78wSpH1BrEk9iyVD81wmk3vwdSo6a0w41iH/h7vdqS5RgpiBJEDXp509CWZPx7t1exfEGw9ksyZyqqokkKdwBvMVF9rcHew96bgAJywAc2kCBPUaiPzq74KzY4bbLIqtecf7l0iTPMDogP4R7yaonbzjf8UyEEKwBBWfDprIPMHlTODSsZNN0NMF2ldfTpUVxHi73LhMaUwTDOSaRFtzuf2FSsoWrs9cezfs3BcVBmBaZjweIaAidY5862jgXbEXl1iQcrazBiRrzUgyDp57GvnLG4rwKAxgT+n7VO9m+LXsMDGpfKSDyAmPQwZ1608U26ElSPo9caDzj1/eva3J5j7/tWP8ADPiG4MMQZ3jb+9aX2d4guJt5tNIMev8Ahp5RoROyWzHqK8hj1H1/tSvdVWu0PaRbNzuQ0NGZjzAOw9aQ0xPtZcf/AFLEM4APevIG0g/tTjhfEQpBIH2/Wm/bjH23xLummaCW/qgAnXqAKri4+DAKn3/SktFKLri0sPrlA67xUJxDiFseFAAB0phc4m0agGo27fkmI+orOSGpod4xwxB6b19AcBuo+FtM9lZKCcsGNPLYxuK+d/4iEMwT9qunY34hth7BsltD11+9Cp9om4p9mxnuDobS/UDbn5e9ecQ1oHWyI11BB/IVlVv4jnvJ3g/Ucx9K1nC8FtXLa3AxIYBgdQCGEg79KpFQfhE5Rpif8JYOuT/uP/8AVFPF4Fa/x6K3hj+P0Fpk1RXkt6fWk7mKRd2UeprKKWIcT4qtlQW3OgH6+lQnCu0qtfdC4ZiJA/47j71T/ij2la3ft92QylNDykEz+lZ5Y7ZPavpdGpVsx13HMe4kUmS6aXZTHxfZb/i1hS19b8eFgEf/AJLsfdfyqnWblq0pzfiBgQSdokn1rQ+I4oY2wV0Idcy/mv3rM8DZu4hytslcoM6GAw0ymOehrn9M5ZvpXZ0Tj7K3/P4qGdyyoBYa9Nx9j51pXw64664bu1Oz/nr+9ZJir7qSGzZpjX86uvw1vk27o/qH/jS+qi4wd9obA1OVfd/0lr/bS4mMu5yGQ3WEHdYaNPaoPtTj1uY3OuoZACRsSNPYx+VVnizFMRdTaHbTYATIp7wHDNiLndqQGKswJPNFLR6mIHmRVouoEpf1ND1eKujakD13pPH8ZzCGJj86bHCAg+HOxnxFiIn+kcxT+xwNWw4YCXnTWJFZY6ToQwWPKMD3LjUg5toGjCD61oPZ3tkcPYa0rQqMzKBpCtrrrvM1nt67kWWLMxAHiMmOk9KmeG4AHDq6mWuLr5EGIrU2DiumXTDfEAMJdYn7/Wo/E/FnubkL4lPzKdoqjcWt3EMaxVbxBMkmmTbEmkvBe8b2m73cnK2oPNTyb6aEdPOq9jZb1FIYbW2p8v7Ud4dufL9q77tbODpnrD4mOmY8zOlNL14fh08hJ251K8H4X/EXlEE+LVQM2YAEnQcoG9d7RcGNjEGVZA2oUqVEDwyAeWlTfpmoe5eivv74kXhwRqBr15jTl0p4L5iDt0/zekhXrJOtY9CiV7iLLAXc/wCE1uPwWvhsG/VSqk8/xH9ayDgHYy/j3uDD5S1tQxDNlBExAJ0mev1ra/hZ2UvYLDt36hXc/KGDQvmVMST+VJI1F3NfPPxM4my8VxIDHQoPpbSvoavm/wCLqZeL34/ELbfW2v7VNlEVUY8l9ddKevjXZcrFYMAnKMxC7DNEkDzNQbnXzGtS3DLoMNIBXkROvpzpGUi/B3GcPCiZ0oOIJQDJb0GUNlGbL0mPvvTy9aI8RZGB0Ajr5TpFRGLuZPDMnypVZSVCGLuTAFJ2Wrjrqa8WjVKrRC7dju1c1r6M+E3FDe4Zbza92zW58hDL9mj2r5uU1u/wNxanA3UOpF3NHkyqJ+qmiPYsui1Y7CXmuMUzBZ0GYjbTaRpOtFTZE6ww9DRVqE5kNa4Ik+KD+dO27i0NlB5aSfvVZs4pg4Ju3AemY/vtUgcWTycnrln84qu32TIL4kYFcbhJQMLtmWQEABlPzrpzgAjzHnWDYhzX0fa7wyzAqo55QfaI1rF+2XBBYxNwZSFYlkkR4WMjbTTao5F5K434JT4e8azWWtE+K3qv/Emfs35irr2L7M2/4zGOyAo62rgnQBibgfn7+9YvwzH/AMNfW6omJDDqp3H+dKvrcevPYDJcXD27gzM7HxbkQFGpjeRprXDjUsOZzj0ztm1mx8H3/rz/AI1+SKh8QLCpxK/bSAitCCdMpAOhPmTUj8PuJpbuXEJ1ZQREkSp29YNMb+KtmQ+IN0cpt5h9zP0p7h+I21wzKngKrK5dM3nO86zrVfU5Hli9bYuGHtPvwJ8S4UcZj3FuFnLmnkYAO3PbSrrwjheHwVqEUtfjxM3+fYaVSezPHVsXJiTUnxTtSHBIrIR4xS+Bm1JuXyRXFL7LfZohWadNpO9e8y3DJ7xoGiiSI6RyFR6YksDmOk1ofwo7Ni+t9ly5lAUlpPz5oAA/4g10YcUZv6nS8kJ5HDozjiGMzcgANBUvwHGlbbSdNI96ZdouCGxi71ox/tuVEbaQdJrvDLHfXVsoyqTOrmFlQdJG00s4qNqzccnJpkxisZnWOVQmB4MuIxVqw1zuhdbIHK5gCZC6SJBaBvzq34Ls41iBdsNeukBgqS6gEaA5JBadwTFSGOLogfE5LZE5bXhbKqwQTAgNPIHSop0dE48kQHaTsW/C1QXriOrAkMobkRMqRI+Ya7VV7mJQ7OD7H9qsHbHtUMTbOdjcfTxE6eGYkbaSfqTUXhexF84RMVoO8vLZRCRJDKSHmdBOketdSyNrRwShTLB8KcQDxG0QdfGCPW2+v1H3qc+Ndv8A38O3W24+jg/rUL2ZxtnBlLhH/wBMzny+LPsUbpImDU/204rY4laW5YaXsIzMAAWXNl16FfCSSNoqnuxaSZF4Zc7Rm0RXrvNIFdGHI3pLE3gn/I1j7tj2aN8JcYtnEASP90FDPM7jfzH3rahbr5c7MXbhvW8rMIbMpgwCBIj6cq+nsHfz21ZhDFQWEzBIkjTzpZ/JsfgVZQdNa+bfiWQeKYqB8rhR6KiivpORXzJ27fPxHFsASDeuDb+U5f0qTKIQ+H/AreL4nZsXVzW37zMASDAtOZBGxBgjzApTtX2JxHDcV3RGdLhPdXIgP5dFcbEe+1WH4ErbPE3LmHFlu7B5ksof3C/ma23j3C7OJsm3dUOJDDqrDZgeR3+ppoJNq+jHKk2fNnG+E3LNq24zNI8Qj5evqKq73JMmt3+IXZS1awhuobmZMoUSCDLDfSetYO5kknc6n1NdPqoY1UsfkniyOa2LYhoPsPyFebI0rzi21B6qp/7RXbJ0rlnqTLRHNtda0D4XdoxhcZbVj4LpFo+WcmG9AYrP7LailsJdJbPOVRz56nkOppUrYSZ9dC6PKiq5wPixvYa1dMS6KTtuRr95orp9qyHMc27arqNv+OYn3GppU8RPJIHOSB+Zn7U0bi4nQu/sIrv+qE7Wz9/0rabAefxRjQAj1qk/E3goxOENwqFe1LK+0jmnod/arYLzblu79uXqx1qhfEbHvADYxArDw2EDgsvVyAfv7A0k3xXRq2yldn+zmH7kPiQr94YUhm8HIKYgBjvr5CpXGcOw9l8v8Ncvt3YhAG7pFByhgSdZ01OgPnVZHESoKx4SMp/laNpHuDO9Xn4L8RuYi5estlKWoaTLHKxK5RPKQDXPH+pWdcpJQdFA49xK6tx17u3hwphgqrM76mNdCKgl4iQ+o5AGefnVg+J1sLxXELrGYemqLVXa3JoklGTRKORyimPbzWxBWZO43j9q61/Smb26UyED96xmpj3AKzkIoJZjAA61tXwhwjYQ30vZQ10oVCsG+UNmmNBuKzLstwdP4c3HuLad2Ik6nIIBjXSTPrAq19n7WBwzl8ReOImMpMrk3k6EyD50ynWinC433+BXPiL/APdsUZHzgjXeUU1WiQPl3HPbWr78XeNqRat2TYa2/wDuygUusAKFJA5/p5VmYZjzNDfIVfQqZNJ2nv7d9cHKAelNeJ8Ve4RmuM8DSfOoxkY9ac2OGm58uyiXYnKgHqx3/PkKVtIxzbND7N9krNjCWcfePell7wW/CIEwFUE+N4kzEL0nULduO3yYjD913RWGR0M5cuXQAjX8JOqxFNOK9qHuYPDWrUoLQCRmylgqKocDSVJnU+1Vq/hHcEuy9DmcZvpM+9RnmalUejFG9sWt8aF+/ZtqxVrjohddCQzZfENiwnfnVh7e8CxHDrSMl8OLjm3pbVG1UkyVOsxFUbh9nu8XZIIOW7bO45Op5VtHxoszgrbfy3lP1VxXXFRcGyE8s1kST7MSucQuzDNr6U1uAkyTJpzcw5ZpinOH4Sx1ymOUgifT96T3FVsaixfCXAG9xSzKF1TM7aSFyqcrHyD5feK+lEWBsPsK+eOxljFYfErdw1vO66FRJlW0IOTltqToYNb5h8VmXxkI3NZj89fpWwnyQ1UOc1fPHb4G1xPEWzsXzqf6bnjH3JHtW/XAIliSBzBI/wDHf6VS/iJwnDYjDO7JnuWl8LZ4ZZYamfEVEyVPntTNGplA4Vg3sZbtolSNnHUiDqeW4q6dk+216/ixhby65Sy3BoCFgmRtvzH0qpYa/IBbwpcHdOv8l1BA05SB9qQ7L9pDh8UuZSWtsUfT8BME/SDRCdM3NjuDrsuvxhxeTAjbW4g125mPoK+frKlmg6Abk7Ac5/bnWvfGDFs3DbROY5r5MyToqsAddQCeRrGDeOxJI+1dOVpVF+DlwKo2L4nEZmJiBy9BoPsK9WztSBccp9P708VNK5JO3Z0oWtmBNP8AA4YLaLPJnkvIAjbzNRXewD5VOW8SrWhEglIAG+Y6fnNbEGbd2Cx6tw6wYjRhz2DsB9qKV7FWbFrh+HRrgBCAxJ/ES3TeDRV1LRCiQu8TGwkdMqif1ry+PMfLcAHNv2g0imFUal5PQTHvRcwiN8wc9NwPYSB9q3RozxeNuHRAY/q8IEa7kVnvHeHi85u2wvV2YhQW5wsS3QdYrRcbh7RtlO6dhHJyNtRqsQKqF3jZOayMItgEFWdVJuEcxmfUg7E9Ca5s+6VlIFIxHDxBXnOmo1HoNvrVi+F/GRgsTcGXMLoVZJChchLEyT51Df6WxJADEA6kiNfQVI8OwBs/7k5fOJUjpMyPSa5cUuE1ZWUbWiL+IK95jrl7wzcgmJjRQBHXQVWrdjWrjjZe5L5HG+oifpsPevCYZGaVtBFAGstr1MmfPasy+oSk3RmPE+KRX04YSJ6dBXo4FZCjN5mPtAk79atN21oe7yCIjQk/WY+1PrFrMAWUseQAKgeZJHi+nKags7eyksdFUt44WLYRrCOwn5wSdT0I6VZewztjMQe4wuEHdhWbOkCCYgQCZ0ptxHAoR87hufi8/wC1Sfw+4vZwVy6zh4cKFMDTKSdQW1JneurBL3JJCznKMHX7Fc+JGCP+pOGW2jZbchPCg8I/IaVD2uECCSwbLrAkKf8A5ECfb61aO1+Lt38U19beYMBuylhlEE5RMUzwWHstGZWY6xmJP/aDA0/KlzzcJNIWCbim1sijhLREZC3mCAu0aKNz1J/vUlhuKNAtlSU3RckAMJiBzHODImpDJhABChZBkgK76c9QVX03pncxiZTbBKiZA110/F4ZJ28O1c98l0xuNEd/DgtL3WLuTI+cjpqNielOBgAASsGNyyiPq5C/Y0tNoplFxUbUklSvKMogz9qQ/gHcnu+7cAScrAxpzzaz7Vve+jetEc+BfPmBtzIYQynn5eHl5VoXb3tJcxGCVWFseJGlQSSR6mBv51Q24MxaTJAiSYGp/CMx6Tv0qwcZtZLADOTG37HNuK7sU/pkjlnFcosp12TzP1pNFqQCLzk+8foa9PhgOQH1n7mftUoyoqyU7H8du4bEI1o6kwVLEI0/hMdesVvfB+MC9Ztscud1DFVJYCRtJAiNvUc6+dsBfW2wLJn22YowjmGEwfUGta7Ale6a7b/iXQsfDczlix1nw3ChWSdcomKfE23QMuxdwT8pHQkg+nMflUPxftJhLLm1iIXMNZTMsMI1ZZiRzrmL7RG3M22Uj+bNHsIk1jXabil6/fdnM5iPCAxVTsAuaSBpyNPlm4BFJltxvw2xLknC4jDvh7pBDsWLKq6q2khzoBIOscqjMR8Or1vvLv8AELeuQubwlQV2Y6nWFg+xqS+F9xgjqt6RubQZpBOnyMmXWDqrA7b1fsDhc6urACRlOUyRM9ZANWwxjONsTNklDfwZ126v2l4Zas3z89t2DAye9WGUgEyVJ+x5ViZFaz8a1i5h7S5sqWyZPyyTHT5oXr7Vlvd60ZdTZmN3Ba/lnjDgTPTX3p13hiklt6127aIipXZRHWHiVT4QYJJ6Gn4A70BpABAIyxAGn83Ko1Lc1M4KznKqDqYB36gTpqa26FZ9CcOwdl7KMG0ZQR4DsduQ5eVFJ4bD21RVDCAAPnPIRyNFdSJaFWvNPJT/APET9683dRq2Y+s/ZSaS4ipkBgIfVD+Keds9WGonpEzyiu8ynMIzsAigsTudJG5P99qlTkrQ1jprjNIt5M2wGYD/AMiKRxFu4invlI57SJMxqJ9468q8NagauSh0DOJh5mRtKb+nLbWNxPGLtokBzby7hnOsjQGDoSNRBqPGT7NQlex42gHoQ06dPFUfcwoZp0XrrAYcgN1mehp5/qwcnve78syNmPPR1ZW32zT60lc4pbKnLmLLrARjprrJUER9q5pRvsvGVEddwarOo5jwkGNAabHCrm/FESZ9ukf4aXthGaJIzbkzE6Nrz8qSv4tUIW2TOxJkTznWAK5XC3osppImLGCW2maAobQDKSY9Jn/3Tp8IF1JaY6axruDMfSqqb8sDbG2hLqNT1029TT60jkauxHTT8ulXx4k3onKTJa89vYnTzhWnrNNLtgMwhs4IETbGuvIkkSI3502cmdM2kzAysOmo+tI27V5XFxZBnVgJPT3PXSnyY0tiKQrjMGpbK142/C2pygkDpsNfKkO5VhltKpMaqCGJAHlqRpzgU/xfDRcALKoO865pI2JO8DyjavfD+EmQAMkSC2884OwG++/SuW05aK+KIp+ANEuxUb+EZtN9hEUWcDY0CuSY1JIkek/LoY/WrVd4WIElgNCQmbT+aZ1cx0+lOL3BbV62JtOjfhLgzlOreJZ1PnrvrNWalJW3+QloomJKEBbfdCAdSstp1LCkbVvQOxaAT8gVT10ZtvWrHjeHHDMe7trH8wuW1zRqZkzpB0NV7Gi5pm7sSdi4eJ9DA+lJG266/Ex0cxV9bkZimXcasWHkSBuT11pXFC24U5yNpDAgAHnOp6chO9IvwxlCs5Fv/kdT6IPFBHkB514KZTOsagSu+nT3nfpXRCCqkxHISsi2GgPHLMwP5KD/AHr2MEhaFvK7GNCrKZPIE717ucGZVzMQAdtMw9zypqw0jMG56DT6kTSzg4+RouxZ8Kbbxctv5DVfzE1euxt67cyWxbyg/wDUhiuVBGUtEFthzjaqPg8IXYAELykmT7Aak+QFaNwrChESyrBV2GdoBJ1PuelVwRk93oWdE32hsX7mHNpLllGMBSxKyd4U7qx5RVP4pxB8RhUw4CIwgPMnMw8OcHz3O40arJirOGsIz3WDlJJUAsu0aabwSKzHi3GGvXCyqLa7BUkaTIJ11O30EbVTM0vzNgNbYe2huC4UOWUC3IZpYKdBqBGvmBWyfDXiiXsHmGYPMOHud4xYAeIE7KeQ5fesi4PicOHy4m2zJr4lJkHzUfN9vepvCYm2pIsXH7rYBy3hOsgSAY8q30sY3t0S9RbiNfi5lucQbNdChLdsKsM0yWLRGgInmRWf92KneNsVxGfRpgmROx/qHOOVRLLrPntRldyY2NVFCCWtadJZ0018on7VwJXtBrUrsotHEwwPKNeWlXvsb2fFk985HjSFiTEka9Nqq/DcT3ZkojzycT71eOy3FxeJthAjf0gZI8+h5VTE48tsWd1pE4MIh17wf5712nH+lt/KPp+1Fd+iNjrh3FVINq46nN4lM6K/4efPoKQuYpVLKylW2OXQgnTUxKg+pPSKh72FcHp5nMSTttMD3p/duBwGZhnAAYAbgaBtfLQ+gNTlF3a8mJ0dsX3MzlIPhhYhQNlE8/yppfwKtGcZkAygQCpgwAY6bCdYjoKUOJbwwBoZVftPSQNR6mnOHx2Vo/EfmZAFaN9TGpneptSTsfTRXzwCXzB2Uk7ZmaBGw1+XSY13rmNwjWcrxmaSCRqAORI0JG0zMcqsF57TKRcDEcyqgHXn4TOnXX7VCY3HqsqrMpXwrnbMpVo3ME5uXiA9a5srjFtttFYW6IvF3bTjcK/MAR5ADXTlE7RTZOGCCY5jXQRGh0H71M8N4MLtsm1AdZLqFV8yj8SkdDuN9Qdq82LXeiM/dif+oAFPntqPpvXFxcuv2LukdweFC7BfEAJA8PsGEsamreDtopITMY3br6D261HWMLkI/wCodpBVhr5LEU4XE5xlLsIJ0Bj2+bSrxjOK+BWovoRfBGYJAH8hC5T66Ak+tecRw8sw1UAGYVRqTpodNY0AAmk+J8YtiJuqmmgtoXkxB0IEHzkjqaa2caqoNLi94fnLAEmNo1j8hNRmpPTMS8koeGBmIGbNA3ygKSD1IECOZ0p7hFs2JDX0JgRBBCkgZiGOhMidBpJqurxEB07wZNZZluhnMxA0Ebc6muG2muDwvBVo1YqxGhDagSYOuWfPznii09hOu7HjliyZrhyEqR3a6/MQTmAB6DSNjUhiYYG4XzquhN1CADsBJJknaFGvSmNzCvbIJF45g0MJZZAnKVJ2Pr18yWo7Ttl7w3gNRbCMuhIWWOhnWdNI06612K09EWhtisrGAguLADFkCQ2sb68j00Go1FRBxT2YcrZRBp4QrNJPr/8AtUza7TuQMwtsdJkECdwYXWPWTTheJp3ZXKqxuqhDqTpBe0Z8vpSTx8uwT+4qd3tCZbKtuY1YBZPmTr12iZjWmgxbNlg/zEKo8TQJgkDnsOdTPEMU3/SdQSNVazZJU9SyqI+mlJoHgtcNt3+UTBIn8QKx02H2NIo+Eh6IPG3XY/7rAQIjUwByAG/5Utg+GG6QYyrprAk+mn5167lACbiBCNijMJM9GzfWn/AsaXbKvhVRIBEz9DJ9vLSqQim0pBWtDzD8KSyytbtsWmJYzpME6AwYO+gqTFrxEmHyklJEZFIiAOv716YmNI840395pbh1xCSGG6nY9NfTlyrtpRRLbIXG4p7q3bdx0RQZ8MFysaAwJjnAioC32futZa6MuVZJBMEgcwDz3030NWPEYuzYLOtu02eT4ncuSD+GB4Rvy6a8qgrPG27xyUGVjIRflB6x+Ikb9a55cLqRVJ1oirmCIXW2xmCG1gDSf6SCCN/rFOVtm3ojd4o6plI11EE6n0JmmmLOpykkb8xHkRHKTXbWYhIaPm+x+nMUsKizJbQhxSyxhmBk6aiI9OtRhSKk+JXpYazGvLePKmUVs3syPQkFr3bXWvWWutbikGJ7D9ndFPeocwkZYP011+lWPhrmygthQRzOxP0qv9kbE3Sx1yCY5HkJ1q6HEaaoAPSuvDFNckqJTb6YmMaOQce9Fe1jofr/AGoro2LYo2/4tD16eh2mkr1xidHKjnpOtcorYBI6buwBMnryFOO6VRoJJ9v1oorHsEJ8QSLRDE6rGh1g/wCbVVl4VcjNauZhGzSARv8AXnRRXPkxRmtlISa6JPBXmtAMQJYgsR4WC5dpWJJaNd49aUxfGsOzMhDowiXLEg89dCSOU7+VFFc2fGscPo0Xg+UtnMNgbzF1OS0dwQAc49RG++o9Yr2LdvMCS2YEjmcrBRI31/8AfWu0UkZccal8mxXN7G+F4K1xmcKGjSTAnlt6UvbwaXLQLL4R/Ix9hBC8t5Jooozy4tJEI7EcHYWywKIBrI5kknnPLTkRUoC93LmOZpkZvUwBrzECiisgk9jsVXF9yYDODmlRoYWCYnQjU8vvTLC4u+qNqGJzGYWQdyNROnIydKKKrJ3+n6tCJi1nCgKufVjmbwsYmRm3E8+te1tOstkUlfMSB11maKKq+ja2Vu9dZLxa4oZnlpLHVBIK84O/KuXOP2cgy2iSCfxAabclgg+21FFck5OPRZxVDbHLaY6uyEwQDLKJ8wB+XvUlwrgr22DqyFTlEDNLA9JAg+se9FFcuXJKE1TClxLBewhWCyhQdpJM+egNdwSgXVOhgjYddOfr0Ncor1r5RdnP5ILjVkwctpTAMlmkiDqBtp99KqhvnloPLSiiuXOqZWHQk/UU7t4UvZUD5lZj7GPP+miisxbezJjO/aJnaZ1AG3vTXLRRTS0zIhlr1aQE+IwJGsTRRSo1lh4Zw1kK3UaRy5SNQRBj71P2se45fSuUV3RXHok99jgYv/8AGp9yKKKKpYtH/9k="/>
          <p:cNvSpPr/>
          <p:nvPr/>
        </p:nvSpPr>
        <p:spPr>
          <a:xfrm>
            <a:off x="1849439" y="-677863"/>
            <a:ext cx="2619375" cy="174307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331" name="Google Shape;331;p28" descr="data:image/jpeg;base64,/9j/4AAQSkZJRgABAQAAAQABAAD/2wCEAAkGBhQSERQTExQUFRUWGBoXGRgXGBgcGhwYHRkXFRwYGBgXHCYfGBojGhUYHy8gIycpLCwsGB4xNTAqNSYsLCkBCQoKDgwOGg8PGiwkHCUpLCwvKSwsLCwsLCwsLCwsKTQpLCwsLCksLCwsLCwpLCwsLCwsLCwsLCkpLCwpLCwsLP/AABEIAIkAyAMBIgACEQEDEQH/xAAbAAACAgMBAAAAAAAAAAAAAAAEBQMGAAIHAf/EAD4QAAECBAQDBgUBBwMEAwAAAAECEQADBCEFEjFBUWGBBhMicZGxMqHB0fBCByNSYnLh8RSS0iQzssIVc4L/xAAaAQACAwEBAAAAAAAAAAAAAAACBAABAwUG/8QAKxEAAgIBBAIBAgUFAAAAAAAAAAECEQMEEiExIkETUbEyYXGR8BQjgcHR/9oADAMBAAIRAxEAPwA6qXnygXQUqc7cAOt452lFmfjFpPaRCUkJSFDVIKsoIzAlIV+lQ8Qvyipy15SToCTY3a533P2iaPtj2radGlXYGF0qxc2J32EHVk19oBlk50vz9ocn2IhydRp0iOrQCADEwAAtGi8MMwguQPL2eKySUUQP7IYWnvVEPYD7n6Q1xCXKKpmcAqDlP+23zgTDUCnCsjkqAHi16ECDp9XLmAhimz3ZyQlSWBG2hjl5Yyct3oexzh8e32Sdm5rU6zzMVgVOabN83Hlp9Iddlq1BlqkniTwN+UR1vZuRLdQXNA3fKdTxaB4TdhtSlCNBmGYPTTKYCerIqaT4iLWLABWxs8CYpgaqeQmVTErUla1qI3Ta6gzKTlLOeEP8Eo/+nSwZCg4Sq4ILjMpxcln6w3lTu7SPDYMGA/SNGbhwhhCckcin4jMV4VIGYfqZWYD+HU25QJlmKsErPJlGOwzqCVNHeSwktcpa5Gp5k8uUBimlySFqY+E5f7C3D3grAr8yl4thq58mTMYJmpeWsLZBturMzct/EYWzezndpdcxBVrlS9xucxABI4COlUk1U1fe2GW6RZiW1U+vWEXbZeeT3iEkPlSq1i/Bvxoqy6VlOlUypxShNkpHTzgpWBoRcknr9BDGhkCXK2ch1E/mmwhbOUqdZNk3bifs8HFAydgsrFO6V+7Q1+Wxe/GC01InqKicq1G42flyiKThuUuS7HQe14kOQKsLiDTaA/M6ZQSMkpAd8oSH4tlEaHf+r6xVez+Pnu5soklhnSeQIKh7HrFs/i4ZvrHRhNSjaEJxcXTDWaWT5wnUlkqPEA9Un7GGM5X6X0EDTkfujyeNvRj0xb2VRnE2b/Gst5AAD3jIMwKRkpUcwT6k/wBoyKj0SXLOZ4OgrJS5YJJbbUCGZbSBuz0kstXR/IE/WJlQhiVRs69kM8wGFnvEjYAn6QVPiGWE5Qr9WcpHkEpJ+ZEVN00QsGHU6VJY6m/pt9YPMkM3CK3SVqkm2m8PKapzNfaFZSt2w0voeTZPn0iEo/PrDBW/L+8CTjFpgtCmsllCs6bH6wdL7VvLKFy0rPBXwki4J8ognLd0ncW84CppQUtKWutaU+qgPvGM4ps3x5HFHTZRICEszITpYXA08tI0qZ4e5YNqY9nM/Vv8QBWLIsbh/wABEGZkUyvRK8aJgZ2OvrwhfiOKy5kxIKtAzAG4F2tzMZXUaVpUAGLHQ9biF1HKTKL6vaKIWGjxDwHMkJOltG6wtx/FgpMuXxvfQAbtxcfIxvJUMrm7mKv2iqf+o0sEpbXS594IFsbrnBaSNRZ+nHzgfvQiwAP3ZrekCSqsNl/h+f4YiVN1VBJ8AtE8+e4IsLwoqFfEeEaTqkl1A6nThAgmm/OK7IN+yiyalI2UlYPllP2jqMiWcvoflHPuwOGFdRnY5UA3biGA6x0WlT4DfYfK0P6deAlnfkbVCLpMZMSyWiWoR4OEDqU6kjyhyPQrLsknoCJQTwAA9IyNapTlthbrGRVkOX4VWFCSkpdId1C5D7qHC2sEzCASCw6wZSYCQpklSAohwGY33HlE+LYaDMLDnHGeocDu48W8Q1J2H55RJIwGcQhOUAkqPiIDAhNySbC28aLpQlYJtlIUeTEGLbS1XeEKUzKdtrG4Jfp8oDJmtbkHDD5qMisT8NmSV93MDFnDEKSQf1BQsRBtNIJZjFhqsHWTlKh/ELb/AKmMF0vZ5IGYuVQo81oa/pqdLoTFBBIJ5/SBaxJ4FuEWidT5NvzzhZVzEENlbyio5mi5adMqc+ewfzjTD5472UTr3iPcQwqqYKN7v7RrSYZKTMQrKoMoHXnDKlYjKG10Xvv9FMDxGx+xhdiawpSilxd2cfWN1VXhFzf05wnqZ9y7KBB1Oh6QVlA9QsXOZ9Xbh5iAaEbqJJ5nfjDOtDSWDOWsB1vzhfTSXIBIDxCqG0iWgAFSwSP0gwqxegTOV3gISUhmGjbdXMFT1JZgPNmfodohnTQBlZgfU8r6wUQXwVqTSzBmLG35aNClaycruA7Xi04bhallwvwqe3AjhyjeowidKWCl1jkWI/tGLy06N1gtWVuX2anm2RnLO+3OJ6fs4oTGIzBJBOwI4Rb6WSpKHWb8OECTqnKbAE2sfzhALLOTpG7wY4LcxxgE394XJHhDJOjAj4Q1rQ5p0+Ffmfd4rlBWd78LOGfzIBIB3YMIsEiw4W6R3NLicMSTOHq8qnlbQXMFh5Quo1+M/wArj5wZMqAGBs+nOAqZLKmE7ke0MxXoTkzeaYyI1qcvHsVRLAaNLqELcRBBJZ+EH4ZOGY+R+0eYsfD+e8eayO3R6nBHxbKyjB51QcstnKgGu/FgBqdI6Jgf7PQhIM9Sl2dQBIA2CRuTqdha0VemCpSQASDcuLXOukPuyWPLVMVImLJCroc6LHisTxD2/ljqYdOkvJHN1UsnMoOiFaMk9YuU5yEHbKAAW6vDHK9oFxJBXKSGyqcrB2JJJtyIOkJk4wpPF+H0hPXaZwnuXTHdDqVOG2XaIsRppyZhQgKvorOQB5g2MBYrLmyUgE51HysOMMVY2QoKmhTfwAM445tzyhVjXaiTNmIyZhYhTjSFIRk2uOBnJKEU+eTSmCW8QJUdXPtwEbTG5j/EbppN3cRpPl5UlXAH1ZhDajyc5y9i+mxqYEhOYjgDf0iKqxdatVP5Aa+kH1mEoYBClAgB3uNPEzaQFOoAkJULgqy9HA06v6xs3EHZOrvgdVoIShI0A9Swc+V4gpEuWOr+E8+HWDsZlOUbBv7ewEDUkjV3O44xjQVlfGKTEnWwJO1vIwPVYgvMdue9xEUxVz5l/vDGh7OzqhSciD3ZWEFf6QWfXy+bRtwjNJtP9V/ssfZqmUiR31yo6A6ZQA59faJ5uJuQolIULZQffnFhpcNkgfvFFMlI7vKFAElNt9A2p3it4/hACiZCgpBLWbMLj4inXU8IHNhwydKVS+5tp8uaCe6L2/YFrsUs6iA0J0VS5oUqWC2hWdADZk8SYFmSjNm5FqypAduJ0vFhp3TlkahTZTbQXILfIwWm01Pkz1OpcuENcPohLQyNHH2c9QTDGStyzwJWhkOP0lPo4H1iMz2KhxHyeOo5V0cqt3LDqipASSo2cX+saipypJ238uMerlOlQ5D2hXImNKU5sgKF+V4JSaBcUxh/rEFmUn294yKPKqpk1DqI4MAGt+cYyEnrUvQ0tG37LpPyS0qXowJPkL6Qy7FYCFyk11WCoqJXKST4JaAWScmilFiQS9m4wg7WoKKVetylPzf6R0GUoIpZUolkply08HAQm3rGOmxJvcb6rLJQUUBdp8FTUS+8lAJmcNM3IjR+BjmVHVKlzARZSVFvMXD9XEdcRUJKXT4k7vx/N45V2zaXVEpQU5/GPP4T1O4h2cdqsw02R/gkX6XitOaaWpcyWxSAEgupxZQyi7g2ilYrKmZ1LlJZiPCrys/BWvQCEFDUlE0TEgEj0OxeDq3tHN1SAjw5eNtWvGeSammpGkMMsbuLPKKrmTahCJgPhUPCnUq4c4eds/2bTaeUqqCUhAIUUi6kg6lTWt7GKphs9SJiZzp7xCnBOuYHNY/SO+I7QifRJK5T94jxJVwIYhtx9xCyzRhDZVI3liyTkpLl/wA7ONdn150EF/CfkYLxSiV3Ssgc2LHkQWEN04DKpn7rMEkAeJQOjlhw1bpEc4Ahrl/caaQvuUnaNZQceGUurxCcosELTq4Atf8AxBVBSTZy0ApypSoEvqWbbpFlllYU01AWl2zD4gH32VEyp6UzFJlS8xt4jYRLJbqjzE6KwsTqfVvk4hfTpCVB/CCQCp9zp5CGMyepR8eV+Ww+kA1cp0ka342iAlRxHCJsqd45SynPw8JBVpmFrv0jq+DUiHKZaO7TYKkaELLZVo1BS7O3mIrKKRSkstCzwUgkKb+Zjc846L2JwIU0nvlKWSR4AsuQG0c3blxflB7Pkr6A/N8Kf1YuxOrno8KUyVgO6UqGuhPjFrjlFdynvD+57s/ylJBN9cp16QL2s7U0syoWCJqVJJGeWQAo7uwuQbPCulxKW5KVzVANckNfYloXyxdtev8AI5gyRcVJ8N/pf2RNW4IgVBW3hIII0Ylrj5xLIoUyyhrkq1PABRYcBEsurCtTcxuul08TcL8baRvp9UoKpGOo0jm90P2NcTmfu1/0mNEMqZ/+U/Mk/eI6miVlUHdwRbmGiChcE5gUqISkKIUzC21ncw4s0JdMQlgnDhosslIIfjFZx0FCJyR+tj5cfznB68GnAhlHje3TWBsXQcnj1KSDbTg/DzhiVuNVQvGlK7srOE6KHA+4/tGRF2XQ6JhO5SL8gT9YyOM1ydVM6L2lkoMlJU+RM2WpQdiU5msdjfXk0XdGHJWnvFHMnK452cX5xzftTUZpQS4JKgwdhvryi5dm6mbNo6cApIRLSPDxTa430joaZuqEtVHpmtbXTFkJQkS0jQagP7mKH+0Gcr92FBOdK3cbpKW02uBHUKaTnZIQzWJc6xU+1OF97O7uWgzFJUnMuwSlgTlfTf5wzkcVHl0L4E5TSSKHTYUrKCwHnGDA5qleFJWdgm/+I6DRdjjYzFgDgn/kYdyEyadLISAPn1J1jnZdTjiqjyd2GmlL8XBUeyX7PjLV3lSXe/dapfV1nc8veLpXVQQl/D1is4528lySzurgPcxQ8b7Xz5zCWSAS1rqvoBCW3Jld+jZzx4VS7L7iuJSzLU2dTalKQwvuwhL/AK1GUKzZQvR2F+XkYuP7OFpqaUIWAFp8Cxb8vr5wgxLs+aOqKicgJIDhOVQNywUCNPq0OfAoR8XbOX/VvLOpKvob94Akd46VEbg687WeBqUeIsCX5GHmCf6IkmYtJ4PnN/IRecIFKUvLHVKZgjM0OPqmm5U4ck6dB8o9pwFrCSbHy2u0dexiYgCxbke8HuYqs2YlS0pWiUylBLq58yDBqDfQDml2Fdk8EE5RUofukW5E8uQgP9o/aXu5fcyiylBkt+lOjxaMVxCVSUzJIShKXtp04kmORThMqZipxKS5+EliBsAdPbrBNShC49mVxzZak6S/iX/SmTcPU7E24s5HPmYcSaUIlFKVBRuq2pNmttBVXTsrKoFKuBDfggHEaImWSPiTcEfP85Qtjyc0x/Lh4uInl4isTGc3LNazwyRik1JuSraAZClKKiwcoSWcXYq+EehIixy6RC5aZiQPEM3Xf5vDccUJrlCTzTg+GaUuPlSko1UohIHMxeZWBJSgFRzE8NOkcyKSmolG1lA9Bcx0+mrQUAvCmXGscqR0dPleaNyI6mlZNibCKxVVfe50nYMLB9y553iy1VcTcDSKYutyrWGHjP4xhjBqJbtsnwL6rTR27orkVYNSKlS1JOuc9RYAj83jIPnTwPz8eMiskdsmjKErjZL25kOpKUlmYs+3+Ys37La5QlKkzLZVEp4lB114Kf1hDjM1MyfYB5Zyjz3cbaRD/wDLCQtC3tmAP9Lh3hiHgt35FTxqapnVamtIJ7pri6jok8Uj9R+XnASZ4QlnfmdSTckniTeFU3tAhrF4rOMdr0os7q2A1jl5c08zOnhwYtNHj9y14hjwSDeKLjfaxa86ZRcp+I7Dy4wjxPFps0XOUcBr1MQ4OyJoB+FYKT1jXFp+bmZ5dS3xEgmPdRLk6k3iWkqO7UmY2bKoKbi2z7W9In/07uHtxgNrKHCH9tKhFl/7HVsymqEzpLzaZVlZfiSNR3idUqB30IdjtHUO0tPKrqVgoZtUm9lDT7dY4h2ZrSlUtUsqQQGcKIPDURfpWNzAXISs8S6VdVIYHqkwCnFcSF54pO3BiaXSzJSikhiOI+cWbDO186QhmQ3/ANZf5LELFVQVNTMWqoBGzypiW3GUpRBlVOlTAyXT/VKJ+aFGKls9MuPyezXGu2/etmIccEKH/uYQjHWWFoZRAOUHMGUf1XF7W5XiSp7PuXE2X/snf8IFXheUvnDjgmZ9QIuGTY7RJQcu0ASJNbUvKRmOZZWEvawJKgToI1EufJYKTm5p1+UWShx7uJiZuUqUAoHQOCCktdwYQ13apaJK0hKFJclpstCmf+Es46kxMmVSlaKhideSoDr6lSgHJJH6dxz/AJeY387naTUhSD5fSFciqWrxE/FqBtyaIqqYZYJHwqceRNvSEMnnI6mL+3AX1coDIR/CFO97va1h+aw0wOqVMQqWlZZJdt2Vz8/eE4Va+1ojpqxcpalSyAVJY2ez/wBoeg9vZz5rcNK+SUKBGt7nyhth2OrQACXDCKrJqFrmutRUWP40NBPGVjqIwzvcxrTeK7LFPx9SgUjeFE9bEE/pv941lFoGxKpZJ9IwiuRib8eRvPk+AzElKtD4dtNoyEWHkjMXsoAN5XeMhzNNSfRzscXFUXHHZSU1E4pABzN1YfWKxWjOphcC39+pix4xLInAEEApzF9z8PvAyKVCQ4HrDMVuijUSrXNSgJzkDQaO3nACaZlBRcncmGdfMdUDrSwjP40nZbdkDvrHk9O42uIyI1rYOPSI+ECa0df3aSnK7aX63iGon3KmZRFwNGj2Utjfe8b0wGdKluzuW5aD2jPe6BHGDyTKWlJOyT63Ii9y7iKPMqM89B4hnG93D84utMq0ZyLRMDEqDECYmZmiiGy1wvq5kETZkLquZaKLA62aQP6va8V/HJoUUpDJHTQcX3htUzD6P84UuO8JVdhbT69YiKkwORNJUpSQWG53O/L0gmqnJmSiRY7jmI2p0LnkiyUsd/dtveBpxCJb3Bdm5cx9Yko27ChkaVPoAmvlCxoNYGMy7+sOKBSFgoTvqD6W6PCzEKLu1lL/AJwgt/lRHDxUiJK8qwRB8+YksoHkYVtaNpMsqUAIklfJUZVwPJE2zQFixJYdYNElhA02iUtb67N+a+UZxqzad7aNKUCwcksNvy0ZDahoQgOLkx5EcwVitdjbFq9c5RLvqB5A7dXgUoyp3LxJS/CnyP8A5KjyqjpJUgReuW5iCsUwAiZPxQNiGsDLooFM2BE1rqvpt94Im/D1gIwtJ+gboYKCFhwoR5KqMtixHGA6WNlfFGaVEct3oaU84FaG1BBjoUhVnjm2H/8AcEdFptB5RGRBSTEj2iMx6vQRZCGeYV1c27Qzmawirfj6wLLQNVzGDxAaVJGYpUS+zaese13wwDM+I+cEnQMlZipS3ISkI/qUPpAVXRAWJK1b5U2HWJ/19YYytOhimyJIQroks4BfjePRQqI0SX9YZTdekRSfiHWIWKJsg3s3Lf0jMOW0wbbOzt03hvikJJPxxa5K6HM6rWmxA9NTya3zMS01QnNcHOdtQU8GEQVu39I9ogR/3E/m0VtRam/Y2mLUbFwD5bceEZG0r4Fef2j2ITk//9k="/>
          <p:cNvSpPr/>
          <p:nvPr/>
        </p:nvSpPr>
        <p:spPr>
          <a:xfrm>
            <a:off x="1697038" y="-623888"/>
            <a:ext cx="1905000" cy="130492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332" name="Google Shape;332;p28" descr="data:image/jpeg;base64,/9j/4AAQSkZJRgABAQAAAQABAAD/2wCEAAkGBhQSERQTExQUFRUWGBoXGRgXGBgcGhwYHRkXFRwYGBgXHCYfGBojGhUYHy8gIycpLCwsGB4xNTAqNSYsLCkBCQoKDgwOGg8PGiwkHCUpLCwvKSwsLCwsLCwsLCwsKTQpLCwsLCksLCwsLCwpLCwsLCwsLCwsLCkpLCwpLCwsLP/AABEIAIkAyAMBIgACEQEDEQH/xAAbAAACAgMBAAAAAAAAAAAAAAAEBQMGAAIHAf/EAD4QAAECBAQDBgUBBwMEAwAAAAECEQADBCEFEjFBUWGBBhMicZGxMqHB0fBCByNSYnLh8RSS0iQzssIVc4L/xAAaAQACAwEBAAAAAAAAAAAAAAACBAABAwUG/8QAKxEAAgIBBAIBAgUFAAAAAAAAAAECEQMEEiExIkETUbEyYXGR8BQjgcHR/9oADAMBAAIRAxEAPwA6qXnygXQUqc7cAOt452lFmfjFpPaRCUkJSFDVIKsoIzAlIV+lQ8Qvyipy15SToCTY3a533P2iaPtj2radGlXYGF0qxc2J32EHVk19oBlk50vz9ocn2IhydRp0iOrQCADEwAAtGi8MMwguQPL2eKySUUQP7IYWnvVEPYD7n6Q1xCXKKpmcAqDlP+23zgTDUCnCsjkqAHi16ECDp9XLmAhimz3ZyQlSWBG2hjl5Yyct3oexzh8e32Sdm5rU6zzMVgVOabN83Hlp9Iddlq1BlqkniTwN+UR1vZuRLdQXNA3fKdTxaB4TdhtSlCNBmGYPTTKYCerIqaT4iLWLABWxs8CYpgaqeQmVTErUla1qI3Ta6gzKTlLOeEP8Eo/+nSwZCg4Sq4ILjMpxcln6w3lTu7SPDYMGA/SNGbhwhhCckcin4jMV4VIGYfqZWYD+HU25QJlmKsErPJlGOwzqCVNHeSwktcpa5Gp5k8uUBimlySFqY+E5f7C3D3grAr8yl4thq58mTMYJmpeWsLZBturMzct/EYWzezndpdcxBVrlS9xucxABI4COlUk1U1fe2GW6RZiW1U+vWEXbZeeT3iEkPlSq1i/Bvxoqy6VlOlUypxShNkpHTzgpWBoRcknr9BDGhkCXK2ch1E/mmwhbOUqdZNk3bifs8HFAydgsrFO6V+7Q1+Wxe/GC01InqKicq1G42flyiKThuUuS7HQe14kOQKsLiDTaA/M6ZQSMkpAd8oSH4tlEaHf+r6xVez+Pnu5soklhnSeQIKh7HrFs/i4ZvrHRhNSjaEJxcXTDWaWT5wnUlkqPEA9Un7GGM5X6X0EDTkfujyeNvRj0xb2VRnE2b/Gst5AAD3jIMwKRkpUcwT6k/wBoyKj0SXLOZ4OgrJS5YJJbbUCGZbSBuz0kstXR/IE/WJlQhiVRs69kM8wGFnvEjYAn6QVPiGWE5Qr9WcpHkEpJ+ZEVN00QsGHU6VJY6m/pt9YPMkM3CK3SVqkm2m8PKapzNfaFZSt2w0voeTZPn0iEo/PrDBW/L+8CTjFpgtCmsllCs6bH6wdL7VvLKFy0rPBXwki4J8ognLd0ncW84CppQUtKWutaU+qgPvGM4ps3x5HFHTZRICEszITpYXA08tI0qZ4e5YNqY9nM/Vv8QBWLIsbh/wABEGZkUyvRK8aJgZ2OvrwhfiOKy5kxIKtAzAG4F2tzMZXUaVpUAGLHQ9biF1HKTKL6vaKIWGjxDwHMkJOltG6wtx/FgpMuXxvfQAbtxcfIxvJUMrm7mKv2iqf+o0sEpbXS594IFsbrnBaSNRZ+nHzgfvQiwAP3ZrekCSqsNl/h+f4YiVN1VBJ8AtE8+e4IsLwoqFfEeEaTqkl1A6nThAgmm/OK7IN+yiyalI2UlYPllP2jqMiWcvoflHPuwOGFdRnY5UA3biGA6x0WlT4DfYfK0P6deAlnfkbVCLpMZMSyWiWoR4OEDqU6kjyhyPQrLsknoCJQTwAA9IyNapTlthbrGRVkOX4VWFCSkpdId1C5D7qHC2sEzCASCw6wZSYCQpklSAohwGY33HlE+LYaDMLDnHGeocDu48W8Q1J2H55RJIwGcQhOUAkqPiIDAhNySbC28aLpQlYJtlIUeTEGLbS1XeEKUzKdtrG4Jfp8oDJmtbkHDD5qMisT8NmSV93MDFnDEKSQf1BQsRBtNIJZjFhqsHWTlKh/ELb/AKmMF0vZ5IGYuVQo81oa/pqdLoTFBBIJ5/SBaxJ4FuEWidT5NvzzhZVzEENlbyio5mi5adMqc+ewfzjTD5472UTr3iPcQwqqYKN7v7RrSYZKTMQrKoMoHXnDKlYjKG10Xvv9FMDxGx+xhdiawpSilxd2cfWN1VXhFzf05wnqZ9y7KBB1Oh6QVlA9QsXOZ9Xbh5iAaEbqJJ5nfjDOtDSWDOWsB1vzhfTSXIBIDxCqG0iWgAFSwSP0gwqxegTOV3gISUhmGjbdXMFT1JZgPNmfodohnTQBlZgfU8r6wUQXwVqTSzBmLG35aNClaycruA7Xi04bhallwvwqe3AjhyjeowidKWCl1jkWI/tGLy06N1gtWVuX2anm2RnLO+3OJ6fs4oTGIzBJBOwI4Rb6WSpKHWb8OECTqnKbAE2sfzhALLOTpG7wY4LcxxgE394XJHhDJOjAj4Q1rQ5p0+Ffmfd4rlBWd78LOGfzIBIB3YMIsEiw4W6R3NLicMSTOHq8qnlbQXMFh5Quo1+M/wArj5wZMqAGBs+nOAqZLKmE7ke0MxXoTkzeaYyI1qcvHsVRLAaNLqELcRBBJZ+EH4ZOGY+R+0eYsfD+e8eayO3R6nBHxbKyjB51QcstnKgGu/FgBqdI6Jgf7PQhIM9Sl2dQBIA2CRuTqdha0VemCpSQASDcuLXOukPuyWPLVMVImLJCroc6LHisTxD2/ljqYdOkvJHN1UsnMoOiFaMk9YuU5yEHbKAAW6vDHK9oFxJBXKSGyqcrB2JJJtyIOkJk4wpPF+H0hPXaZwnuXTHdDqVOG2XaIsRppyZhQgKvorOQB5g2MBYrLmyUgE51HysOMMVY2QoKmhTfwAM445tzyhVjXaiTNmIyZhYhTjSFIRk2uOBnJKEU+eTSmCW8QJUdXPtwEbTG5j/EbppN3cRpPl5UlXAH1ZhDajyc5y9i+mxqYEhOYjgDf0iKqxdatVP5Aa+kH1mEoYBClAgB3uNPEzaQFOoAkJULgqy9HA06v6xs3EHZOrvgdVoIShI0A9Swc+V4gpEuWOr+E8+HWDsZlOUbBv7ewEDUkjV3O44xjQVlfGKTEnWwJO1vIwPVYgvMdue9xEUxVz5l/vDGh7OzqhSciD3ZWEFf6QWfXy+bRtwjNJtP9V/ssfZqmUiR31yo6A6ZQA59faJ5uJuQolIULZQffnFhpcNkgfvFFMlI7vKFAElNt9A2p3it4/hACiZCgpBLWbMLj4inXU8IHNhwydKVS+5tp8uaCe6L2/YFrsUs6iA0J0VS5oUqWC2hWdADZk8SYFmSjNm5FqypAduJ0vFhp3TlkahTZTbQXILfIwWm01Pkz1OpcuENcPohLQyNHH2c9QTDGStyzwJWhkOP0lPo4H1iMz2KhxHyeOo5V0cqt3LDqipASSo2cX+saipypJ238uMerlOlQ5D2hXImNKU5sgKF+V4JSaBcUxh/rEFmUn294yKPKqpk1DqI4MAGt+cYyEnrUvQ0tG37LpPyS0qXowJPkL6Qy7FYCFyk11WCoqJXKST4JaAWScmilFiQS9m4wg7WoKKVetylPzf6R0GUoIpZUolkply08HAQm3rGOmxJvcb6rLJQUUBdp8FTUS+8lAJmcNM3IjR+BjmVHVKlzARZSVFvMXD9XEdcRUJKXT4k7vx/N45V2zaXVEpQU5/GPP4T1O4h2cdqsw02R/gkX6XitOaaWpcyWxSAEgupxZQyi7g2ilYrKmZ1LlJZiPCrys/BWvQCEFDUlE0TEgEj0OxeDq3tHN1SAjw5eNtWvGeSammpGkMMsbuLPKKrmTahCJgPhUPCnUq4c4eds/2bTaeUqqCUhAIUUi6kg6lTWt7GKphs9SJiZzp7xCnBOuYHNY/SO+I7QifRJK5T94jxJVwIYhtx9xCyzRhDZVI3liyTkpLl/wA7ONdn150EF/CfkYLxSiV3Ssgc2LHkQWEN04DKpn7rMEkAeJQOjlhw1bpEc4Ahrl/caaQvuUnaNZQceGUurxCcosELTq4Atf8AxBVBSTZy0ApypSoEvqWbbpFlllYU01AWl2zD4gH32VEyp6UzFJlS8xt4jYRLJbqjzE6KwsTqfVvk4hfTpCVB/CCQCp9zp5CGMyepR8eV+Ww+kA1cp0ka342iAlRxHCJsqd45SynPw8JBVpmFrv0jq+DUiHKZaO7TYKkaELLZVo1BS7O3mIrKKRSkstCzwUgkKb+Zjc846L2JwIU0nvlKWSR4AsuQG0c3blxflB7Pkr6A/N8Kf1YuxOrno8KUyVgO6UqGuhPjFrjlFdynvD+57s/ylJBN9cp16QL2s7U0syoWCJqVJJGeWQAo7uwuQbPCulxKW5KVzVANckNfYloXyxdtev8AI5gyRcVJ8N/pf2RNW4IgVBW3hIII0Ylrj5xLIoUyyhrkq1PABRYcBEsurCtTcxuul08TcL8baRvp9UoKpGOo0jm90P2NcTmfu1/0mNEMqZ/+U/Mk/eI6miVlUHdwRbmGiChcE5gUqISkKIUzC21ncw4s0JdMQlgnDhosslIIfjFZx0FCJyR+tj5cfznB68GnAhlHje3TWBsXQcnj1KSDbTg/DzhiVuNVQvGlK7srOE6KHA+4/tGRF2XQ6JhO5SL8gT9YyOM1ydVM6L2lkoMlJU+RM2WpQdiU5msdjfXk0XdGHJWnvFHMnK452cX5xzftTUZpQS4JKgwdhvryi5dm6mbNo6cApIRLSPDxTa430joaZuqEtVHpmtbXTFkJQkS0jQagP7mKH+0Gcr92FBOdK3cbpKW02uBHUKaTnZIQzWJc6xU+1OF97O7uWgzFJUnMuwSlgTlfTf5wzkcVHl0L4E5TSSKHTYUrKCwHnGDA5qleFJWdgm/+I6DRdjjYzFgDgn/kYdyEyadLISAPn1J1jnZdTjiqjyd2GmlL8XBUeyX7PjLV3lSXe/dapfV1nc8veLpXVQQl/D1is4528lySzurgPcxQ8b7Xz5zCWSAS1rqvoBCW3Jld+jZzx4VS7L7iuJSzLU2dTalKQwvuwhL/AK1GUKzZQvR2F+XkYuP7OFpqaUIWAFp8Cxb8vr5wgxLs+aOqKicgJIDhOVQNywUCNPq0OfAoR8XbOX/VvLOpKvob94Akd46VEbg687WeBqUeIsCX5GHmCf6IkmYtJ4PnN/IRecIFKUvLHVKZgjM0OPqmm5U4ck6dB8o9pwFrCSbHy2u0dexiYgCxbke8HuYqs2YlS0pWiUylBLq58yDBqDfQDml2Fdk8EE5RUofukW5E8uQgP9o/aXu5fcyiylBkt+lOjxaMVxCVSUzJIShKXtp04kmORThMqZipxKS5+EliBsAdPbrBNShC49mVxzZak6S/iX/SmTcPU7E24s5HPmYcSaUIlFKVBRuq2pNmttBVXTsrKoFKuBDfggHEaImWSPiTcEfP85Qtjyc0x/Lh4uInl4isTGc3LNazwyRik1JuSraAZClKKiwcoSWcXYq+EehIixy6RC5aZiQPEM3Xf5vDccUJrlCTzTg+GaUuPlSko1UohIHMxeZWBJSgFRzE8NOkcyKSmolG1lA9Bcx0+mrQUAvCmXGscqR0dPleaNyI6mlZNibCKxVVfe50nYMLB9y553iy1VcTcDSKYutyrWGHjP4xhjBqJbtsnwL6rTR27orkVYNSKlS1JOuc9RYAj83jIPnTwPz8eMiskdsmjKErjZL25kOpKUlmYs+3+Ys37La5QlKkzLZVEp4lB114Kf1hDjM1MyfYB5Zyjz3cbaRD/wDLCQtC3tmAP9Lh3hiHgt35FTxqapnVamtIJ7pri6jok8Uj9R+XnASZ4QlnfmdSTckniTeFU3tAhrF4rOMdr0os7q2A1jl5c08zOnhwYtNHj9y14hjwSDeKLjfaxa86ZRcp+I7Dy4wjxPFps0XOUcBr1MQ4OyJoB+FYKT1jXFp+bmZ5dS3xEgmPdRLk6k3iWkqO7UmY2bKoKbi2z7W9In/07uHtxgNrKHCH9tKhFl/7HVsymqEzpLzaZVlZfiSNR3idUqB30IdjtHUO0tPKrqVgoZtUm9lDT7dY4h2ZrSlUtUsqQQGcKIPDURfpWNzAXISs8S6VdVIYHqkwCnFcSF54pO3BiaXSzJSikhiOI+cWbDO186QhmQ3/ANZf5LELFVQVNTMWqoBGzypiW3GUpRBlVOlTAyXT/VKJ+aFGKls9MuPyezXGu2/etmIccEKH/uYQjHWWFoZRAOUHMGUf1XF7W5XiSp7PuXE2X/snf8IFXheUvnDjgmZ9QIuGTY7RJQcu0ASJNbUvKRmOZZWEvawJKgToI1EufJYKTm5p1+UWShx7uJiZuUqUAoHQOCCktdwYQ13apaJK0hKFJclpstCmf+Es46kxMmVSlaKhideSoDr6lSgHJJH6dxz/AJeY387naTUhSD5fSFciqWrxE/FqBtyaIqqYZYJHwqceRNvSEMnnI6mL+3AX1coDIR/CFO97va1h+aw0wOqVMQqWlZZJdt2Vz8/eE4Va+1ojpqxcpalSyAVJY2ez/wBoeg9vZz5rcNK+SUKBGt7nyhth2OrQACXDCKrJqFrmutRUWP40NBPGVjqIwzvcxrTeK7LFPx9SgUjeFE9bEE/pv941lFoGxKpZJ9IwiuRib8eRvPk+AzElKtD4dtNoyEWHkjMXsoAN5XeMhzNNSfRzscXFUXHHZSU1E4pABzN1YfWKxWjOphcC39+pix4xLInAEEApzF9z8PvAyKVCQ4HrDMVuijUSrXNSgJzkDQaO3nACaZlBRcncmGdfMdUDrSwjP40nZbdkDvrHk9O42uIyI1rYOPSI+ECa0df3aSnK7aX63iGon3KmZRFwNGj2Utjfe8b0wGdKluzuW5aD2jPe6BHGDyTKWlJOyT63Ii9y7iKPMqM89B4hnG93D84utMq0ZyLRMDEqDECYmZmiiGy1wvq5kETZkLquZaKLA62aQP6va8V/HJoUUpDJHTQcX3htUzD6P84UuO8JVdhbT69YiKkwORNJUpSQWG53O/L0gmqnJmSiRY7jmI2p0LnkiyUsd/dtveBpxCJb3Bdm5cx9Yko27ChkaVPoAmvlCxoNYGMy7+sOKBSFgoTvqD6W6PCzEKLu1lL/AJwgt/lRHDxUiJK8qwRB8+YksoHkYVtaNpMsqUAIklfJUZVwPJE2zQFixJYdYNElhA02iUtb67N+a+UZxqzad7aNKUCwcksNvy0ZDahoQgOLkx5EcwVitdjbFq9c5RLvqB5A7dXgUoyp3LxJS/CnyP8A5KjyqjpJUgReuW5iCsUwAiZPxQNiGsDLooFM2BE1rqvpt94Im/D1gIwtJ+gboYKCFhwoR5KqMtixHGA6WNlfFGaVEct3oaU84FaG1BBjoUhVnjm2H/8AcEdFptB5RGRBSTEj2iMx6vQRZCGeYV1c27Qzmawirfj6wLLQNVzGDxAaVJGYpUS+zaese13wwDM+I+cEnQMlZipS3ISkI/qUPpAVXRAWJK1b5U2HWJ/19YYytOhimyJIQroks4BfjePRQqI0SX9YZTdekRSfiHWIWKJsg3s3Lf0jMOW0wbbOzt03hvikJJPxxa5K6HM6rWmxA9NTya3zMS01QnNcHOdtQU8GEQVu39I9ogR/3E/m0VtRam/Y2mLUbFwD5bceEZG0r4Fef2j2ITk//9k="/>
          <p:cNvSpPr/>
          <p:nvPr/>
        </p:nvSpPr>
        <p:spPr>
          <a:xfrm>
            <a:off x="1849438" y="-471488"/>
            <a:ext cx="1905000" cy="130492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pic>
        <p:nvPicPr>
          <p:cNvPr id="4" name="Picture 3">
            <a:extLst>
              <a:ext uri="{FF2B5EF4-FFF2-40B4-BE49-F238E27FC236}">
                <a16:creationId xmlns="" xmlns:a16="http://schemas.microsoft.com/office/drawing/2014/main" id="{ACCC896F-5E19-4156-B2B9-F2202048C2C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506363" y="688968"/>
            <a:ext cx="5511745" cy="4133808"/>
          </a:xfrm>
          <a:prstGeom prst="rect">
            <a:avLst/>
          </a:prstGeom>
        </p:spPr>
      </p:pic>
      <p:sp>
        <p:nvSpPr>
          <p:cNvPr id="18" name="TextBox 17">
            <a:extLst>
              <a:ext uri="{FF2B5EF4-FFF2-40B4-BE49-F238E27FC236}">
                <a16:creationId xmlns="" xmlns:a16="http://schemas.microsoft.com/office/drawing/2014/main" id="{10F4DC13-E26C-4AA6-879B-180CBC1C961E}"/>
              </a:ext>
            </a:extLst>
          </p:cNvPr>
          <p:cNvSpPr txBox="1"/>
          <p:nvPr/>
        </p:nvSpPr>
        <p:spPr>
          <a:xfrm>
            <a:off x="304800" y="5809013"/>
            <a:ext cx="7096158" cy="830997"/>
          </a:xfrm>
          <a:prstGeom prst="rect">
            <a:avLst/>
          </a:prstGeom>
          <a:noFill/>
        </p:spPr>
        <p:txBody>
          <a:bodyPr wrap="square" rtlCol="0">
            <a:spAutoFit/>
          </a:bodyPr>
          <a:lstStyle/>
          <a:p>
            <a:r>
              <a:rPr lang="en-US" dirty="0">
                <a:solidFill>
                  <a:srgbClr val="0000FF"/>
                </a:solidFill>
              </a:rPr>
              <a:t>Developing research questions and collecting water for charging BSFs at Leto</a:t>
            </a:r>
          </a:p>
        </p:txBody>
      </p:sp>
      <p:pic>
        <p:nvPicPr>
          <p:cNvPr id="19" name="Picture 18">
            <a:extLst>
              <a:ext uri="{FF2B5EF4-FFF2-40B4-BE49-F238E27FC236}">
                <a16:creationId xmlns="" xmlns:a16="http://schemas.microsoft.com/office/drawing/2014/main" id="{95AEF771-4FF6-40D3-A771-94CE3A96B75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400000">
            <a:off x="6096441" y="1020742"/>
            <a:ext cx="6422020" cy="4816515"/>
          </a:xfrm>
          <a:prstGeom prst="rect">
            <a:avLst/>
          </a:prstGeom>
        </p:spPr>
      </p:pic>
    </p:spTree>
    <p:extLst>
      <p:ext uri="{BB962C8B-B14F-4D97-AF65-F5344CB8AC3E}">
        <p14:creationId xmlns:p14="http://schemas.microsoft.com/office/powerpoint/2010/main" val="2892792067"/>
      </p:ext>
    </p:extLst>
  </p:cSld>
  <p:clrMapOvr>
    <a:masterClrMapping/>
  </p:clrMapOvr>
  <p:transition xmlns:p14="http://schemas.microsoft.com/office/powerpoint/2010/main" spd="med" advTm="780">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AA642564-E2EE-414B-8492-D2F50967EFD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66675"/>
            <a:ext cx="5384800" cy="4038600"/>
          </a:xfrm>
          <a:prstGeom prst="rect">
            <a:avLst/>
          </a:prstGeom>
        </p:spPr>
      </p:pic>
      <p:pic>
        <p:nvPicPr>
          <p:cNvPr id="9" name="Content Placeholder 8">
            <a:extLst>
              <a:ext uri="{FF2B5EF4-FFF2-40B4-BE49-F238E27FC236}">
                <a16:creationId xmlns="" xmlns:a16="http://schemas.microsoft.com/office/drawing/2014/main" id="{C1BDECC0-40D0-4D41-98A3-AD8838CF4CC4}"/>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5486400" y="2438400"/>
            <a:ext cx="6070600" cy="4552950"/>
          </a:xfrm>
        </p:spPr>
      </p:pic>
      <p:pic>
        <p:nvPicPr>
          <p:cNvPr id="4" name="Picture 3">
            <a:extLst>
              <a:ext uri="{FF2B5EF4-FFF2-40B4-BE49-F238E27FC236}">
                <a16:creationId xmlns="" xmlns:a16="http://schemas.microsoft.com/office/drawing/2014/main" id="{9054E0DF-7E17-4C9D-9920-F1ECFE52222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205121" y="-381000"/>
            <a:ext cx="2964656" cy="3952875"/>
          </a:xfrm>
          <a:prstGeom prst="rect">
            <a:avLst/>
          </a:prstGeom>
        </p:spPr>
      </p:pic>
      <p:sp>
        <p:nvSpPr>
          <p:cNvPr id="10" name="TextBox 9">
            <a:extLst>
              <a:ext uri="{FF2B5EF4-FFF2-40B4-BE49-F238E27FC236}">
                <a16:creationId xmlns="" xmlns:a16="http://schemas.microsoft.com/office/drawing/2014/main" id="{F0B63C9B-5D3F-4DE4-81BD-B72BE95188E8}"/>
              </a:ext>
            </a:extLst>
          </p:cNvPr>
          <p:cNvSpPr txBox="1"/>
          <p:nvPr/>
        </p:nvSpPr>
        <p:spPr>
          <a:xfrm>
            <a:off x="53959" y="5023455"/>
            <a:ext cx="6070600" cy="830997"/>
          </a:xfrm>
          <a:prstGeom prst="rect">
            <a:avLst/>
          </a:prstGeom>
          <a:noFill/>
        </p:spPr>
        <p:txBody>
          <a:bodyPr wrap="square" rtlCol="0">
            <a:spAutoFit/>
          </a:bodyPr>
          <a:lstStyle/>
          <a:p>
            <a:r>
              <a:rPr lang="en-US" dirty="0">
                <a:solidFill>
                  <a:srgbClr val="0000FF"/>
                </a:solidFill>
              </a:rPr>
              <a:t>Measuring water quality and presenting results at Leto</a:t>
            </a:r>
          </a:p>
        </p:txBody>
      </p:sp>
    </p:spTree>
    <p:extLst>
      <p:ext uri="{BB962C8B-B14F-4D97-AF65-F5344CB8AC3E}">
        <p14:creationId xmlns:p14="http://schemas.microsoft.com/office/powerpoint/2010/main" val="486682047"/>
      </p:ext>
    </p:extLst>
  </p:cSld>
  <p:clrMapOvr>
    <a:masterClrMapping/>
  </p:clrMapOvr>
  <p:transition xmlns:p14="http://schemas.microsoft.com/office/powerpoint/2010/main" spd="med" advTm="780">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r>
              <a:rPr lang="en-US" sz="4400" b="1" kern="1200" dirty="0">
                <a:solidFill>
                  <a:srgbClr val="FFFFFF"/>
                </a:solidFill>
                <a:latin typeface="Tahoma" pitchFamily="34" charset="0"/>
                <a:ea typeface="Tahoma" pitchFamily="34" charset="0"/>
                <a:cs typeface="Tahoma" pitchFamily="34" charset="0"/>
              </a:rPr>
              <a:t>Pierce Middle School</a:t>
            </a:r>
          </a:p>
        </p:txBody>
      </p:sp>
      <p:sp>
        <p:nvSpPr>
          <p:cNvPr id="3" name="Subtitle 2"/>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3597895310"/>
      </p:ext>
    </p:extLst>
  </p:cSld>
  <p:clrMapOvr>
    <a:masterClrMapping/>
  </p:clrMapOvr>
  <p:transition xmlns:p14="http://schemas.microsoft.com/office/powerpoint/2010/main" spd="med" advTm="780">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9" name="Google Shape;329;p28" descr="data:image/jpeg;base64,/9j/4AAQSkZJRgABAQAAAQABAAD/2wCEAAkGBhQSEBUTExQUFBUWGRgXGBgXGBoYGBoYFhcYFRoYIhwZHCYeGxojGhoYHy8gIycpLC0sGh8xNTAqNSYrLCkBCQoKDgwOGg8PGiwkHyQsLCwsLCosLCwsKSwsKSwsLCwpLCwsLCwsLCwsLSwsLCwsLCwsLCwsLCwsLCkpKSwsLP/AABEIALcBEwMBIgACEQEDEQH/xAAcAAABBQEBAQAAAAAAAAAAAAAAAwQFBgcBAgj/xAA/EAACAQIEAwYEBAUDBAEFAAABAhEAAwQSITEFQVEGEyJhcYEHMpGhQrHB0RRSYuHwFSNyQ6Ky8YIzNWPC0v/EABkBAAMBAQEAAAAAAAAAAAAAAAACAwEEBf/EACwRAAICAgIBAwEHBQAAAAAAAAABAhEDIRIxQQQTUSIUYXGBobHwMlKR0eH/2gAMAwEAAhEDEQA/ANwooiu0GHK7RRQaFFFFABRRRQAUUUUAFFFFABRRRQAUUUUAFFFFABRRRQAUUUUAFFFFABRRRQAUUUUAFFFFABRRRQByiu0UAcmu0UUAFFFFABRRRQAUUUUAFFFFABRRRQAUUUUAFFFFABRRRQAUUUUAFFFFABRRRQAUUUUAFFFFABRRRQAUUUUAFFFFABRRRQAUUUUAFFFFABRRRQAUUUUAFFFFABRRRQAUUUUAFFFFABRRRQAUUVyaAO0VG4rtFh7ZyvdQHmBqR9JiveC45YvGLd1GPSYP0OtAD+iiigAooooAKKKKACimfFOKW8Paa7dbKq/UnkAOZPSsi7Q/FS/eYrZJtJyCxnPmW3B8hQBtGYUTXzTd4rdJku3qWPPWpDhvbTFWCCl5/QksNPJtI/vWmWfQ9FU3sP2/XG/7VwBLwEwNnA5idj5fSrlWGhRRRQAUUUUAFFNzjk6+fOvCcTQmAZpOcfkB3RTX/UU6n6Uje4wg6nWKPch8gN+0Pamzg1BuElj8qL8x8/IeZqm3fi8Z8NgR5uSfsKpHbLtA2JxVxxsDlUdFXQD9feq22M/w1Qw3PgvxNsXmC3AbLHYkhl+u4+lXEGvl3DY0zWy9ge1xuYQK0FrZySdyIlftp7UkpKKtml+oqHHFWOgg/mAeVN8Zxk2l7y4+VQOgg8oqXvxukBYJomsyx/xZgxbSfNhH2H715wfxYYmLlvfmp284OlVt/AGnTQGmqinabvrYZHkEctCPXzrnC+LM3MnKdN/T8pqL9Qk6oC4TRVcbHsxO8++lMzxFw2WLh57Gj318GWW7NVF7fdqih/h7LQYm4ynkdln7n6VJXO8ykkMJ30YT6+dZl2lcjE3BIOo6DQgae2g86eGTk6o09YZiQdWn8z5dfSaQGJYNoTpz2IjmK7hlbLJB10/vTLGYkro0iBseXKaqbRr/AGG7SHE2Stw/7lsgEnmDqp9dCD6VZWvAbkD3rG/hnfd718DXwqdP+TAHT3q+XcJcaPC33rnnmcXVCtll/i0/mGlDYpQQCRJ2qs3uH3YkISa8HD3+Vsx96m/US/tCy1DEr1Glc/i0icw9zVT7i6Pwsp964tu4DLK8R0NZ9pl/aZyRUvi5x/PfWwreBFDETEuw384UjTzNZ096N+vvPrzqW7X3M/EL0zo0QdzAHXYVC37Tcg3QR99T511xlaTGo73/AKny/wA5e1ee9ny84/z7zTRiRv8AQkj8964rGfPfp7zufWmMomeF8UNi6l22TNtgwge5H0ke9fRA7SWe6W4W0YKYgk+IA7RPOvmFng9J/Xef7c62zCOO7Tw/gXc/0iufNm9tIxuuy52e0dlpOYgAxqCKUTjtkie8H3qlhlO615Z0H4a5ftn3Gc0XU8fs/wA4+hoqjgjko9zRR9s+43mi7LwrWSdee/vTM8Du55FxQJH4Ty/wVPV2uz2IfBtEZiOFMR4WAPmJ/Wkf9EMQWBE/y/3qYoNb7MPgKPna/gxau3g4lQzKCOeViJptds4a4oIEH1qf7fN3eKu2haZjmYiCB8xL++9UG9iGBIyukbg/22p7orFWSHeWw0KsaHma0z4RcGt3bF/vJzC4ugJEDLodOpn6VkWHefELTFebT/gFbl8ItcPcfKVDFN9vCGH12+opXXkGtFzw/CbaEkAnlrrArIvipx7NizZWAloBfVyASfuB/wC61DEdoMl9kPyiB9gawrtySeJ4kDWbhIPkwBGvoaZRiukJTIlsVXpMR/71E+dO+GcALEZoXUesbz5VJYns8ltVY3AP5h/N9a2xuLH/AMP+KAYxLNweC6chGwk/KfIzA962XC8FtIZCyfMk/nWAOy5g9ucynN6Zdf719AcD4uuJsJeT5XE78wSpH1BrEk9iyVD81wmk3vwdSo6a0w41iH/h7vdqS5RgpiBJEDXp509CWZPx7t1exfEGw9ksyZyqqokkKdwBvMVF9rcHew96bgAJywAc2kCBPUaiPzq74KzY4bbLIqtecf7l0iTPMDogP4R7yaonbzjf8UyEEKwBBWfDprIPMHlTODSsZNN0NMF2ldfTpUVxHi73LhMaUwTDOSaRFtzuf2FSsoWrs9cezfs3BcVBmBaZjweIaAidY5862jgXbEXl1iQcrazBiRrzUgyDp57GvnLG4rwKAxgT+n7VO9m+LXsMDGpfKSDyAmPQwZ1608U26ElSPo9caDzj1/eva3J5j7/tWP8ADPiG4MMQZ3jb+9aX2d4guJt5tNIMev8Ahp5RoROyWzHqK8hj1H1/tSvdVWu0PaRbNzuQ0NGZjzAOw9aQ0xPtZcf/AFLEM4APevIG0g/tTjhfEQpBIH2/Wm/bjH23xLummaCW/qgAnXqAKri4+DAKn3/SktFKLri0sPrlA67xUJxDiFseFAAB0phc4m0agGo27fkmI+orOSGpod4xwxB6b19AcBuo+FtM9lZKCcsGNPLYxuK+d/4iEMwT9qunY34hth7BsltD11+9Cp9om4p9mxnuDobS/UDbn5e9ecQ1oHWyI11BB/IVlVv4jnvJ3g/Ucx9K1nC8FtXLa3AxIYBgdQCGEg79KpFQfhE5Rpif8JYOuT/uP/8AVFPF4Fa/x6K3hj+P0Fpk1RXkt6fWk7mKRd2UeprKKWIcT4qtlQW3OgH6+lQnCu0qtfdC4ZiJA/47j71T/ij2la3ft92QylNDykEz+lZ5Y7ZPavpdGpVsx13HMe4kUmS6aXZTHxfZb/i1hS19b8eFgEf/AJLsfdfyqnWblq0pzfiBgQSdokn1rQ+I4oY2wV0Idcy/mv3rM8DZu4hytslcoM6GAw0ymOehrn9M5ZvpXZ0Tj7K3/P4qGdyyoBYa9Nx9j51pXw64664bu1Oz/nr+9ZJir7qSGzZpjX86uvw1vk27o/qH/jS+qi4wd9obA1OVfd/0lr/bS4mMu5yGQ3WEHdYaNPaoPtTj1uY3OuoZACRsSNPYx+VVnizFMRdTaHbTYATIp7wHDNiLndqQGKswJPNFLR6mIHmRVouoEpf1ND1eKujakD13pPH8ZzCGJj86bHCAg+HOxnxFiIn+kcxT+xwNWw4YCXnTWJFZY6ToQwWPKMD3LjUg5toGjCD61oPZ3tkcPYa0rQqMzKBpCtrrrvM1nt67kWWLMxAHiMmOk9KmeG4AHDq6mWuLr5EGIrU2DiumXTDfEAMJdYn7/Wo/E/FnubkL4lPzKdoqjcWt3EMaxVbxBMkmmTbEmkvBe8b2m73cnK2oPNTyb6aEdPOq9jZb1FIYbW2p8v7Ud4dufL9q77tbODpnrD4mOmY8zOlNL14fh08hJ251K8H4X/EXlEE+LVQM2YAEnQcoG9d7RcGNjEGVZA2oUqVEDwyAeWlTfpmoe5eivv74kXhwRqBr15jTl0p4L5iDt0/zekhXrJOtY9CiV7iLLAXc/wCE1uPwWvhsG/VSqk8/xH9ayDgHYy/j3uDD5S1tQxDNlBExAJ0mev1ra/hZ2UvYLDt36hXc/KGDQvmVMST+VJI1F3NfPPxM4my8VxIDHQoPpbSvoavm/wCLqZeL34/ELbfW2v7VNlEVUY8l9ddKevjXZcrFYMAnKMxC7DNEkDzNQbnXzGtS3DLoMNIBXkROvpzpGUi/B3GcPCiZ0oOIJQDJb0GUNlGbL0mPvvTy9aI8RZGB0Ajr5TpFRGLuZPDMnypVZSVCGLuTAFJ2Wrjrqa8WjVKrRC7dju1c1r6M+E3FDe4Zbza92zW58hDL9mj2r5uU1u/wNxanA3UOpF3NHkyqJ+qmiPYsui1Y7CXmuMUzBZ0GYjbTaRpOtFTZE6ww9DRVqE5kNa4Ik+KD+dO27i0NlB5aSfvVZs4pg4Ju3AemY/vtUgcWTycnrln84qu32TIL4kYFcbhJQMLtmWQEABlPzrpzgAjzHnWDYhzX0fa7wyzAqo55QfaI1rF+2XBBYxNwZSFYlkkR4WMjbTTao5F5K434JT4e8azWWtE+K3qv/Emfs35irr2L7M2/4zGOyAo62rgnQBibgfn7+9YvwzH/AMNfW6omJDDqp3H+dKvrcevPYDJcXD27gzM7HxbkQFGpjeRprXDjUsOZzj0ztm1mx8H3/rz/AI1+SKh8QLCpxK/bSAitCCdMpAOhPmTUj8PuJpbuXEJ1ZQREkSp29YNMb+KtmQ+IN0cpt5h9zP0p7h+I21wzKngKrK5dM3nO86zrVfU5Hli9bYuGHtPvwJ8S4UcZj3FuFnLmnkYAO3PbSrrwjheHwVqEUtfjxM3+fYaVSezPHVsXJiTUnxTtSHBIrIR4xS+Bm1JuXyRXFL7LfZohWadNpO9e8y3DJ7xoGiiSI6RyFR6YksDmOk1ofwo7Ni+t9ly5lAUlpPz5oAA/4g10YcUZv6nS8kJ5HDozjiGMzcgANBUvwHGlbbSdNI96ZdouCGxi71ox/tuVEbaQdJrvDLHfXVsoyqTOrmFlQdJG00s4qNqzccnJpkxisZnWOVQmB4MuIxVqw1zuhdbIHK5gCZC6SJBaBvzq34Ls41iBdsNeukBgqS6gEaA5JBadwTFSGOLogfE5LZE5bXhbKqwQTAgNPIHSop0dE48kQHaTsW/C1QXriOrAkMobkRMqRI+Ya7VV7mJQ7OD7H9qsHbHtUMTbOdjcfTxE6eGYkbaSfqTUXhexF84RMVoO8vLZRCRJDKSHmdBOketdSyNrRwShTLB8KcQDxG0QdfGCPW2+v1H3qc+Ndv8A38O3W24+jg/rUL2ZxtnBlLhH/wBMzny+LPsUbpImDU/204rY4laW5YaXsIzMAAWXNl16FfCSSNoqnuxaSZF4Zc7Rm0RXrvNIFdGHI3pLE3gn/I1j7tj2aN8JcYtnEASP90FDPM7jfzH3rahbr5c7MXbhvW8rMIbMpgwCBIj6cq+nsHfz21ZhDFQWEzBIkjTzpZ/JsfgVZQdNa+bfiWQeKYqB8rhR6KiivpORXzJ27fPxHFsASDeuDb+U5f0qTKIQ+H/AreL4nZsXVzW37zMASDAtOZBGxBgjzApTtX2JxHDcV3RGdLhPdXIgP5dFcbEe+1WH4ErbPE3LmHFlu7B5ksof3C/ma23j3C7OJsm3dUOJDDqrDZgeR3+ppoJNq+jHKk2fNnG+E3LNq24zNI8Qj5evqKq73JMmt3+IXZS1awhuobmZMoUSCDLDfSetYO5kknc6n1NdPqoY1UsfkniyOa2LYhoPsPyFebI0rzi21B6qp/7RXbJ0rlnqTLRHNtda0D4XdoxhcZbVj4LpFo+WcmG9AYrP7LailsJdJbPOVRz56nkOppUrYSZ9dC6PKiq5wPixvYa1dMS6KTtuRr95orp9qyHMc27arqNv+OYn3GppU8RPJIHOSB+Zn7U0bi4nQu/sIrv+qE7Wz9/0rabAefxRjQAj1qk/E3goxOENwqFe1LK+0jmnod/arYLzblu79uXqx1qhfEbHvADYxArDw2EDgsvVyAfv7A0k3xXRq2yldn+zmH7kPiQr94YUhm8HIKYgBjvr5CpXGcOw9l8v8Ncvt3YhAG7pFByhgSdZ01OgPnVZHESoKx4SMp/laNpHuDO9Xn4L8RuYi5estlKWoaTLHKxK5RPKQDXPH+pWdcpJQdFA49xK6tx17u3hwphgqrM76mNdCKgl4iQ+o5AGefnVg+J1sLxXELrGYemqLVXa3JoklGTRKORyimPbzWxBWZO43j9q61/Smb26UyED96xmpj3AKzkIoJZjAA61tXwhwjYQ30vZQ10oVCsG+UNmmNBuKzLstwdP4c3HuLad2Ik6nIIBjXSTPrAq19n7WBwzl8ReOImMpMrk3k6EyD50ynWinC433+BXPiL/APdsUZHzgjXeUU1WiQPl3HPbWr78XeNqRat2TYa2/wDuygUusAKFJA5/p5VmYZjzNDfIVfQqZNJ2nv7d9cHKAelNeJ8Ve4RmuM8DSfOoxkY9ac2OGm58uyiXYnKgHqx3/PkKVtIxzbND7N9krNjCWcfePell7wW/CIEwFUE+N4kzEL0nULduO3yYjD913RWGR0M5cuXQAjX8JOqxFNOK9qHuYPDWrUoLQCRmylgqKocDSVJnU+1Vq/hHcEuy9DmcZvpM+9RnmalUejFG9sWt8aF+/ZtqxVrjohddCQzZfENiwnfnVh7e8CxHDrSMl8OLjm3pbVG1UkyVOsxFUbh9nu8XZIIOW7bO45Op5VtHxoszgrbfy3lP1VxXXFRcGyE8s1kST7MSucQuzDNr6U1uAkyTJpzcw5ZpinOH4Sx1ymOUgifT96T3FVsaixfCXAG9xSzKF1TM7aSFyqcrHyD5feK+lEWBsPsK+eOxljFYfErdw1vO66FRJlW0IOTltqToYNb5h8VmXxkI3NZj89fpWwnyQ1UOc1fPHb4G1xPEWzsXzqf6bnjH3JHtW/XAIliSBzBI/wDHf6VS/iJwnDYjDO7JnuWl8LZ4ZZYamfEVEyVPntTNGplA4Vg3sZbtolSNnHUiDqeW4q6dk+216/ixhby65Sy3BoCFgmRtvzH0qpYa/IBbwpcHdOv8l1BA05SB9qQ7L9pDh8UuZSWtsUfT8BME/SDRCdM3NjuDrsuvxhxeTAjbW4g125mPoK+frKlmg6Abk7Ac5/bnWvfGDFs3DbROY5r5MyToqsAddQCeRrGDeOxJI+1dOVpVF+DlwKo2L4nEZmJiBy9BoPsK9WztSBccp9P708VNK5JO3Z0oWtmBNP8AA4YLaLPJnkvIAjbzNRXewD5VOW8SrWhEglIAG+Y6fnNbEGbd2Cx6tw6wYjRhz2DsB9qKV7FWbFrh+HRrgBCAxJ/ES3TeDRV1LRCiQu8TGwkdMqif1ry+PMfLcAHNv2g0imFUal5PQTHvRcwiN8wc9NwPYSB9q3RozxeNuHRAY/q8IEa7kVnvHeHi85u2wvV2YhQW5wsS3QdYrRcbh7RtlO6dhHJyNtRqsQKqF3jZOayMItgEFWdVJuEcxmfUg7E9Ca5s+6VlIFIxHDxBXnOmo1HoNvrVi+F/GRgsTcGXMLoVZJChchLEyT51Df6WxJADEA6kiNfQVI8OwBs/7k5fOJUjpMyPSa5cUuE1ZWUbWiL+IK95jrl7wzcgmJjRQBHXQVWrdjWrjjZe5L5HG+oifpsPevCYZGaVtBFAGstr1MmfPasy+oSk3RmPE+KRX04YSJ6dBXo4FZCjN5mPtAk79atN21oe7yCIjQk/WY+1PrFrMAWUseQAKgeZJHi+nKags7eyksdFUt44WLYRrCOwn5wSdT0I6VZewztjMQe4wuEHdhWbOkCCYgQCZ0ptxHAoR87hufi8/wC1Sfw+4vZwVy6zh4cKFMDTKSdQW1JneurBL3JJCznKMHX7Fc+JGCP+pOGW2jZbchPCg8I/IaVD2uECCSwbLrAkKf8A5ECfb61aO1+Lt38U19beYMBuylhlEE5RMUzwWHstGZWY6xmJP/aDA0/KlzzcJNIWCbim1sijhLREZC3mCAu0aKNz1J/vUlhuKNAtlSU3RckAMJiBzHODImpDJhABChZBkgK76c9QVX03pncxiZTbBKiZA110/F4ZJ28O1c98l0xuNEd/DgtL3WLuTI+cjpqNielOBgAASsGNyyiPq5C/Y0tNoplFxUbUklSvKMogz9qQ/gHcnu+7cAScrAxpzzaz7Vve+jetEc+BfPmBtzIYQynn5eHl5VoXb3tJcxGCVWFseJGlQSSR6mBv51Q24MxaTJAiSYGp/CMx6Tv0qwcZtZLADOTG37HNuK7sU/pkjlnFcosp12TzP1pNFqQCLzk+8foa9PhgOQH1n7mftUoyoqyU7H8du4bEI1o6kwVLEI0/hMdesVvfB+MC9Ztscud1DFVJYCRtJAiNvUc6+dsBfW2wLJn22YowjmGEwfUGta7Ale6a7b/iXQsfDczlix1nw3ChWSdcomKfE23QMuxdwT8pHQkg+nMflUPxftJhLLm1iIXMNZTMsMI1ZZiRzrmL7RG3M22Uj+bNHsIk1jXabil6/fdnM5iPCAxVTsAuaSBpyNPlm4BFJltxvw2xLknC4jDvh7pBDsWLKq6q2khzoBIOscqjMR8Or1vvLv8AELeuQubwlQV2Y6nWFg+xqS+F9xgjqt6RubQZpBOnyMmXWDqrA7b1fsDhc6urACRlOUyRM9ZANWwxjONsTNklDfwZ126v2l4Zas3z89t2DAye9WGUgEyVJ+x5ViZFaz8a1i5h7S5sqWyZPyyTHT5oXr7Vlvd60ZdTZmN3Ba/lnjDgTPTX3p13hiklt6127aIipXZRHWHiVT4QYJJ6Gn4A70BpABAIyxAGn83Ko1Lc1M4KznKqDqYB36gTpqa26FZ9CcOwdl7KMG0ZQR4DsduQ5eVFJ4bD21RVDCAAPnPIRyNFdSJaFWvNPJT/APET9683dRq2Y+s/ZSaS4ipkBgIfVD+Keds9WGonpEzyiu8ynMIzsAigsTudJG5P99qlTkrQ1jprjNIt5M2wGYD/AMiKRxFu4invlI57SJMxqJ9468q8NagauSh0DOJh5mRtKb+nLbWNxPGLtokBzby7hnOsjQGDoSNRBqPGT7NQlex42gHoQ06dPFUfcwoZp0XrrAYcgN1mehp5/qwcnve78syNmPPR1ZW32zT60lc4pbKnLmLLrARjprrJUER9q5pRvsvGVEddwarOo5jwkGNAabHCrm/FESZ9ukf4aXthGaJIzbkzE6Nrz8qSv4tUIW2TOxJkTznWAK5XC3osppImLGCW2maAobQDKSY9Jn/3Tp8IF1JaY6axruDMfSqqb8sDbG2hLqNT1029TT60jkauxHTT8ulXx4k3onKTJa89vYnTzhWnrNNLtgMwhs4IETbGuvIkkSI3502cmdM2kzAysOmo+tI27V5XFxZBnVgJPT3PXSnyY0tiKQrjMGpbK142/C2pygkDpsNfKkO5VhltKpMaqCGJAHlqRpzgU/xfDRcALKoO865pI2JO8DyjavfD+EmQAMkSC2884OwG++/SuW05aK+KIp+ANEuxUb+EZtN9hEUWcDY0CuSY1JIkek/LoY/WrVd4WIElgNCQmbT+aZ1cx0+lOL3BbV62JtOjfhLgzlOreJZ1PnrvrNWalJW3+QloomJKEBbfdCAdSstp1LCkbVvQOxaAT8gVT10ZtvWrHjeHHDMe7trH8wuW1zRqZkzpB0NV7Gi5pm7sSdi4eJ9DA+lJG266/Ex0cxV9bkZimXcasWHkSBuT11pXFC24U5yNpDAgAHnOp6chO9IvwxlCs5Fv/kdT6IPFBHkB514KZTOsagSu+nT3nfpXRCCqkxHISsi2GgPHLMwP5KD/AHr2MEhaFvK7GNCrKZPIE717ucGZVzMQAdtMw9zypqw0jMG56DT6kTSzg4+RouxZ8Kbbxctv5DVfzE1euxt67cyWxbyg/wDUhiuVBGUtEFthzjaqPg8IXYAELykmT7Aak+QFaNwrChESyrBV2GdoBJ1PuelVwRk93oWdE32hsX7mHNpLllGMBSxKyd4U7qx5RVP4pxB8RhUw4CIwgPMnMw8OcHz3O40arJirOGsIz3WDlJJUAsu0aabwSKzHi3GGvXCyqLa7BUkaTIJ11O30EbVTM0vzNgNbYe2huC4UOWUC3IZpYKdBqBGvmBWyfDXiiXsHmGYPMOHud4xYAeIE7KeQ5fesi4PicOHy4m2zJr4lJkHzUfN9vepvCYm2pIsXH7rYBy3hOsgSAY8q30sY3t0S9RbiNfi5lucQbNdChLdsKsM0yWLRGgInmRWf92KneNsVxGfRpgmROx/qHOOVRLLrPntRldyY2NVFCCWtadJZ0018on7VwJXtBrUrsotHEwwPKNeWlXvsb2fFk985HjSFiTEka9Nqq/DcT3ZkojzycT71eOy3FxeJthAjf0gZI8+h5VTE48tsWd1pE4MIh17wf5712nH+lt/KPp+1Fd+iNjrh3FVINq46nN4lM6K/4efPoKQuYpVLKylW2OXQgnTUxKg+pPSKh72FcHp5nMSTttMD3p/duBwGZhnAAYAbgaBtfLQ+gNTlF3a8mJ0dsX3MzlIPhhYhQNlE8/yppfwKtGcZkAygQCpgwAY6bCdYjoKUOJbwwBoZVftPSQNR6mnOHx2Vo/EfmZAFaN9TGpneptSTsfTRXzwCXzB2Uk7ZmaBGw1+XSY13rmNwjWcrxmaSCRqAORI0JG0zMcqsF57TKRcDEcyqgHXn4TOnXX7VCY3HqsqrMpXwrnbMpVo3ME5uXiA9a5srjFtttFYW6IvF3bTjcK/MAR5ADXTlE7RTZOGCCY5jXQRGh0H71M8N4MLtsm1AdZLqFV8yj8SkdDuN9Qdq82LXeiM/dif+oAFPntqPpvXFxcuv2LukdweFC7BfEAJA8PsGEsamreDtopITMY3br6D261HWMLkI/wCodpBVhr5LEU4XE5xlLsIJ0Bj2+bSrxjOK+BWovoRfBGYJAH8hC5T66Ak+tecRw8sw1UAGYVRqTpodNY0AAmk+J8YtiJuqmmgtoXkxB0IEHzkjqaa2caqoNLi94fnLAEmNo1j8hNRmpPTMS8koeGBmIGbNA3ygKSD1IECOZ0p7hFs2JDX0JgRBBCkgZiGOhMidBpJqurxEB07wZNZZluhnMxA0Ebc6muG2muDwvBVo1YqxGhDagSYOuWfPznii09hOu7HjliyZrhyEqR3a6/MQTmAB6DSNjUhiYYG4XzquhN1CADsBJJknaFGvSmNzCvbIJF45g0MJZZAnKVJ2Pr18yWo7Ttl7w3gNRbCMuhIWWOhnWdNI06612K09EWhtisrGAguLADFkCQ2sb68j00Go1FRBxT2YcrZRBp4QrNJPr/8AtUza7TuQMwtsdJkECdwYXWPWTTheJp3ZXKqxuqhDqTpBe0Z8vpSTx8uwT+4qd3tCZbKtuY1YBZPmTr12iZjWmgxbNlg/zEKo8TQJgkDnsOdTPEMU3/SdQSNVazZJU9SyqI+mlJoHgtcNt3+UTBIn8QKx02H2NIo+Eh6IPG3XY/7rAQIjUwByAG/5Utg+GG6QYyrprAk+mn5167lACbiBCNijMJM9GzfWn/AsaXbKvhVRIBEz9DJ9vLSqQim0pBWtDzD8KSyytbtsWmJYzpME6AwYO+gqTFrxEmHyklJEZFIiAOv716YmNI840395pbh1xCSGG6nY9NfTlyrtpRRLbIXG4p7q3bdx0RQZ8MFysaAwJjnAioC32futZa6MuVZJBMEgcwDz3030NWPEYuzYLOtu02eT4ncuSD+GB4Rvy6a8qgrPG27xyUGVjIRflB6x+Ikb9a55cLqRVJ1oirmCIXW2xmCG1gDSf6SCCN/rFOVtm3ojd4o6plI11EE6n0JmmmLOpykkb8xHkRHKTXbWYhIaPm+x+nMUsKizJbQhxSyxhmBk6aiI9OtRhSKk+JXpYazGvLePKmUVs3syPQkFr3bXWvWWutbikGJ7D9ndFPeocwkZYP011+lWPhrmygthQRzOxP0qv9kbE3Sx1yCY5HkJ1q6HEaaoAPSuvDFNckqJTb6YmMaOQce9Fe1jofr/AGoro2LYo2/4tD16eh2mkr1xidHKjnpOtcorYBI6buwBMnryFOO6VRoJJ9v1oorHsEJ8QSLRDE6rGh1g/wCbVVl4VcjNauZhGzSARv8AXnRRXPkxRmtlISa6JPBXmtAMQJYgsR4WC5dpWJJaNd49aUxfGsOzMhDowiXLEg89dCSOU7+VFFc2fGscPo0Xg+UtnMNgbzF1OS0dwQAc49RG++o9Yr2LdvMCS2YEjmcrBRI31/8AfWu0UkZccal8mxXN7G+F4K1xmcKGjSTAnlt6UvbwaXLQLL4R/Ix9hBC8t5Jooozy4tJEI7EcHYWywKIBrI5kknnPLTkRUoC93LmOZpkZvUwBrzECiisgk9jsVXF9yYDODmlRoYWCYnQjU8vvTLC4u+qNqGJzGYWQdyNROnIydKKKrJ3+n6tCJi1nCgKufVjmbwsYmRm3E8+te1tOstkUlfMSB11maKKq+ja2Vu9dZLxa4oZnlpLHVBIK84O/KuXOP2cgy2iSCfxAabclgg+21FFck5OPRZxVDbHLaY6uyEwQDLKJ8wB+XvUlwrgr22DqyFTlEDNLA9JAg+se9FFcuXJKE1TClxLBewhWCyhQdpJM+egNdwSgXVOhgjYddOfr0Ncor1r5RdnP5ILjVkwctpTAMlmkiDqBtp99KqhvnloPLSiiuXOqZWHQk/UU7t4UvZUD5lZj7GPP+miisxbezJjO/aJnaZ1AG3vTXLRRTS0zIhlr1aQE+IwJGsTRRSo1lh4Zw1kK3UaRy5SNQRBj71P2se45fSuUV3RXHok99jgYv/8AGp9yKKKKpYtH/9k="/>
          <p:cNvSpPr/>
          <p:nvPr/>
        </p:nvSpPr>
        <p:spPr>
          <a:xfrm>
            <a:off x="1697039" y="-830263"/>
            <a:ext cx="2619375" cy="174307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330" name="Google Shape;330;p28" descr="data:image/jpeg;base64,/9j/4AAQSkZJRgABAQAAAQABAAD/2wCEAAkGBhQSEBUTExQUFBUWGRgXGBgXGBoYGBoYFhcYFRoYIhwZHCYeGxojGhoYHy8gIycpLC0sGh8xNTAqNSYrLCkBCQoKDgwOGg8PGiwkHyQsLCwsLCosLCwsKSwsKSwsLCwpLCwsLCwsLCwsLSwsLCwsLCwsLCwsLCwsLCkpKSwsLP/AABEIALcBEwMBIgACEQEDEQH/xAAcAAABBQEBAQAAAAAAAAAAAAAAAwQFBgcBAgj/xAA/EAACAQIEAwYEBAUDBAEFAAABAhEAAwQSITEFQVEGEyJhcYEHMpGhQrHB0RRSYuHwFSNyQ6Ky8YIzNWPC0v/EABkBAAMBAQEAAAAAAAAAAAAAAAACAwEEBf/EACwRAAICAgIBAwEHBQAAAAAAAAABAhEDIRIxQQQTUSIUYXGBobHwMlKR0eH/2gAMAwEAAhEDEQA/ANwooiu0GHK7RRQaFFFFABRRRQAUUUUAFFFFABRRRQAUUUUAFFFFABRRRQAUUUUAFFFFABRRRQAUUUUAFFFFABRRRQByiu0UAcmu0UUAFFFFABRRRQAUUUUAFFFFABRRRQAUUUUAFFFFABRRRQAUUUUAFFFFABRRRQAUUUUAFFFFABRRRQAUUUUAFFFFABRRRQAUUUUAFFFFABRRRQAUUUUAFFFFABRRRQAUUUUAFFFFABRRRQAUUVyaAO0VG4rtFh7ZyvdQHmBqR9JiveC45YvGLd1GPSYP0OtAD+iiigAooooAKKKKACimfFOKW8Paa7dbKq/UnkAOZPSsi7Q/FS/eYrZJtJyCxnPmW3B8hQBtGYUTXzTd4rdJku3qWPPWpDhvbTFWCCl5/QksNPJtI/vWmWfQ9FU3sP2/XG/7VwBLwEwNnA5idj5fSrlWGhRRRQAUUUUAFFNzjk6+fOvCcTQmAZpOcfkB3RTX/UU6n6Uje4wg6nWKPch8gN+0Pamzg1BuElj8qL8x8/IeZqm3fi8Z8NgR5uSfsKpHbLtA2JxVxxsDlUdFXQD9feq22M/w1Qw3PgvxNsXmC3AbLHYkhl+u4+lXEGvl3DY0zWy9ge1xuYQK0FrZySdyIlftp7UkpKKtml+oqHHFWOgg/mAeVN8Zxk2l7y4+VQOgg8oqXvxukBYJomsyx/xZgxbSfNhH2H715wfxYYmLlvfmp284OlVt/AGnTQGmqinabvrYZHkEctCPXzrnC+LM3MnKdN/T8pqL9Qk6oC4TRVcbHsxO8++lMzxFw2WLh57Gj318GWW7NVF7fdqih/h7LQYm4ynkdln7n6VJXO8ykkMJ30YT6+dZl2lcjE3BIOo6DQgae2g86eGTk6o09YZiQdWn8z5dfSaQGJYNoTpz2IjmK7hlbLJB10/vTLGYkro0iBseXKaqbRr/AGG7SHE2Stw/7lsgEnmDqp9dCD6VZWvAbkD3rG/hnfd718DXwqdP+TAHT3q+XcJcaPC33rnnmcXVCtll/i0/mGlDYpQQCRJ2qs3uH3YkISa8HD3+Vsx96m/US/tCy1DEr1Glc/i0icw9zVT7i6Pwsp964tu4DLK8R0NZ9pl/aZyRUvi5x/PfWwreBFDETEuw384UjTzNZ096N+vvPrzqW7X3M/EL0zo0QdzAHXYVC37Tcg3QR99T511xlaTGo73/AKny/wA5e1ee9ny84/z7zTRiRv8AQkj8964rGfPfp7zufWmMomeF8UNi6l22TNtgwge5H0ke9fRA7SWe6W4W0YKYgk+IA7RPOvmFng9J/Xef7c62zCOO7Tw/gXc/0iufNm9tIxuuy52e0dlpOYgAxqCKUTjtkie8H3qlhlO615Z0H4a5ftn3Gc0XU8fs/wA4+hoqjgjko9zRR9s+43mi7LwrWSdee/vTM8Du55FxQJH4Ty/wVPV2uz2IfBtEZiOFMR4WAPmJ/Wkf9EMQWBE/y/3qYoNb7MPgKPna/gxau3g4lQzKCOeViJptds4a4oIEH1qf7fN3eKu2haZjmYiCB8xL++9UG9iGBIyukbg/22p7orFWSHeWw0KsaHma0z4RcGt3bF/vJzC4ugJEDLodOpn6VkWHefELTFebT/gFbl8ItcPcfKVDFN9vCGH12+opXXkGtFzw/CbaEkAnlrrArIvipx7NizZWAloBfVyASfuB/wC61DEdoMl9kPyiB9gawrtySeJ4kDWbhIPkwBGvoaZRiukJTIlsVXpMR/71E+dO+GcALEZoXUesbz5VJYns8ltVY3AP5h/N9a2xuLH/AMP+KAYxLNweC6chGwk/KfIzA962XC8FtIZCyfMk/nWAOy5g9ucynN6Zdf719AcD4uuJsJeT5XE78wSpH1BrEk9iyVD81wmk3vwdSo6a0w41iH/h7vdqS5RgpiBJEDXp509CWZPx7t1exfEGw9ksyZyqqokkKdwBvMVF9rcHew96bgAJywAc2kCBPUaiPzq74KzY4bbLIqtecf7l0iTPMDogP4R7yaonbzjf8UyEEKwBBWfDprIPMHlTODSsZNN0NMF2ldfTpUVxHi73LhMaUwTDOSaRFtzuf2FSsoWrs9cezfs3BcVBmBaZjweIaAidY5862jgXbEXl1iQcrazBiRrzUgyDp57GvnLG4rwKAxgT+n7VO9m+LXsMDGpfKSDyAmPQwZ1608U26ElSPo9caDzj1/eva3J5j7/tWP8ADPiG4MMQZ3jb+9aX2d4guJt5tNIMev8Ahp5RoROyWzHqK8hj1H1/tSvdVWu0PaRbNzuQ0NGZjzAOw9aQ0xPtZcf/AFLEM4APevIG0g/tTjhfEQpBIH2/Wm/bjH23xLummaCW/qgAnXqAKri4+DAKn3/SktFKLri0sPrlA67xUJxDiFseFAAB0phc4m0agGo27fkmI+orOSGpod4xwxB6b19AcBuo+FtM9lZKCcsGNPLYxuK+d/4iEMwT9qunY34hth7BsltD11+9Cp9om4p9mxnuDobS/UDbn5e9ecQ1oHWyI11BB/IVlVv4jnvJ3g/Ucx9K1nC8FtXLa3AxIYBgdQCGEg79KpFQfhE5Rpif8JYOuT/uP/8AVFPF4Fa/x6K3hj+P0Fpk1RXkt6fWk7mKRd2UeprKKWIcT4qtlQW3OgH6+lQnCu0qtfdC4ZiJA/47j71T/ij2la3ft92QylNDykEz+lZ5Y7ZPavpdGpVsx13HMe4kUmS6aXZTHxfZb/i1hS19b8eFgEf/AJLsfdfyqnWblq0pzfiBgQSdokn1rQ+I4oY2wV0Idcy/mv3rM8DZu4hytslcoM6GAw0ymOehrn9M5ZvpXZ0Tj7K3/P4qGdyyoBYa9Nx9j51pXw64664bu1Oz/nr+9ZJir7qSGzZpjX86uvw1vk27o/qH/jS+qi4wd9obA1OVfd/0lr/bS4mMu5yGQ3WEHdYaNPaoPtTj1uY3OuoZACRsSNPYx+VVnizFMRdTaHbTYATIp7wHDNiLndqQGKswJPNFLR6mIHmRVouoEpf1ND1eKujakD13pPH8ZzCGJj86bHCAg+HOxnxFiIn+kcxT+xwNWw4YCXnTWJFZY6ToQwWPKMD3LjUg5toGjCD61oPZ3tkcPYa0rQqMzKBpCtrrrvM1nt67kWWLMxAHiMmOk9KmeG4AHDq6mWuLr5EGIrU2DiumXTDfEAMJdYn7/Wo/E/FnubkL4lPzKdoqjcWt3EMaxVbxBMkmmTbEmkvBe8b2m73cnK2oPNTyb6aEdPOq9jZb1FIYbW2p8v7Ud4dufL9q77tbODpnrD4mOmY8zOlNL14fh08hJ251K8H4X/EXlEE+LVQM2YAEnQcoG9d7RcGNjEGVZA2oUqVEDwyAeWlTfpmoe5eivv74kXhwRqBr15jTl0p4L5iDt0/zekhXrJOtY9CiV7iLLAXc/wCE1uPwWvhsG/VSqk8/xH9ayDgHYy/j3uDD5S1tQxDNlBExAJ0mev1ra/hZ2UvYLDt36hXc/KGDQvmVMST+VJI1F3NfPPxM4my8VxIDHQoPpbSvoavm/wCLqZeL34/ELbfW2v7VNlEVUY8l9ddKevjXZcrFYMAnKMxC7DNEkDzNQbnXzGtS3DLoMNIBXkROvpzpGUi/B3GcPCiZ0oOIJQDJb0GUNlGbL0mPvvTy9aI8RZGB0Ajr5TpFRGLuZPDMnypVZSVCGLuTAFJ2Wrjrqa8WjVKrRC7dju1c1r6M+E3FDe4Zbza92zW58hDL9mj2r5uU1u/wNxanA3UOpF3NHkyqJ+qmiPYsui1Y7CXmuMUzBZ0GYjbTaRpOtFTZE6ww9DRVqE5kNa4Ik+KD+dO27i0NlB5aSfvVZs4pg4Ju3AemY/vtUgcWTycnrln84qu32TIL4kYFcbhJQMLtmWQEABlPzrpzgAjzHnWDYhzX0fa7wyzAqo55QfaI1rF+2XBBYxNwZSFYlkkR4WMjbTTao5F5K434JT4e8azWWtE+K3qv/Emfs35irr2L7M2/4zGOyAo62rgnQBibgfn7+9YvwzH/AMNfW6omJDDqp3H+dKvrcevPYDJcXD27gzM7HxbkQFGpjeRprXDjUsOZzj0ztm1mx8H3/rz/AI1+SKh8QLCpxK/bSAitCCdMpAOhPmTUj8PuJpbuXEJ1ZQREkSp29YNMb+KtmQ+IN0cpt5h9zP0p7h+I21wzKngKrK5dM3nO86zrVfU5Hli9bYuGHtPvwJ8S4UcZj3FuFnLmnkYAO3PbSrrwjheHwVqEUtfjxM3+fYaVSezPHVsXJiTUnxTtSHBIrIR4xS+Bm1JuXyRXFL7LfZohWadNpO9e8y3DJ7xoGiiSI6RyFR6YksDmOk1ofwo7Ni+t9ly5lAUlpPz5oAA/4g10YcUZv6nS8kJ5HDozjiGMzcgANBUvwHGlbbSdNI96ZdouCGxi71ox/tuVEbaQdJrvDLHfXVsoyqTOrmFlQdJG00s4qNqzccnJpkxisZnWOVQmB4MuIxVqw1zuhdbIHK5gCZC6SJBaBvzq34Ls41iBdsNeukBgqS6gEaA5JBadwTFSGOLogfE5LZE5bXhbKqwQTAgNPIHSop0dE48kQHaTsW/C1QXriOrAkMobkRMqRI+Ya7VV7mJQ7OD7H9qsHbHtUMTbOdjcfTxE6eGYkbaSfqTUXhexF84RMVoO8vLZRCRJDKSHmdBOketdSyNrRwShTLB8KcQDxG0QdfGCPW2+v1H3qc+Ndv8A38O3W24+jg/rUL2ZxtnBlLhH/wBMzny+LPsUbpImDU/204rY4laW5YaXsIzMAAWXNl16FfCSSNoqnuxaSZF4Zc7Rm0RXrvNIFdGHI3pLE3gn/I1j7tj2aN8JcYtnEASP90FDPM7jfzH3rahbr5c7MXbhvW8rMIbMpgwCBIj6cq+nsHfz21ZhDFQWEzBIkjTzpZ/JsfgVZQdNa+bfiWQeKYqB8rhR6KiivpORXzJ27fPxHFsASDeuDb+U5f0qTKIQ+H/AreL4nZsXVzW37zMASDAtOZBGxBgjzApTtX2JxHDcV3RGdLhPdXIgP5dFcbEe+1WH4ErbPE3LmHFlu7B5ksof3C/ma23j3C7OJsm3dUOJDDqrDZgeR3+ppoJNq+jHKk2fNnG+E3LNq24zNI8Qj5evqKq73JMmt3+IXZS1awhuobmZMoUSCDLDfSetYO5kknc6n1NdPqoY1UsfkniyOa2LYhoPsPyFebI0rzi21B6qp/7RXbJ0rlnqTLRHNtda0D4XdoxhcZbVj4LpFo+WcmG9AYrP7LailsJdJbPOVRz56nkOppUrYSZ9dC6PKiq5wPixvYa1dMS6KTtuRr95orp9qyHMc27arqNv+OYn3GppU8RPJIHOSB+Zn7U0bi4nQu/sIrv+qE7Wz9/0rabAefxRjQAj1qk/E3goxOENwqFe1LK+0jmnod/arYLzblu79uXqx1qhfEbHvADYxArDw2EDgsvVyAfv7A0k3xXRq2yldn+zmH7kPiQr94YUhm8HIKYgBjvr5CpXGcOw9l8v8Ncvt3YhAG7pFByhgSdZ01OgPnVZHESoKx4SMp/laNpHuDO9Xn4L8RuYi5estlKWoaTLHKxK5RPKQDXPH+pWdcpJQdFA49xK6tx17u3hwphgqrM76mNdCKgl4iQ+o5AGefnVg+J1sLxXELrGYemqLVXa3JoklGTRKORyimPbzWxBWZO43j9q61/Smb26UyED96xmpj3AKzkIoJZjAA61tXwhwjYQ30vZQ10oVCsG+UNmmNBuKzLstwdP4c3HuLad2Ik6nIIBjXSTPrAq19n7WBwzl8ReOImMpMrk3k6EyD50ynWinC433+BXPiL/APdsUZHzgjXeUU1WiQPl3HPbWr78XeNqRat2TYa2/wDuygUusAKFJA5/p5VmYZjzNDfIVfQqZNJ2nv7d9cHKAelNeJ8Ve4RmuM8DSfOoxkY9ac2OGm58uyiXYnKgHqx3/PkKVtIxzbND7N9krNjCWcfePell7wW/CIEwFUE+N4kzEL0nULduO3yYjD913RWGR0M5cuXQAjX8JOqxFNOK9qHuYPDWrUoLQCRmylgqKocDSVJnU+1Vq/hHcEuy9DmcZvpM+9RnmalUejFG9sWt8aF+/ZtqxVrjohddCQzZfENiwnfnVh7e8CxHDrSMl8OLjm3pbVG1UkyVOsxFUbh9nu8XZIIOW7bO45Op5VtHxoszgrbfy3lP1VxXXFRcGyE8s1kST7MSucQuzDNr6U1uAkyTJpzcw5ZpinOH4Sx1ymOUgifT96T3FVsaixfCXAG9xSzKF1TM7aSFyqcrHyD5feK+lEWBsPsK+eOxljFYfErdw1vO66FRJlW0IOTltqToYNb5h8VmXxkI3NZj89fpWwnyQ1UOc1fPHb4G1xPEWzsXzqf6bnjH3JHtW/XAIliSBzBI/wDHf6VS/iJwnDYjDO7JnuWl8LZ4ZZYamfEVEyVPntTNGplA4Vg3sZbtolSNnHUiDqeW4q6dk+216/ixhby65Sy3BoCFgmRtvzH0qpYa/IBbwpcHdOv8l1BA05SB9qQ7L9pDh8UuZSWtsUfT8BME/SDRCdM3NjuDrsuvxhxeTAjbW4g125mPoK+frKlmg6Abk7Ac5/bnWvfGDFs3DbROY5r5MyToqsAddQCeRrGDeOxJI+1dOVpVF+DlwKo2L4nEZmJiBy9BoPsK9WztSBccp9P708VNK5JO3Z0oWtmBNP8AA4YLaLPJnkvIAjbzNRXewD5VOW8SrWhEglIAG+Y6fnNbEGbd2Cx6tw6wYjRhz2DsB9qKV7FWbFrh+HRrgBCAxJ/ES3TeDRV1LRCiQu8TGwkdMqif1ry+PMfLcAHNv2g0imFUal5PQTHvRcwiN8wc9NwPYSB9q3RozxeNuHRAY/q8IEa7kVnvHeHi85u2wvV2YhQW5wsS3QdYrRcbh7RtlO6dhHJyNtRqsQKqF3jZOayMItgEFWdVJuEcxmfUg7E9Ca5s+6VlIFIxHDxBXnOmo1HoNvrVi+F/GRgsTcGXMLoVZJChchLEyT51Df6WxJADEA6kiNfQVI8OwBs/7k5fOJUjpMyPSa5cUuE1ZWUbWiL+IK95jrl7wzcgmJjRQBHXQVWrdjWrjjZe5L5HG+oifpsPevCYZGaVtBFAGstr1MmfPasy+oSk3RmPE+KRX04YSJ6dBXo4FZCjN5mPtAk79atN21oe7yCIjQk/WY+1PrFrMAWUseQAKgeZJHi+nKags7eyksdFUt44WLYRrCOwn5wSdT0I6VZewztjMQe4wuEHdhWbOkCCYgQCZ0ptxHAoR87hufi8/wC1Sfw+4vZwVy6zh4cKFMDTKSdQW1JneurBL3JJCznKMHX7Fc+JGCP+pOGW2jZbchPCg8I/IaVD2uECCSwbLrAkKf8A5ECfb61aO1+Lt38U19beYMBuylhlEE5RMUzwWHstGZWY6xmJP/aDA0/KlzzcJNIWCbim1sijhLREZC3mCAu0aKNz1J/vUlhuKNAtlSU3RckAMJiBzHODImpDJhABChZBkgK76c9QVX03pncxiZTbBKiZA110/F4ZJ28O1c98l0xuNEd/DgtL3WLuTI+cjpqNielOBgAASsGNyyiPq5C/Y0tNoplFxUbUklSvKMogz9qQ/gHcnu+7cAScrAxpzzaz7Vve+jetEc+BfPmBtzIYQynn5eHl5VoXb3tJcxGCVWFseJGlQSSR6mBv51Q24MxaTJAiSYGp/CMx6Tv0qwcZtZLADOTG37HNuK7sU/pkjlnFcosp12TzP1pNFqQCLzk+8foa9PhgOQH1n7mftUoyoqyU7H8du4bEI1o6kwVLEI0/hMdesVvfB+MC9Ztscud1DFVJYCRtJAiNvUc6+dsBfW2wLJn22YowjmGEwfUGta7Ale6a7b/iXQsfDczlix1nw3ChWSdcomKfE23QMuxdwT8pHQkg+nMflUPxftJhLLm1iIXMNZTMsMI1ZZiRzrmL7RG3M22Uj+bNHsIk1jXabil6/fdnM5iPCAxVTsAuaSBpyNPlm4BFJltxvw2xLknC4jDvh7pBDsWLKq6q2khzoBIOscqjMR8Or1vvLv8AELeuQubwlQV2Y6nWFg+xqS+F9xgjqt6RubQZpBOnyMmXWDqrA7b1fsDhc6urACRlOUyRM9ZANWwxjONsTNklDfwZ126v2l4Zas3z89t2DAye9WGUgEyVJ+x5ViZFaz8a1i5h7S5sqWyZPyyTHT5oXr7Vlvd60ZdTZmN3Ba/lnjDgTPTX3p13hiklt6127aIipXZRHWHiVT4QYJJ6Gn4A70BpABAIyxAGn83Ko1Lc1M4KznKqDqYB36gTpqa26FZ9CcOwdl7KMG0ZQR4DsduQ5eVFJ4bD21RVDCAAPnPIRyNFdSJaFWvNPJT/APET9683dRq2Y+s/ZSaS4ipkBgIfVD+Keds9WGonpEzyiu8ynMIzsAigsTudJG5P99qlTkrQ1jprjNIt5M2wGYD/AMiKRxFu4invlI57SJMxqJ9468q8NagauSh0DOJh5mRtKb+nLbWNxPGLtokBzby7hnOsjQGDoSNRBqPGT7NQlex42gHoQ06dPFUfcwoZp0XrrAYcgN1mehp5/qwcnve78syNmPPR1ZW32zT60lc4pbKnLmLLrARjprrJUER9q5pRvsvGVEddwarOo5jwkGNAabHCrm/FESZ9ukf4aXthGaJIzbkzE6Nrz8qSv4tUIW2TOxJkTznWAK5XC3osppImLGCW2maAobQDKSY9Jn/3Tp8IF1JaY6axruDMfSqqb8sDbG2hLqNT1029TT60jkauxHTT8ulXx4k3onKTJa89vYnTzhWnrNNLtgMwhs4IETbGuvIkkSI3502cmdM2kzAysOmo+tI27V5XFxZBnVgJPT3PXSnyY0tiKQrjMGpbK142/C2pygkDpsNfKkO5VhltKpMaqCGJAHlqRpzgU/xfDRcALKoO865pI2JO8DyjavfD+EmQAMkSC2884OwG++/SuW05aK+KIp+ANEuxUb+EZtN9hEUWcDY0CuSY1JIkek/LoY/WrVd4WIElgNCQmbT+aZ1cx0+lOL3BbV62JtOjfhLgzlOreJZ1PnrvrNWalJW3+QloomJKEBbfdCAdSstp1LCkbVvQOxaAT8gVT10ZtvWrHjeHHDMe7trH8wuW1zRqZkzpB0NV7Gi5pm7sSdi4eJ9DA+lJG266/Ex0cxV9bkZimXcasWHkSBuT11pXFC24U5yNpDAgAHnOp6chO9IvwxlCs5Fv/kdT6IPFBHkB514KZTOsagSu+nT3nfpXRCCqkxHISsi2GgPHLMwP5KD/AHr2MEhaFvK7GNCrKZPIE717ucGZVzMQAdtMw9zypqw0jMG56DT6kTSzg4+RouxZ8Kbbxctv5DVfzE1euxt67cyWxbyg/wDUhiuVBGUtEFthzjaqPg8IXYAELykmT7Aak+QFaNwrChESyrBV2GdoBJ1PuelVwRk93oWdE32hsX7mHNpLllGMBSxKyd4U7qx5RVP4pxB8RhUw4CIwgPMnMw8OcHz3O40arJirOGsIz3WDlJJUAsu0aabwSKzHi3GGvXCyqLa7BUkaTIJ11O30EbVTM0vzNgNbYe2huC4UOWUC3IZpYKdBqBGvmBWyfDXiiXsHmGYPMOHud4xYAeIE7KeQ5fesi4PicOHy4m2zJr4lJkHzUfN9vepvCYm2pIsXH7rYBy3hOsgSAY8q30sY3t0S9RbiNfi5lucQbNdChLdsKsM0yWLRGgInmRWf92KneNsVxGfRpgmROx/qHOOVRLLrPntRldyY2NVFCCWtadJZ0018on7VwJXtBrUrsotHEwwPKNeWlXvsb2fFk985HjSFiTEka9Nqq/DcT3ZkojzycT71eOy3FxeJthAjf0gZI8+h5VTE48tsWd1pE4MIh17wf5712nH+lt/KPp+1Fd+iNjrh3FVINq46nN4lM6K/4efPoKQuYpVLKylW2OXQgnTUxKg+pPSKh72FcHp5nMSTttMD3p/duBwGZhnAAYAbgaBtfLQ+gNTlF3a8mJ0dsX3MzlIPhhYhQNlE8/yppfwKtGcZkAygQCpgwAY6bCdYjoKUOJbwwBoZVftPSQNR6mnOHx2Vo/EfmZAFaN9TGpneptSTsfTRXzwCXzB2Uk7ZmaBGw1+XSY13rmNwjWcrxmaSCRqAORI0JG0zMcqsF57TKRcDEcyqgHXn4TOnXX7VCY3HqsqrMpXwrnbMpVo3ME5uXiA9a5srjFtttFYW6IvF3bTjcK/MAR5ADXTlE7RTZOGCCY5jXQRGh0H71M8N4MLtsm1AdZLqFV8yj8SkdDuN9Qdq82LXeiM/dif+oAFPntqPpvXFxcuv2LukdweFC7BfEAJA8PsGEsamreDtopITMY3br6D261HWMLkI/wCodpBVhr5LEU4XE5xlLsIJ0Bj2+bSrxjOK+BWovoRfBGYJAH8hC5T66Ak+tecRw8sw1UAGYVRqTpodNY0AAmk+J8YtiJuqmmgtoXkxB0IEHzkjqaa2caqoNLi94fnLAEmNo1j8hNRmpPTMS8koeGBmIGbNA3ygKSD1IECOZ0p7hFs2JDX0JgRBBCkgZiGOhMidBpJqurxEB07wZNZZluhnMxA0Ebc6muG2muDwvBVo1YqxGhDagSYOuWfPznii09hOu7HjliyZrhyEqR3a6/MQTmAB6DSNjUhiYYG4XzquhN1CADsBJJknaFGvSmNzCvbIJF45g0MJZZAnKVJ2Pr18yWo7Ttl7w3gNRbCMuhIWWOhnWdNI06612K09EWhtisrGAguLADFkCQ2sb68j00Go1FRBxT2YcrZRBp4QrNJPr/8AtUza7TuQMwtsdJkECdwYXWPWTTheJp3ZXKqxuqhDqTpBe0Z8vpSTx8uwT+4qd3tCZbKtuY1YBZPmTr12iZjWmgxbNlg/zEKo8TQJgkDnsOdTPEMU3/SdQSNVazZJU9SyqI+mlJoHgtcNt3+UTBIn8QKx02H2NIo+Eh6IPG3XY/7rAQIjUwByAG/5Utg+GG6QYyrprAk+mn5167lACbiBCNijMJM9GzfWn/AsaXbKvhVRIBEz9DJ9vLSqQim0pBWtDzD8KSyytbtsWmJYzpME6AwYO+gqTFrxEmHyklJEZFIiAOv716YmNI840395pbh1xCSGG6nY9NfTlyrtpRRLbIXG4p7q3bdx0RQZ8MFysaAwJjnAioC32futZa6MuVZJBMEgcwDz3030NWPEYuzYLOtu02eT4ncuSD+GB4Rvy6a8qgrPG27xyUGVjIRflB6x+Ikb9a55cLqRVJ1oirmCIXW2xmCG1gDSf6SCCN/rFOVtm3ojd4o6plI11EE6n0JmmmLOpykkb8xHkRHKTXbWYhIaPm+x+nMUsKizJbQhxSyxhmBk6aiI9OtRhSKk+JXpYazGvLePKmUVs3syPQkFr3bXWvWWutbikGJ7D9ndFPeocwkZYP011+lWPhrmygthQRzOxP0qv9kbE3Sx1yCY5HkJ1q6HEaaoAPSuvDFNckqJTb6YmMaOQce9Fe1jofr/AGoro2LYo2/4tD16eh2mkr1xidHKjnpOtcorYBI6buwBMnryFOO6VRoJJ9v1oorHsEJ8QSLRDE6rGh1g/wCbVVl4VcjNauZhGzSARv8AXnRRXPkxRmtlISa6JPBXmtAMQJYgsR4WC5dpWJJaNd49aUxfGsOzMhDowiXLEg89dCSOU7+VFFc2fGscPo0Xg+UtnMNgbzF1OS0dwQAc49RG++o9Yr2LdvMCS2YEjmcrBRI31/8AfWu0UkZccal8mxXN7G+F4K1xmcKGjSTAnlt6UvbwaXLQLL4R/Ix9hBC8t5Jooozy4tJEI7EcHYWywKIBrI5kknnPLTkRUoC93LmOZpkZvUwBrzECiisgk9jsVXF9yYDODmlRoYWCYnQjU8vvTLC4u+qNqGJzGYWQdyNROnIydKKKrJ3+n6tCJi1nCgKufVjmbwsYmRm3E8+te1tOstkUlfMSB11maKKq+ja2Vu9dZLxa4oZnlpLHVBIK84O/KuXOP2cgy2iSCfxAabclgg+21FFck5OPRZxVDbHLaY6uyEwQDLKJ8wB+XvUlwrgr22DqyFTlEDNLA9JAg+se9FFcuXJKE1TClxLBewhWCyhQdpJM+egNdwSgXVOhgjYddOfr0Ncor1r5RdnP5ILjVkwctpTAMlmkiDqBtp99KqhvnloPLSiiuXOqZWHQk/UU7t4UvZUD5lZj7GPP+miisxbezJjO/aJnaZ1AG3vTXLRRTS0zIhlr1aQE+IwJGsTRRSo1lh4Zw1kK3UaRy5SNQRBj71P2se45fSuUV3RXHok99jgYv/8AGp9yKKKKpYtH/9k="/>
          <p:cNvSpPr/>
          <p:nvPr/>
        </p:nvSpPr>
        <p:spPr>
          <a:xfrm>
            <a:off x="1849439" y="-677863"/>
            <a:ext cx="2619375" cy="174307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331" name="Google Shape;331;p28" descr="data:image/jpeg;base64,/9j/4AAQSkZJRgABAQAAAQABAAD/2wCEAAkGBhQSERQTExQUFRUWGBoXGRgXGBgcGhwYHRkXFRwYGBgXHCYfGBojGhUYHy8gIycpLCwsGB4xNTAqNSYsLCkBCQoKDgwOGg8PGiwkHCUpLCwvKSwsLCwsLCwsLCwsKTQpLCwsLCksLCwsLCwpLCwsLCwsLCwsLCkpLCwpLCwsLP/AABEIAIkAyAMBIgACEQEDEQH/xAAbAAACAgMBAAAAAAAAAAAAAAAEBQMGAAIHAf/EAD4QAAECBAQDBgUBBwMEAwAAAAECEQADBCEFEjFBUWGBBhMicZGxMqHB0fBCByNSYnLh8RSS0iQzssIVc4L/xAAaAQACAwEBAAAAAAAAAAAAAAACBAABAwUG/8QAKxEAAgIBBAIBAgUFAAAAAAAAAAECEQMEEiExIkETUbEyYXGR8BQjgcHR/9oADAMBAAIRAxEAPwA6qXnygXQUqc7cAOt452lFmfjFpPaRCUkJSFDVIKsoIzAlIV+lQ8Qvyipy15SToCTY3a533P2iaPtj2radGlXYGF0qxc2J32EHVk19oBlk50vz9ocn2IhydRp0iOrQCADEwAAtGi8MMwguQPL2eKySUUQP7IYWnvVEPYD7n6Q1xCXKKpmcAqDlP+23zgTDUCnCsjkqAHi16ECDp9XLmAhimz3ZyQlSWBG2hjl5Yyct3oexzh8e32Sdm5rU6zzMVgVOabN83Hlp9Iddlq1BlqkniTwN+UR1vZuRLdQXNA3fKdTxaB4TdhtSlCNBmGYPTTKYCerIqaT4iLWLABWxs8CYpgaqeQmVTErUla1qI3Ta6gzKTlLOeEP8Eo/+nSwZCg4Sq4ILjMpxcln6w3lTu7SPDYMGA/SNGbhwhhCckcin4jMV4VIGYfqZWYD+HU25QJlmKsErPJlGOwzqCVNHeSwktcpa5Gp5k8uUBimlySFqY+E5f7C3D3grAr8yl4thq58mTMYJmpeWsLZBturMzct/EYWzezndpdcxBVrlS9xucxABI4COlUk1U1fe2GW6RZiW1U+vWEXbZeeT3iEkPlSq1i/Bvxoqy6VlOlUypxShNkpHTzgpWBoRcknr9BDGhkCXK2ch1E/mmwhbOUqdZNk3bifs8HFAydgsrFO6V+7Q1+Wxe/GC01InqKicq1G42flyiKThuUuS7HQe14kOQKsLiDTaA/M6ZQSMkpAd8oSH4tlEaHf+r6xVez+Pnu5soklhnSeQIKh7HrFs/i4ZvrHRhNSjaEJxcXTDWaWT5wnUlkqPEA9Un7GGM5X6X0EDTkfujyeNvRj0xb2VRnE2b/Gst5AAD3jIMwKRkpUcwT6k/wBoyKj0SXLOZ4OgrJS5YJJbbUCGZbSBuz0kstXR/IE/WJlQhiVRs69kM8wGFnvEjYAn6QVPiGWE5Qr9WcpHkEpJ+ZEVN00QsGHU6VJY6m/pt9YPMkM3CK3SVqkm2m8PKapzNfaFZSt2w0voeTZPn0iEo/PrDBW/L+8CTjFpgtCmsllCs6bH6wdL7VvLKFy0rPBXwki4J8ognLd0ncW84CppQUtKWutaU+qgPvGM4ps3x5HFHTZRICEszITpYXA08tI0qZ4e5YNqY9nM/Vv8QBWLIsbh/wABEGZkUyvRK8aJgZ2OvrwhfiOKy5kxIKtAzAG4F2tzMZXUaVpUAGLHQ9biF1HKTKL6vaKIWGjxDwHMkJOltG6wtx/FgpMuXxvfQAbtxcfIxvJUMrm7mKv2iqf+o0sEpbXS594IFsbrnBaSNRZ+nHzgfvQiwAP3ZrekCSqsNl/h+f4YiVN1VBJ8AtE8+e4IsLwoqFfEeEaTqkl1A6nThAgmm/OK7IN+yiyalI2UlYPllP2jqMiWcvoflHPuwOGFdRnY5UA3biGA6x0WlT4DfYfK0P6deAlnfkbVCLpMZMSyWiWoR4OEDqU6kjyhyPQrLsknoCJQTwAA9IyNapTlthbrGRVkOX4VWFCSkpdId1C5D7qHC2sEzCASCw6wZSYCQpklSAohwGY33HlE+LYaDMLDnHGeocDu48W8Q1J2H55RJIwGcQhOUAkqPiIDAhNySbC28aLpQlYJtlIUeTEGLbS1XeEKUzKdtrG4Jfp8oDJmtbkHDD5qMisT8NmSV93MDFnDEKSQf1BQsRBtNIJZjFhqsHWTlKh/ELb/AKmMF0vZ5IGYuVQo81oa/pqdLoTFBBIJ5/SBaxJ4FuEWidT5NvzzhZVzEENlbyio5mi5adMqc+ewfzjTD5472UTr3iPcQwqqYKN7v7RrSYZKTMQrKoMoHXnDKlYjKG10Xvv9FMDxGx+xhdiawpSilxd2cfWN1VXhFzf05wnqZ9y7KBB1Oh6QVlA9QsXOZ9Xbh5iAaEbqJJ5nfjDOtDSWDOWsB1vzhfTSXIBIDxCqG0iWgAFSwSP0gwqxegTOV3gISUhmGjbdXMFT1JZgPNmfodohnTQBlZgfU8r6wUQXwVqTSzBmLG35aNClaycruA7Xi04bhallwvwqe3AjhyjeowidKWCl1jkWI/tGLy06N1gtWVuX2anm2RnLO+3OJ6fs4oTGIzBJBOwI4Rb6WSpKHWb8OECTqnKbAE2sfzhALLOTpG7wY4LcxxgE394XJHhDJOjAj4Q1rQ5p0+Ffmfd4rlBWd78LOGfzIBIB3YMIsEiw4W6R3NLicMSTOHq8qnlbQXMFh5Quo1+M/wArj5wZMqAGBs+nOAqZLKmE7ke0MxXoTkzeaYyI1qcvHsVRLAaNLqELcRBBJZ+EH4ZOGY+R+0eYsfD+e8eayO3R6nBHxbKyjB51QcstnKgGu/FgBqdI6Jgf7PQhIM9Sl2dQBIA2CRuTqdha0VemCpSQASDcuLXOukPuyWPLVMVImLJCroc6LHisTxD2/ljqYdOkvJHN1UsnMoOiFaMk9YuU5yEHbKAAW6vDHK9oFxJBXKSGyqcrB2JJJtyIOkJk4wpPF+H0hPXaZwnuXTHdDqVOG2XaIsRppyZhQgKvorOQB5g2MBYrLmyUgE51HysOMMVY2QoKmhTfwAM445tzyhVjXaiTNmIyZhYhTjSFIRk2uOBnJKEU+eTSmCW8QJUdXPtwEbTG5j/EbppN3cRpPl5UlXAH1ZhDajyc5y9i+mxqYEhOYjgDf0iKqxdatVP5Aa+kH1mEoYBClAgB3uNPEzaQFOoAkJULgqy9HA06v6xs3EHZOrvgdVoIShI0A9Swc+V4gpEuWOr+E8+HWDsZlOUbBv7ewEDUkjV3O44xjQVlfGKTEnWwJO1vIwPVYgvMdue9xEUxVz5l/vDGh7OzqhSciD3ZWEFf6QWfXy+bRtwjNJtP9V/ssfZqmUiR31yo6A6ZQA59faJ5uJuQolIULZQffnFhpcNkgfvFFMlI7vKFAElNt9A2p3it4/hACiZCgpBLWbMLj4inXU8IHNhwydKVS+5tp8uaCe6L2/YFrsUs6iA0J0VS5oUqWC2hWdADZk8SYFmSjNm5FqypAduJ0vFhp3TlkahTZTbQXILfIwWm01Pkz1OpcuENcPohLQyNHH2c9QTDGStyzwJWhkOP0lPo4H1iMz2KhxHyeOo5V0cqt3LDqipASSo2cX+saipypJ238uMerlOlQ5D2hXImNKU5sgKF+V4JSaBcUxh/rEFmUn294yKPKqpk1DqI4MAGt+cYyEnrUvQ0tG37LpPyS0qXowJPkL6Qy7FYCFyk11WCoqJXKST4JaAWScmilFiQS9m4wg7WoKKVetylPzf6R0GUoIpZUolkply08HAQm3rGOmxJvcb6rLJQUUBdp8FTUS+8lAJmcNM3IjR+BjmVHVKlzARZSVFvMXD9XEdcRUJKXT4k7vx/N45V2zaXVEpQU5/GPP4T1O4h2cdqsw02R/gkX6XitOaaWpcyWxSAEgupxZQyi7g2ilYrKmZ1LlJZiPCrys/BWvQCEFDUlE0TEgEj0OxeDq3tHN1SAjw5eNtWvGeSammpGkMMsbuLPKKrmTahCJgPhUPCnUq4c4eds/2bTaeUqqCUhAIUUi6kg6lTWt7GKphs9SJiZzp7xCnBOuYHNY/SO+I7QifRJK5T94jxJVwIYhtx9xCyzRhDZVI3liyTkpLl/wA7ONdn150EF/CfkYLxSiV3Ssgc2LHkQWEN04DKpn7rMEkAeJQOjlhw1bpEc4Ahrl/caaQvuUnaNZQceGUurxCcosELTq4Atf8AxBVBSTZy0ApypSoEvqWbbpFlllYU01AWl2zD4gH32VEyp6UzFJlS8xt4jYRLJbqjzE6KwsTqfVvk4hfTpCVB/CCQCp9zp5CGMyepR8eV+Ww+kA1cp0ka342iAlRxHCJsqd45SynPw8JBVpmFrv0jq+DUiHKZaO7TYKkaELLZVo1BS7O3mIrKKRSkstCzwUgkKb+Zjc846L2JwIU0nvlKWSR4AsuQG0c3blxflB7Pkr6A/N8Kf1YuxOrno8KUyVgO6UqGuhPjFrjlFdynvD+57s/ylJBN9cp16QL2s7U0syoWCJqVJJGeWQAo7uwuQbPCulxKW5KVzVANckNfYloXyxdtev8AI5gyRcVJ8N/pf2RNW4IgVBW3hIII0Ylrj5xLIoUyyhrkq1PABRYcBEsurCtTcxuul08TcL8baRvp9UoKpGOo0jm90P2NcTmfu1/0mNEMqZ/+U/Mk/eI6miVlUHdwRbmGiChcE5gUqISkKIUzC21ncw4s0JdMQlgnDhosslIIfjFZx0FCJyR+tj5cfznB68GnAhlHje3TWBsXQcnj1KSDbTg/DzhiVuNVQvGlK7srOE6KHA+4/tGRF2XQ6JhO5SL8gT9YyOM1ydVM6L2lkoMlJU+RM2WpQdiU5msdjfXk0XdGHJWnvFHMnK452cX5xzftTUZpQS4JKgwdhvryi5dm6mbNo6cApIRLSPDxTa430joaZuqEtVHpmtbXTFkJQkS0jQagP7mKH+0Gcr92FBOdK3cbpKW02uBHUKaTnZIQzWJc6xU+1OF97O7uWgzFJUnMuwSlgTlfTf5wzkcVHl0L4E5TSSKHTYUrKCwHnGDA5qleFJWdgm/+I6DRdjjYzFgDgn/kYdyEyadLISAPn1J1jnZdTjiqjyd2GmlL8XBUeyX7PjLV3lSXe/dapfV1nc8veLpXVQQl/D1is4528lySzurgPcxQ8b7Xz5zCWSAS1rqvoBCW3Jld+jZzx4VS7L7iuJSzLU2dTalKQwvuwhL/AK1GUKzZQvR2F+XkYuP7OFpqaUIWAFp8Cxb8vr5wgxLs+aOqKicgJIDhOVQNywUCNPq0OfAoR8XbOX/VvLOpKvob94Akd46VEbg687WeBqUeIsCX5GHmCf6IkmYtJ4PnN/IRecIFKUvLHVKZgjM0OPqmm5U4ck6dB8o9pwFrCSbHy2u0dexiYgCxbke8HuYqs2YlS0pWiUylBLq58yDBqDfQDml2Fdk8EE5RUofukW5E8uQgP9o/aXu5fcyiylBkt+lOjxaMVxCVSUzJIShKXtp04kmORThMqZipxKS5+EliBsAdPbrBNShC49mVxzZak6S/iX/SmTcPU7E24s5HPmYcSaUIlFKVBRuq2pNmttBVXTsrKoFKuBDfggHEaImWSPiTcEfP85Qtjyc0x/Lh4uInl4isTGc3LNazwyRik1JuSraAZClKKiwcoSWcXYq+EehIixy6RC5aZiQPEM3Xf5vDccUJrlCTzTg+GaUuPlSko1UohIHMxeZWBJSgFRzE8NOkcyKSmolG1lA9Bcx0+mrQUAvCmXGscqR0dPleaNyI6mlZNibCKxVVfe50nYMLB9y553iy1VcTcDSKYutyrWGHjP4xhjBqJbtsnwL6rTR27orkVYNSKlS1JOuc9RYAj83jIPnTwPz8eMiskdsmjKErjZL25kOpKUlmYs+3+Ys37La5QlKkzLZVEp4lB114Kf1hDjM1MyfYB5Zyjz3cbaRD/wDLCQtC3tmAP9Lh3hiHgt35FTxqapnVamtIJ7pri6jok8Uj9R+XnASZ4QlnfmdSTckniTeFU3tAhrF4rOMdr0os7q2A1jl5c08zOnhwYtNHj9y14hjwSDeKLjfaxa86ZRcp+I7Dy4wjxPFps0XOUcBr1MQ4OyJoB+FYKT1jXFp+bmZ5dS3xEgmPdRLk6k3iWkqO7UmY2bKoKbi2z7W9In/07uHtxgNrKHCH9tKhFl/7HVsymqEzpLzaZVlZfiSNR3idUqB30IdjtHUO0tPKrqVgoZtUm9lDT7dY4h2ZrSlUtUsqQQGcKIPDURfpWNzAXISs8S6VdVIYHqkwCnFcSF54pO3BiaXSzJSikhiOI+cWbDO186QhmQ3/ANZf5LELFVQVNTMWqoBGzypiW3GUpRBlVOlTAyXT/VKJ+aFGKls9MuPyezXGu2/etmIccEKH/uYQjHWWFoZRAOUHMGUf1XF7W5XiSp7PuXE2X/snf8IFXheUvnDjgmZ9QIuGTY7RJQcu0ASJNbUvKRmOZZWEvawJKgToI1EufJYKTm5p1+UWShx7uJiZuUqUAoHQOCCktdwYQ13apaJK0hKFJclpstCmf+Es46kxMmVSlaKhideSoDr6lSgHJJH6dxz/AJeY387naTUhSD5fSFciqWrxE/FqBtyaIqqYZYJHwqceRNvSEMnnI6mL+3AX1coDIR/CFO97va1h+aw0wOqVMQqWlZZJdt2Vz8/eE4Va+1ojpqxcpalSyAVJY2ez/wBoeg9vZz5rcNK+SUKBGt7nyhth2OrQACXDCKrJqFrmutRUWP40NBPGVjqIwzvcxrTeK7LFPx9SgUjeFE9bEE/pv941lFoGxKpZJ9IwiuRib8eRvPk+AzElKtD4dtNoyEWHkjMXsoAN5XeMhzNNSfRzscXFUXHHZSU1E4pABzN1YfWKxWjOphcC39+pix4xLInAEEApzF9z8PvAyKVCQ4HrDMVuijUSrXNSgJzkDQaO3nACaZlBRcncmGdfMdUDrSwjP40nZbdkDvrHk9O42uIyI1rYOPSI+ECa0df3aSnK7aX63iGon3KmZRFwNGj2Utjfe8b0wGdKluzuW5aD2jPe6BHGDyTKWlJOyT63Ii9y7iKPMqM89B4hnG93D84utMq0ZyLRMDEqDECYmZmiiGy1wvq5kETZkLquZaKLA62aQP6va8V/HJoUUpDJHTQcX3htUzD6P84UuO8JVdhbT69YiKkwORNJUpSQWG53O/L0gmqnJmSiRY7jmI2p0LnkiyUsd/dtveBpxCJb3Bdm5cx9Yko27ChkaVPoAmvlCxoNYGMy7+sOKBSFgoTvqD6W6PCzEKLu1lL/AJwgt/lRHDxUiJK8qwRB8+YksoHkYVtaNpMsqUAIklfJUZVwPJE2zQFixJYdYNElhA02iUtb67N+a+UZxqzad7aNKUCwcksNvy0ZDahoQgOLkx5EcwVitdjbFq9c5RLvqB5A7dXgUoyp3LxJS/CnyP8A5KjyqjpJUgReuW5iCsUwAiZPxQNiGsDLooFM2BE1rqvpt94Im/D1gIwtJ+gboYKCFhwoR5KqMtixHGA6WNlfFGaVEct3oaU84FaG1BBjoUhVnjm2H/8AcEdFptB5RGRBSTEj2iMx6vQRZCGeYV1c27Qzmawirfj6wLLQNVzGDxAaVJGYpUS+zaese13wwDM+I+cEnQMlZipS3ISkI/qUPpAVXRAWJK1b5U2HWJ/19YYytOhimyJIQroks4BfjePRQqI0SX9YZTdekRSfiHWIWKJsg3s3Lf0jMOW0wbbOzt03hvikJJPxxa5K6HM6rWmxA9NTya3zMS01QnNcHOdtQU8GEQVu39I9ogR/3E/m0VtRam/Y2mLUbFwD5bceEZG0r4Fef2j2ITk//9k="/>
          <p:cNvSpPr/>
          <p:nvPr/>
        </p:nvSpPr>
        <p:spPr>
          <a:xfrm>
            <a:off x="1697038" y="-623888"/>
            <a:ext cx="1905000" cy="130492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332" name="Google Shape;332;p28" descr="data:image/jpeg;base64,/9j/4AAQSkZJRgABAQAAAQABAAD/2wCEAAkGBhQSERQTExQUFRUWGBoXGRgXGBgcGhwYHRkXFRwYGBgXHCYfGBojGhUYHy8gIycpLCwsGB4xNTAqNSYsLCkBCQoKDgwOGg8PGiwkHCUpLCwvKSwsLCwsLCwsLCwsKTQpLCwsLCksLCwsLCwpLCwsLCwsLCwsLCkpLCwpLCwsLP/AABEIAIkAyAMBIgACEQEDEQH/xAAbAAACAgMBAAAAAAAAAAAAAAAEBQMGAAIHAf/EAD4QAAECBAQDBgUBBwMEAwAAAAECEQADBCEFEjFBUWGBBhMicZGxMqHB0fBCByNSYnLh8RSS0iQzssIVc4L/xAAaAQACAwEBAAAAAAAAAAAAAAACBAABAwUG/8QAKxEAAgIBBAIBAgUFAAAAAAAAAAECEQMEEiExIkETUbEyYXGR8BQjgcHR/9oADAMBAAIRAxEAPwA6qXnygXQUqc7cAOt452lFmfjFpPaRCUkJSFDVIKsoIzAlIV+lQ8Qvyipy15SToCTY3a533P2iaPtj2radGlXYGF0qxc2J32EHVk19oBlk50vz9ocn2IhydRp0iOrQCADEwAAtGi8MMwguQPL2eKySUUQP7IYWnvVEPYD7n6Q1xCXKKpmcAqDlP+23zgTDUCnCsjkqAHi16ECDp9XLmAhimz3ZyQlSWBG2hjl5Yyct3oexzh8e32Sdm5rU6zzMVgVOabN83Hlp9Iddlq1BlqkniTwN+UR1vZuRLdQXNA3fKdTxaB4TdhtSlCNBmGYPTTKYCerIqaT4iLWLABWxs8CYpgaqeQmVTErUla1qI3Ta6gzKTlLOeEP8Eo/+nSwZCg4Sq4ILjMpxcln6w3lTu7SPDYMGA/SNGbhwhhCckcin4jMV4VIGYfqZWYD+HU25QJlmKsErPJlGOwzqCVNHeSwktcpa5Gp5k8uUBimlySFqY+E5f7C3D3grAr8yl4thq58mTMYJmpeWsLZBturMzct/EYWzezndpdcxBVrlS9xucxABI4COlUk1U1fe2GW6RZiW1U+vWEXbZeeT3iEkPlSq1i/Bvxoqy6VlOlUypxShNkpHTzgpWBoRcknr9BDGhkCXK2ch1E/mmwhbOUqdZNk3bifs8HFAydgsrFO6V+7Q1+Wxe/GC01InqKicq1G42flyiKThuUuS7HQe14kOQKsLiDTaA/M6ZQSMkpAd8oSH4tlEaHf+r6xVez+Pnu5soklhnSeQIKh7HrFs/i4ZvrHRhNSjaEJxcXTDWaWT5wnUlkqPEA9Un7GGM5X6X0EDTkfujyeNvRj0xb2VRnE2b/Gst5AAD3jIMwKRkpUcwT6k/wBoyKj0SXLOZ4OgrJS5YJJbbUCGZbSBuz0kstXR/IE/WJlQhiVRs69kM8wGFnvEjYAn6QVPiGWE5Qr9WcpHkEpJ+ZEVN00QsGHU6VJY6m/pt9YPMkM3CK3SVqkm2m8PKapzNfaFZSt2w0voeTZPn0iEo/PrDBW/L+8CTjFpgtCmsllCs6bH6wdL7VvLKFy0rPBXwki4J8ognLd0ncW84CppQUtKWutaU+qgPvGM4ps3x5HFHTZRICEszITpYXA08tI0qZ4e5YNqY9nM/Vv8QBWLIsbh/wABEGZkUyvRK8aJgZ2OvrwhfiOKy5kxIKtAzAG4F2tzMZXUaVpUAGLHQ9biF1HKTKL6vaKIWGjxDwHMkJOltG6wtx/FgpMuXxvfQAbtxcfIxvJUMrm7mKv2iqf+o0sEpbXS594IFsbrnBaSNRZ+nHzgfvQiwAP3ZrekCSqsNl/h+f4YiVN1VBJ8AtE8+e4IsLwoqFfEeEaTqkl1A6nThAgmm/OK7IN+yiyalI2UlYPllP2jqMiWcvoflHPuwOGFdRnY5UA3biGA6x0WlT4DfYfK0P6deAlnfkbVCLpMZMSyWiWoR4OEDqU6kjyhyPQrLsknoCJQTwAA9IyNapTlthbrGRVkOX4VWFCSkpdId1C5D7qHC2sEzCASCw6wZSYCQpklSAohwGY33HlE+LYaDMLDnHGeocDu48W8Q1J2H55RJIwGcQhOUAkqPiIDAhNySbC28aLpQlYJtlIUeTEGLbS1XeEKUzKdtrG4Jfp8oDJmtbkHDD5qMisT8NmSV93MDFnDEKSQf1BQsRBtNIJZjFhqsHWTlKh/ELb/AKmMF0vZ5IGYuVQo81oa/pqdLoTFBBIJ5/SBaxJ4FuEWidT5NvzzhZVzEENlbyio5mi5adMqc+ewfzjTD5472UTr3iPcQwqqYKN7v7RrSYZKTMQrKoMoHXnDKlYjKG10Xvv9FMDxGx+xhdiawpSilxd2cfWN1VXhFzf05wnqZ9y7KBB1Oh6QVlA9QsXOZ9Xbh5iAaEbqJJ5nfjDOtDSWDOWsB1vzhfTSXIBIDxCqG0iWgAFSwSP0gwqxegTOV3gISUhmGjbdXMFT1JZgPNmfodohnTQBlZgfU8r6wUQXwVqTSzBmLG35aNClaycruA7Xi04bhallwvwqe3AjhyjeowidKWCl1jkWI/tGLy06N1gtWVuX2anm2RnLO+3OJ6fs4oTGIzBJBOwI4Rb6WSpKHWb8OECTqnKbAE2sfzhALLOTpG7wY4LcxxgE394XJHhDJOjAj4Q1rQ5p0+Ffmfd4rlBWd78LOGfzIBIB3YMIsEiw4W6R3NLicMSTOHq8qnlbQXMFh5Quo1+M/wArj5wZMqAGBs+nOAqZLKmE7ke0MxXoTkzeaYyI1qcvHsVRLAaNLqELcRBBJZ+EH4ZOGY+R+0eYsfD+e8eayO3R6nBHxbKyjB51QcstnKgGu/FgBqdI6Jgf7PQhIM9Sl2dQBIA2CRuTqdha0VemCpSQASDcuLXOukPuyWPLVMVImLJCroc6LHisTxD2/ljqYdOkvJHN1UsnMoOiFaMk9YuU5yEHbKAAW6vDHK9oFxJBXKSGyqcrB2JJJtyIOkJk4wpPF+H0hPXaZwnuXTHdDqVOG2XaIsRppyZhQgKvorOQB5g2MBYrLmyUgE51HysOMMVY2QoKmhTfwAM445tzyhVjXaiTNmIyZhYhTjSFIRk2uOBnJKEU+eTSmCW8QJUdXPtwEbTG5j/EbppN3cRpPl5UlXAH1ZhDajyc5y9i+mxqYEhOYjgDf0iKqxdatVP5Aa+kH1mEoYBClAgB3uNPEzaQFOoAkJULgqy9HA06v6xs3EHZOrvgdVoIShI0A9Swc+V4gpEuWOr+E8+HWDsZlOUbBv7ewEDUkjV3O44xjQVlfGKTEnWwJO1vIwPVYgvMdue9xEUxVz5l/vDGh7OzqhSciD3ZWEFf6QWfXy+bRtwjNJtP9V/ssfZqmUiR31yo6A6ZQA59faJ5uJuQolIULZQffnFhpcNkgfvFFMlI7vKFAElNt9A2p3it4/hACiZCgpBLWbMLj4inXU8IHNhwydKVS+5tp8uaCe6L2/YFrsUs6iA0J0VS5oUqWC2hWdADZk8SYFmSjNm5FqypAduJ0vFhp3TlkahTZTbQXILfIwWm01Pkz1OpcuENcPohLQyNHH2c9QTDGStyzwJWhkOP0lPo4H1iMz2KhxHyeOo5V0cqt3LDqipASSo2cX+saipypJ238uMerlOlQ5D2hXImNKU5sgKF+V4JSaBcUxh/rEFmUn294yKPKqpk1DqI4MAGt+cYyEnrUvQ0tG37LpPyS0qXowJPkL6Qy7FYCFyk11WCoqJXKST4JaAWScmilFiQS9m4wg7WoKKVetylPzf6R0GUoIpZUolkply08HAQm3rGOmxJvcb6rLJQUUBdp8FTUS+8lAJmcNM3IjR+BjmVHVKlzARZSVFvMXD9XEdcRUJKXT4k7vx/N45V2zaXVEpQU5/GPP4T1O4h2cdqsw02R/gkX6XitOaaWpcyWxSAEgupxZQyi7g2ilYrKmZ1LlJZiPCrys/BWvQCEFDUlE0TEgEj0OxeDq3tHN1SAjw5eNtWvGeSammpGkMMsbuLPKKrmTahCJgPhUPCnUq4c4eds/2bTaeUqqCUhAIUUi6kg6lTWt7GKphs9SJiZzp7xCnBOuYHNY/SO+I7QifRJK5T94jxJVwIYhtx9xCyzRhDZVI3liyTkpLl/wA7ONdn150EF/CfkYLxSiV3Ssgc2LHkQWEN04DKpn7rMEkAeJQOjlhw1bpEc4Ahrl/caaQvuUnaNZQceGUurxCcosELTq4Atf8AxBVBSTZy0ApypSoEvqWbbpFlllYU01AWl2zD4gH32VEyp6UzFJlS8xt4jYRLJbqjzE6KwsTqfVvk4hfTpCVB/CCQCp9zp5CGMyepR8eV+Ww+kA1cp0ka342iAlRxHCJsqd45SynPw8JBVpmFrv0jq+DUiHKZaO7TYKkaELLZVo1BS7O3mIrKKRSkstCzwUgkKb+Zjc846L2JwIU0nvlKWSR4AsuQG0c3blxflB7Pkr6A/N8Kf1YuxOrno8KUyVgO6UqGuhPjFrjlFdynvD+57s/ylJBN9cp16QL2s7U0syoWCJqVJJGeWQAo7uwuQbPCulxKW5KVzVANckNfYloXyxdtev8AI5gyRcVJ8N/pf2RNW4IgVBW3hIII0Ylrj5xLIoUyyhrkq1PABRYcBEsurCtTcxuul08TcL8baRvp9UoKpGOo0jm90P2NcTmfu1/0mNEMqZ/+U/Mk/eI6miVlUHdwRbmGiChcE5gUqISkKIUzC21ncw4s0JdMQlgnDhosslIIfjFZx0FCJyR+tj5cfznB68GnAhlHje3TWBsXQcnj1KSDbTg/DzhiVuNVQvGlK7srOE6KHA+4/tGRF2XQ6JhO5SL8gT9YyOM1ydVM6L2lkoMlJU+RM2WpQdiU5msdjfXk0XdGHJWnvFHMnK452cX5xzftTUZpQS4JKgwdhvryi5dm6mbNo6cApIRLSPDxTa430joaZuqEtVHpmtbXTFkJQkS0jQagP7mKH+0Gcr92FBOdK3cbpKW02uBHUKaTnZIQzWJc6xU+1OF97O7uWgzFJUnMuwSlgTlfTf5wzkcVHl0L4E5TSSKHTYUrKCwHnGDA5qleFJWdgm/+I6DRdjjYzFgDgn/kYdyEyadLISAPn1J1jnZdTjiqjyd2GmlL8XBUeyX7PjLV3lSXe/dapfV1nc8veLpXVQQl/D1is4528lySzurgPcxQ8b7Xz5zCWSAS1rqvoBCW3Jld+jZzx4VS7L7iuJSzLU2dTalKQwvuwhL/AK1GUKzZQvR2F+XkYuP7OFpqaUIWAFp8Cxb8vr5wgxLs+aOqKicgJIDhOVQNywUCNPq0OfAoR8XbOX/VvLOpKvob94Akd46VEbg687WeBqUeIsCX5GHmCf6IkmYtJ4PnN/IRecIFKUvLHVKZgjM0OPqmm5U4ck6dB8o9pwFrCSbHy2u0dexiYgCxbke8HuYqs2YlS0pWiUylBLq58yDBqDfQDml2Fdk8EE5RUofukW5E8uQgP9o/aXu5fcyiylBkt+lOjxaMVxCVSUzJIShKXtp04kmORThMqZipxKS5+EliBsAdPbrBNShC49mVxzZak6S/iX/SmTcPU7E24s5HPmYcSaUIlFKVBRuq2pNmttBVXTsrKoFKuBDfggHEaImWSPiTcEfP85Qtjyc0x/Lh4uInl4isTGc3LNazwyRik1JuSraAZClKKiwcoSWcXYq+EehIixy6RC5aZiQPEM3Xf5vDccUJrlCTzTg+GaUuPlSko1UohIHMxeZWBJSgFRzE8NOkcyKSmolG1lA9Bcx0+mrQUAvCmXGscqR0dPleaNyI6mlZNibCKxVVfe50nYMLB9y553iy1VcTcDSKYutyrWGHjP4xhjBqJbtsnwL6rTR27orkVYNSKlS1JOuc9RYAj83jIPnTwPz8eMiskdsmjKErjZL25kOpKUlmYs+3+Ys37La5QlKkzLZVEp4lB114Kf1hDjM1MyfYB5Zyjz3cbaRD/wDLCQtC3tmAP9Lh3hiHgt35FTxqapnVamtIJ7pri6jok8Uj9R+XnASZ4QlnfmdSTckniTeFU3tAhrF4rOMdr0os7q2A1jl5c08zOnhwYtNHj9y14hjwSDeKLjfaxa86ZRcp+I7Dy4wjxPFps0XOUcBr1MQ4OyJoB+FYKT1jXFp+bmZ5dS3xEgmPdRLk6k3iWkqO7UmY2bKoKbi2z7W9In/07uHtxgNrKHCH9tKhFl/7HVsymqEzpLzaZVlZfiSNR3idUqB30IdjtHUO0tPKrqVgoZtUm9lDT7dY4h2ZrSlUtUsqQQGcKIPDURfpWNzAXISs8S6VdVIYHqkwCnFcSF54pO3BiaXSzJSikhiOI+cWbDO186QhmQ3/ANZf5LELFVQVNTMWqoBGzypiW3GUpRBlVOlTAyXT/VKJ+aFGKls9MuPyezXGu2/etmIccEKH/uYQjHWWFoZRAOUHMGUf1XF7W5XiSp7PuXE2X/snf8IFXheUvnDjgmZ9QIuGTY7RJQcu0ASJNbUvKRmOZZWEvawJKgToI1EufJYKTm5p1+UWShx7uJiZuUqUAoHQOCCktdwYQ13apaJK0hKFJclpstCmf+Es46kxMmVSlaKhideSoDr6lSgHJJH6dxz/AJeY387naTUhSD5fSFciqWrxE/FqBtyaIqqYZYJHwqceRNvSEMnnI6mL+3AX1coDIR/CFO97va1h+aw0wOqVMQqWlZZJdt2Vz8/eE4Va+1ojpqxcpalSyAVJY2ez/wBoeg9vZz5rcNK+SUKBGt7nyhth2OrQACXDCKrJqFrmutRUWP40NBPGVjqIwzvcxrTeK7LFPx9SgUjeFE9bEE/pv941lFoGxKpZJ9IwiuRib8eRvPk+AzElKtD4dtNoyEWHkjMXsoAN5XeMhzNNSfRzscXFUXHHZSU1E4pABzN1YfWKxWjOphcC39+pix4xLInAEEApzF9z8PvAyKVCQ4HrDMVuijUSrXNSgJzkDQaO3nACaZlBRcncmGdfMdUDrSwjP40nZbdkDvrHk9O42uIyI1rYOPSI+ECa0df3aSnK7aX63iGon3KmZRFwNGj2Utjfe8b0wGdKluzuW5aD2jPe6BHGDyTKWlJOyT63Ii9y7iKPMqM89B4hnG93D84utMq0ZyLRMDEqDECYmZmiiGy1wvq5kETZkLquZaKLA62aQP6va8V/HJoUUpDJHTQcX3htUzD6P84UuO8JVdhbT69YiKkwORNJUpSQWG53O/L0gmqnJmSiRY7jmI2p0LnkiyUsd/dtveBpxCJb3Bdm5cx9Yko27ChkaVPoAmvlCxoNYGMy7+sOKBSFgoTvqD6W6PCzEKLu1lL/AJwgt/lRHDxUiJK8qwRB8+YksoHkYVtaNpMsqUAIklfJUZVwPJE2zQFixJYdYNElhA02iUtb67N+a+UZxqzad7aNKUCwcksNvy0ZDahoQgOLkx5EcwVitdjbFq9c5RLvqB5A7dXgUoyp3LxJS/CnyP8A5KjyqjpJUgReuW5iCsUwAiZPxQNiGsDLooFM2BE1rqvpt94Im/D1gIwtJ+gboYKCFhwoR5KqMtixHGA6WNlfFGaVEct3oaU84FaG1BBjoUhVnjm2H/8AcEdFptB5RGRBSTEj2iMx6vQRZCGeYV1c27Qzmawirfj6wLLQNVzGDxAaVJGYpUS+zaese13wwDM+I+cEnQMlZipS3ISkI/qUPpAVXRAWJK1b5U2HWJ/19YYytOhimyJIQroks4BfjePRQqI0SX9YZTdekRSfiHWIWKJsg3s3Lf0jMOW0wbbOzt03hvikJJPxxa5K6HM6rWmxA9NTya3zMS01QnNcHOdtQU8GEQVu39I9ogR/3E/m0VtRam/Y2mLUbFwD5bceEZG0r4Fef2j2ITk//9k="/>
          <p:cNvSpPr/>
          <p:nvPr/>
        </p:nvSpPr>
        <p:spPr>
          <a:xfrm>
            <a:off x="1849438" y="-471488"/>
            <a:ext cx="1905000" cy="130492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4" name="Title 3"/>
          <p:cNvSpPr>
            <a:spLocks noGrp="1"/>
          </p:cNvSpPr>
          <p:nvPr>
            <p:ph type="title"/>
          </p:nvPr>
        </p:nvSpPr>
        <p:spPr/>
        <p:txBody>
          <a:bodyPr/>
          <a:lstStyle/>
          <a:p>
            <a:endParaRPr lang="en-US"/>
          </a:p>
        </p:txBody>
      </p:sp>
      <p:pic>
        <p:nvPicPr>
          <p:cNvPr id="7" name="Picture 6">
            <a:extLst>
              <a:ext uri="{FF2B5EF4-FFF2-40B4-BE49-F238E27FC236}">
                <a16:creationId xmlns="" xmlns:a16="http://schemas.microsoft.com/office/drawing/2014/main" id="{2A0575B2-01C2-459A-ABC2-A98BB269957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4834399" y="857250"/>
            <a:ext cx="6858000" cy="5143500"/>
          </a:xfrm>
          <a:prstGeom prst="rect">
            <a:avLst/>
          </a:prstGeom>
        </p:spPr>
      </p:pic>
      <p:pic>
        <p:nvPicPr>
          <p:cNvPr id="9" name="Picture 8">
            <a:extLst>
              <a:ext uri="{FF2B5EF4-FFF2-40B4-BE49-F238E27FC236}">
                <a16:creationId xmlns="" xmlns:a16="http://schemas.microsoft.com/office/drawing/2014/main" id="{8CC66B68-C543-4234-983D-ED90E26D034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400000">
            <a:off x="-103780" y="609600"/>
            <a:ext cx="4876800" cy="3657600"/>
          </a:xfrm>
          <a:prstGeom prst="rect">
            <a:avLst/>
          </a:prstGeom>
        </p:spPr>
      </p:pic>
      <p:sp>
        <p:nvSpPr>
          <p:cNvPr id="10" name="Content Placeholder 9">
            <a:extLst>
              <a:ext uri="{FF2B5EF4-FFF2-40B4-BE49-F238E27FC236}">
                <a16:creationId xmlns="" xmlns:a16="http://schemas.microsoft.com/office/drawing/2014/main" id="{AEAA5E35-834F-4A19-A957-E6F5733511A5}"/>
              </a:ext>
            </a:extLst>
          </p:cNvPr>
          <p:cNvSpPr>
            <a:spLocks noGrp="1"/>
          </p:cNvSpPr>
          <p:nvPr>
            <p:ph idx="1"/>
          </p:nvPr>
        </p:nvSpPr>
        <p:spPr/>
        <p:txBody>
          <a:bodyPr/>
          <a:lstStyle/>
          <a:p>
            <a:endParaRPr lang="en-US"/>
          </a:p>
        </p:txBody>
      </p:sp>
      <p:sp>
        <p:nvSpPr>
          <p:cNvPr id="18" name="TextBox 17">
            <a:extLst>
              <a:ext uri="{FF2B5EF4-FFF2-40B4-BE49-F238E27FC236}">
                <a16:creationId xmlns="" xmlns:a16="http://schemas.microsoft.com/office/drawing/2014/main" id="{867D7653-7E08-4C7D-913B-E310CDCD71F2}"/>
              </a:ext>
            </a:extLst>
          </p:cNvPr>
          <p:cNvSpPr txBox="1"/>
          <p:nvPr/>
        </p:nvSpPr>
        <p:spPr>
          <a:xfrm>
            <a:off x="-28574" y="5566528"/>
            <a:ext cx="6070600" cy="461665"/>
          </a:xfrm>
          <a:prstGeom prst="rect">
            <a:avLst/>
          </a:prstGeom>
          <a:noFill/>
        </p:spPr>
        <p:txBody>
          <a:bodyPr wrap="square" rtlCol="0">
            <a:spAutoFit/>
          </a:bodyPr>
          <a:lstStyle/>
          <a:p>
            <a:r>
              <a:rPr lang="en-US" dirty="0">
                <a:solidFill>
                  <a:srgbClr val="0000FF"/>
                </a:solidFill>
              </a:rPr>
              <a:t>Design and build of BSF at Pierce</a:t>
            </a:r>
          </a:p>
        </p:txBody>
      </p:sp>
    </p:spTree>
    <p:extLst>
      <p:ext uri="{BB962C8B-B14F-4D97-AF65-F5344CB8AC3E}">
        <p14:creationId xmlns:p14="http://schemas.microsoft.com/office/powerpoint/2010/main" val="882404215"/>
      </p:ext>
    </p:extLst>
  </p:cSld>
  <p:clrMapOvr>
    <a:masterClrMapping/>
  </p:clrMapOvr>
  <p:transition xmlns:p14="http://schemas.microsoft.com/office/powerpoint/2010/main" spd="med" advTm="780">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9" name="Google Shape;329;p28" descr="data:image/jpeg;base64,/9j/4AAQSkZJRgABAQAAAQABAAD/2wCEAAkGBhQSEBUTExQUFBUWGRgXGBgXGBoYGBoYFhcYFRoYIhwZHCYeGxojGhoYHy8gIycpLC0sGh8xNTAqNSYrLCkBCQoKDgwOGg8PGiwkHyQsLCwsLCosLCwsKSwsKSwsLCwpLCwsLCwsLCwsLSwsLCwsLCwsLCwsLCwsLCkpKSwsLP/AABEIALcBEwMBIgACEQEDEQH/xAAcAAABBQEBAQAAAAAAAAAAAAAAAwQFBgcBAgj/xAA/EAACAQIEAwYEBAUDBAEFAAABAhEAAwQSITEFQVEGEyJhcYEHMpGhQrHB0RRSYuHwFSNyQ6Ky8YIzNWPC0v/EABkBAAMBAQEAAAAAAAAAAAAAAAACAwEEBf/EACwRAAICAgIBAwEHBQAAAAAAAAABAhEDIRIxQQQTUSIUYXGBobHwMlKR0eH/2gAMAwEAAhEDEQA/ANwooiu0GHK7RRQaFFFFABRRRQAUUUUAFFFFABRRRQAUUUUAFFFFABRRRQAUUUUAFFFFABRRRQAUUUUAFFFFABRRRQByiu0UAcmu0UUAFFFFABRRRQAUUUUAFFFFABRRRQAUUUUAFFFFABRRRQAUUUUAFFFFABRRRQAUUUUAFFFFABRRRQAUUUUAFFFFABRRRQAUUUUAFFFFABRRRQAUUUUAFFFFABRRRQAUUUUAFFFFABRRRQAUUVyaAO0VG4rtFh7ZyvdQHmBqR9JiveC45YvGLd1GPSYP0OtAD+iiigAooooAKKKKACimfFOKW8Paa7dbKq/UnkAOZPSsi7Q/FS/eYrZJtJyCxnPmW3B8hQBtGYUTXzTd4rdJku3qWPPWpDhvbTFWCCl5/QksNPJtI/vWmWfQ9FU3sP2/XG/7VwBLwEwNnA5idj5fSrlWGhRRRQAUUUUAFFNzjk6+fOvCcTQmAZpOcfkB3RTX/UU6n6Uje4wg6nWKPch8gN+0Pamzg1BuElj8qL8x8/IeZqm3fi8Z8NgR5uSfsKpHbLtA2JxVxxsDlUdFXQD9feq22M/w1Qw3PgvxNsXmC3AbLHYkhl+u4+lXEGvl3DY0zWy9ge1xuYQK0FrZySdyIlftp7UkpKKtml+oqHHFWOgg/mAeVN8Zxk2l7y4+VQOgg8oqXvxukBYJomsyx/xZgxbSfNhH2H715wfxYYmLlvfmp284OlVt/AGnTQGmqinabvrYZHkEctCPXzrnC+LM3MnKdN/T8pqL9Qk6oC4TRVcbHsxO8++lMzxFw2WLh57Gj318GWW7NVF7fdqih/h7LQYm4ynkdln7n6VJXO8ykkMJ30YT6+dZl2lcjE3BIOo6DQgae2g86eGTk6o09YZiQdWn8z5dfSaQGJYNoTpz2IjmK7hlbLJB10/vTLGYkro0iBseXKaqbRr/AGG7SHE2Stw/7lsgEnmDqp9dCD6VZWvAbkD3rG/hnfd718DXwqdP+TAHT3q+XcJcaPC33rnnmcXVCtll/i0/mGlDYpQQCRJ2qs3uH3YkISa8HD3+Vsx96m/US/tCy1DEr1Glc/i0icw9zVT7i6Pwsp964tu4DLK8R0NZ9pl/aZyRUvi5x/PfWwreBFDETEuw384UjTzNZ096N+vvPrzqW7X3M/EL0zo0QdzAHXYVC37Tcg3QR99T511xlaTGo73/AKny/wA5e1ee9ny84/z7zTRiRv8AQkj8964rGfPfp7zufWmMomeF8UNi6l22TNtgwge5H0ke9fRA7SWe6W4W0YKYgk+IA7RPOvmFng9J/Xef7c62zCOO7Tw/gXc/0iufNm9tIxuuy52e0dlpOYgAxqCKUTjtkie8H3qlhlO615Z0H4a5ftn3Gc0XU8fs/wA4+hoqjgjko9zRR9s+43mi7LwrWSdee/vTM8Du55FxQJH4Ty/wVPV2uz2IfBtEZiOFMR4WAPmJ/Wkf9EMQWBE/y/3qYoNb7MPgKPna/gxau3g4lQzKCOeViJptds4a4oIEH1qf7fN3eKu2haZjmYiCB8xL++9UG9iGBIyukbg/22p7orFWSHeWw0KsaHma0z4RcGt3bF/vJzC4ugJEDLodOpn6VkWHefELTFebT/gFbl8ItcPcfKVDFN9vCGH12+opXXkGtFzw/CbaEkAnlrrArIvipx7NizZWAloBfVyASfuB/wC61DEdoMl9kPyiB9gawrtySeJ4kDWbhIPkwBGvoaZRiukJTIlsVXpMR/71E+dO+GcALEZoXUesbz5VJYns8ltVY3AP5h/N9a2xuLH/AMP+KAYxLNweC6chGwk/KfIzA962XC8FtIZCyfMk/nWAOy5g9ucynN6Zdf719AcD4uuJsJeT5XE78wSpH1BrEk9iyVD81wmk3vwdSo6a0w41iH/h7vdqS5RgpiBJEDXp509CWZPx7t1exfEGw9ksyZyqqokkKdwBvMVF9rcHew96bgAJywAc2kCBPUaiPzq74KzY4bbLIqtecf7l0iTPMDogP4R7yaonbzjf8UyEEKwBBWfDprIPMHlTODSsZNN0NMF2ldfTpUVxHi73LhMaUwTDOSaRFtzuf2FSsoWrs9cezfs3BcVBmBaZjweIaAidY5862jgXbEXl1iQcrazBiRrzUgyDp57GvnLG4rwKAxgT+n7VO9m+LXsMDGpfKSDyAmPQwZ1608U26ElSPo9caDzj1/eva3J5j7/tWP8ADPiG4MMQZ3jb+9aX2d4guJt5tNIMev8Ahp5RoROyWzHqK8hj1H1/tSvdVWu0PaRbNzuQ0NGZjzAOw9aQ0xPtZcf/AFLEM4APevIG0g/tTjhfEQpBIH2/Wm/bjH23xLummaCW/qgAnXqAKri4+DAKn3/SktFKLri0sPrlA67xUJxDiFseFAAB0phc4m0agGo27fkmI+orOSGpod4xwxB6b19AcBuo+FtM9lZKCcsGNPLYxuK+d/4iEMwT9qunY34hth7BsltD11+9Cp9om4p9mxnuDobS/UDbn5e9ecQ1oHWyI11BB/IVlVv4jnvJ3g/Ucx9K1nC8FtXLa3AxIYBgdQCGEg79KpFQfhE5Rpif8JYOuT/uP/8AVFPF4Fa/x6K3hj+P0Fpk1RXkt6fWk7mKRd2UeprKKWIcT4qtlQW3OgH6+lQnCu0qtfdC4ZiJA/47j71T/ij2la3ft92QylNDykEz+lZ5Y7ZPavpdGpVsx13HMe4kUmS6aXZTHxfZb/i1hS19b8eFgEf/AJLsfdfyqnWblq0pzfiBgQSdokn1rQ+I4oY2wV0Idcy/mv3rM8DZu4hytslcoM6GAw0ymOehrn9M5ZvpXZ0Tj7K3/P4qGdyyoBYa9Nx9j51pXw64664bu1Oz/nr+9ZJir7qSGzZpjX86uvw1vk27o/qH/jS+qi4wd9obA1OVfd/0lr/bS4mMu5yGQ3WEHdYaNPaoPtTj1uY3OuoZACRsSNPYx+VVnizFMRdTaHbTYATIp7wHDNiLndqQGKswJPNFLR6mIHmRVouoEpf1ND1eKujakD13pPH8ZzCGJj86bHCAg+HOxnxFiIn+kcxT+xwNWw4YCXnTWJFZY6ToQwWPKMD3LjUg5toGjCD61oPZ3tkcPYa0rQqMzKBpCtrrrvM1nt67kWWLMxAHiMmOk9KmeG4AHDq6mWuLr5EGIrU2DiumXTDfEAMJdYn7/Wo/E/FnubkL4lPzKdoqjcWt3EMaxVbxBMkmmTbEmkvBe8b2m73cnK2oPNTyb6aEdPOq9jZb1FIYbW2p8v7Ud4dufL9q77tbODpnrD4mOmY8zOlNL14fh08hJ251K8H4X/EXlEE+LVQM2YAEnQcoG9d7RcGNjEGVZA2oUqVEDwyAeWlTfpmoe5eivv74kXhwRqBr15jTl0p4L5iDt0/zekhXrJOtY9CiV7iLLAXc/wCE1uPwWvhsG/VSqk8/xH9ayDgHYy/j3uDD5S1tQxDNlBExAJ0mev1ra/hZ2UvYLDt36hXc/KGDQvmVMST+VJI1F3NfPPxM4my8VxIDHQoPpbSvoavm/wCLqZeL34/ELbfW2v7VNlEVUY8l9ddKevjXZcrFYMAnKMxC7DNEkDzNQbnXzGtS3DLoMNIBXkROvpzpGUi/B3GcPCiZ0oOIJQDJb0GUNlGbL0mPvvTy9aI8RZGB0Ajr5TpFRGLuZPDMnypVZSVCGLuTAFJ2Wrjrqa8WjVKrRC7dju1c1r6M+E3FDe4Zbza92zW58hDL9mj2r5uU1u/wNxanA3UOpF3NHkyqJ+qmiPYsui1Y7CXmuMUzBZ0GYjbTaRpOtFTZE6ww9DRVqE5kNa4Ik+KD+dO27i0NlB5aSfvVZs4pg4Ju3AemY/vtUgcWTycnrln84qu32TIL4kYFcbhJQMLtmWQEABlPzrpzgAjzHnWDYhzX0fa7wyzAqo55QfaI1rF+2XBBYxNwZSFYlkkR4WMjbTTao5F5K434JT4e8azWWtE+K3qv/Emfs35irr2L7M2/4zGOyAo62rgnQBibgfn7+9YvwzH/AMNfW6omJDDqp3H+dKvrcevPYDJcXD27gzM7HxbkQFGpjeRprXDjUsOZzj0ztm1mx8H3/rz/AI1+SKh8QLCpxK/bSAitCCdMpAOhPmTUj8PuJpbuXEJ1ZQREkSp29YNMb+KtmQ+IN0cpt5h9zP0p7h+I21wzKngKrK5dM3nO86zrVfU5Hli9bYuGHtPvwJ8S4UcZj3FuFnLmnkYAO3PbSrrwjheHwVqEUtfjxM3+fYaVSezPHVsXJiTUnxTtSHBIrIR4xS+Bm1JuXyRXFL7LfZohWadNpO9e8y3DJ7xoGiiSI6RyFR6YksDmOk1ofwo7Ni+t9ly5lAUlpPz5oAA/4g10YcUZv6nS8kJ5HDozjiGMzcgANBUvwHGlbbSdNI96ZdouCGxi71ox/tuVEbaQdJrvDLHfXVsoyqTOrmFlQdJG00s4qNqzccnJpkxisZnWOVQmB4MuIxVqw1zuhdbIHK5gCZC6SJBaBvzq34Ls41iBdsNeukBgqS6gEaA5JBadwTFSGOLogfE5LZE5bXhbKqwQTAgNPIHSop0dE48kQHaTsW/C1QXriOrAkMobkRMqRI+Ya7VV7mJQ7OD7H9qsHbHtUMTbOdjcfTxE6eGYkbaSfqTUXhexF84RMVoO8vLZRCRJDKSHmdBOketdSyNrRwShTLB8KcQDxG0QdfGCPW2+v1H3qc+Ndv8A38O3W24+jg/rUL2ZxtnBlLhH/wBMzny+LPsUbpImDU/204rY4laW5YaXsIzMAAWXNl16FfCSSNoqnuxaSZF4Zc7Rm0RXrvNIFdGHI3pLE3gn/I1j7tj2aN8JcYtnEASP90FDPM7jfzH3rahbr5c7MXbhvW8rMIbMpgwCBIj6cq+nsHfz21ZhDFQWEzBIkjTzpZ/JsfgVZQdNa+bfiWQeKYqB8rhR6KiivpORXzJ27fPxHFsASDeuDb+U5f0qTKIQ+H/AreL4nZsXVzW37zMASDAtOZBGxBgjzApTtX2JxHDcV3RGdLhPdXIgP5dFcbEe+1WH4ErbPE3LmHFlu7B5ksof3C/ma23j3C7OJsm3dUOJDDqrDZgeR3+ppoJNq+jHKk2fNnG+E3LNq24zNI8Qj5evqKq73JMmt3+IXZS1awhuobmZMoUSCDLDfSetYO5kknc6n1NdPqoY1UsfkniyOa2LYhoPsPyFebI0rzi21B6qp/7RXbJ0rlnqTLRHNtda0D4XdoxhcZbVj4LpFo+WcmG9AYrP7LailsJdJbPOVRz56nkOppUrYSZ9dC6PKiq5wPixvYa1dMS6KTtuRr95orp9qyHMc27arqNv+OYn3GppU8RPJIHOSB+Zn7U0bi4nQu/sIrv+qE7Wz9/0rabAefxRjQAj1qk/E3goxOENwqFe1LK+0jmnod/arYLzblu79uXqx1qhfEbHvADYxArDw2EDgsvVyAfv7A0k3xXRq2yldn+zmH7kPiQr94YUhm8HIKYgBjvr5CpXGcOw9l8v8Ncvt3YhAG7pFByhgSdZ01OgPnVZHESoKx4SMp/laNpHuDO9Xn4L8RuYi5estlKWoaTLHKxK5RPKQDXPH+pWdcpJQdFA49xK6tx17u3hwphgqrM76mNdCKgl4iQ+o5AGefnVg+J1sLxXELrGYemqLVXa3JoklGTRKORyimPbzWxBWZO43j9q61/Smb26UyED96xmpj3AKzkIoJZjAA61tXwhwjYQ30vZQ10oVCsG+UNmmNBuKzLstwdP4c3HuLad2Ik6nIIBjXSTPrAq19n7WBwzl8ReOImMpMrk3k6EyD50ynWinC433+BXPiL/APdsUZHzgjXeUU1WiQPl3HPbWr78XeNqRat2TYa2/wDuygUusAKFJA5/p5VmYZjzNDfIVfQqZNJ2nv7d9cHKAelNeJ8Ve4RmuM8DSfOoxkY9ac2OGm58uyiXYnKgHqx3/PkKVtIxzbND7N9krNjCWcfePell7wW/CIEwFUE+N4kzEL0nULduO3yYjD913RWGR0M5cuXQAjX8JOqxFNOK9qHuYPDWrUoLQCRmylgqKocDSVJnU+1Vq/hHcEuy9DmcZvpM+9RnmalUejFG9sWt8aF+/ZtqxVrjohddCQzZfENiwnfnVh7e8CxHDrSMl8OLjm3pbVG1UkyVOsxFUbh9nu8XZIIOW7bO45Op5VtHxoszgrbfy3lP1VxXXFRcGyE8s1kST7MSucQuzDNr6U1uAkyTJpzcw5ZpinOH4Sx1ymOUgifT96T3FVsaixfCXAG9xSzKF1TM7aSFyqcrHyD5feK+lEWBsPsK+eOxljFYfErdw1vO66FRJlW0IOTltqToYNb5h8VmXxkI3NZj89fpWwnyQ1UOc1fPHb4G1xPEWzsXzqf6bnjH3JHtW/XAIliSBzBI/wDHf6VS/iJwnDYjDO7JnuWl8LZ4ZZYamfEVEyVPntTNGplA4Vg3sZbtolSNnHUiDqeW4q6dk+216/ixhby65Sy3BoCFgmRtvzH0qpYa/IBbwpcHdOv8l1BA05SB9qQ7L9pDh8UuZSWtsUfT8BME/SDRCdM3NjuDrsuvxhxeTAjbW4g125mPoK+frKlmg6Abk7Ac5/bnWvfGDFs3DbROY5r5MyToqsAddQCeRrGDeOxJI+1dOVpVF+DlwKo2L4nEZmJiBy9BoPsK9WztSBccp9P708VNK5JO3Z0oWtmBNP8AA4YLaLPJnkvIAjbzNRXewD5VOW8SrWhEglIAG+Y6fnNbEGbd2Cx6tw6wYjRhz2DsB9qKV7FWbFrh+HRrgBCAxJ/ES3TeDRV1LRCiQu8TGwkdMqif1ry+PMfLcAHNv2g0imFUal5PQTHvRcwiN8wc9NwPYSB9q3RozxeNuHRAY/q8IEa7kVnvHeHi85u2wvV2YhQW5wsS3QdYrRcbh7RtlO6dhHJyNtRqsQKqF3jZOayMItgEFWdVJuEcxmfUg7E9Ca5s+6VlIFIxHDxBXnOmo1HoNvrVi+F/GRgsTcGXMLoVZJChchLEyT51Df6WxJADEA6kiNfQVI8OwBs/7k5fOJUjpMyPSa5cUuE1ZWUbWiL+IK95jrl7wzcgmJjRQBHXQVWrdjWrjjZe5L5HG+oifpsPevCYZGaVtBFAGstr1MmfPasy+oSk3RmPE+KRX04YSJ6dBXo4FZCjN5mPtAk79atN21oe7yCIjQk/WY+1PrFrMAWUseQAKgeZJHi+nKags7eyksdFUt44WLYRrCOwn5wSdT0I6VZewztjMQe4wuEHdhWbOkCCYgQCZ0ptxHAoR87hufi8/wC1Sfw+4vZwVy6zh4cKFMDTKSdQW1JneurBL3JJCznKMHX7Fc+JGCP+pOGW2jZbchPCg8I/IaVD2uECCSwbLrAkKf8A5ECfb61aO1+Lt38U19beYMBuylhlEE5RMUzwWHstGZWY6xmJP/aDA0/KlzzcJNIWCbim1sijhLREZC3mCAu0aKNz1J/vUlhuKNAtlSU3RckAMJiBzHODImpDJhABChZBkgK76c9QVX03pncxiZTbBKiZA110/F4ZJ28O1c98l0xuNEd/DgtL3WLuTI+cjpqNielOBgAASsGNyyiPq5C/Y0tNoplFxUbUklSvKMogz9qQ/gHcnu+7cAScrAxpzzaz7Vve+jetEc+BfPmBtzIYQynn5eHl5VoXb3tJcxGCVWFseJGlQSSR6mBv51Q24MxaTJAiSYGp/CMx6Tv0qwcZtZLADOTG37HNuK7sU/pkjlnFcosp12TzP1pNFqQCLzk+8foa9PhgOQH1n7mftUoyoqyU7H8du4bEI1o6kwVLEI0/hMdesVvfB+MC9Ztscud1DFVJYCRtJAiNvUc6+dsBfW2wLJn22YowjmGEwfUGta7Ale6a7b/iXQsfDczlix1nw3ChWSdcomKfE23QMuxdwT8pHQkg+nMflUPxftJhLLm1iIXMNZTMsMI1ZZiRzrmL7RG3M22Uj+bNHsIk1jXabil6/fdnM5iPCAxVTsAuaSBpyNPlm4BFJltxvw2xLknC4jDvh7pBDsWLKq6q2khzoBIOscqjMR8Or1vvLv8AELeuQubwlQV2Y6nWFg+xqS+F9xgjqt6RubQZpBOnyMmXWDqrA7b1fsDhc6urACRlOUyRM9ZANWwxjONsTNklDfwZ126v2l4Zas3z89t2DAye9WGUgEyVJ+x5ViZFaz8a1i5h7S5sqWyZPyyTHT5oXr7Vlvd60ZdTZmN3Ba/lnjDgTPTX3p13hiklt6127aIipXZRHWHiVT4QYJJ6Gn4A70BpABAIyxAGn83Ko1Lc1M4KznKqDqYB36gTpqa26FZ9CcOwdl7KMG0ZQR4DsduQ5eVFJ4bD21RVDCAAPnPIRyNFdSJaFWvNPJT/APET9683dRq2Y+s/ZSaS4ipkBgIfVD+Keds9WGonpEzyiu8ynMIzsAigsTudJG5P99qlTkrQ1jprjNIt5M2wGYD/AMiKRxFu4invlI57SJMxqJ9468q8NagauSh0DOJh5mRtKb+nLbWNxPGLtokBzby7hnOsjQGDoSNRBqPGT7NQlex42gHoQ06dPFUfcwoZp0XrrAYcgN1mehp5/qwcnve78syNmPPR1ZW32zT60lc4pbKnLmLLrARjprrJUER9q5pRvsvGVEddwarOo5jwkGNAabHCrm/FESZ9ukf4aXthGaJIzbkzE6Nrz8qSv4tUIW2TOxJkTznWAK5XC3osppImLGCW2maAobQDKSY9Jn/3Tp8IF1JaY6axruDMfSqqb8sDbG2hLqNT1029TT60jkauxHTT8ulXx4k3onKTJa89vYnTzhWnrNNLtgMwhs4IETbGuvIkkSI3502cmdM2kzAysOmo+tI27V5XFxZBnVgJPT3PXSnyY0tiKQrjMGpbK142/C2pygkDpsNfKkO5VhltKpMaqCGJAHlqRpzgU/xfDRcALKoO865pI2JO8DyjavfD+EmQAMkSC2884OwG++/SuW05aK+KIp+ANEuxUb+EZtN9hEUWcDY0CuSY1JIkek/LoY/WrVd4WIElgNCQmbT+aZ1cx0+lOL3BbV62JtOjfhLgzlOreJZ1PnrvrNWalJW3+QloomJKEBbfdCAdSstp1LCkbVvQOxaAT8gVT10ZtvWrHjeHHDMe7trH8wuW1zRqZkzpB0NV7Gi5pm7sSdi4eJ9DA+lJG266/Ex0cxV9bkZimXcasWHkSBuT11pXFC24U5yNpDAgAHnOp6chO9IvwxlCs5Fv/kdT6IPFBHkB514KZTOsagSu+nT3nfpXRCCqkxHISsi2GgPHLMwP5KD/AHr2MEhaFvK7GNCrKZPIE717ucGZVzMQAdtMw9zypqw0jMG56DT6kTSzg4+RouxZ8Kbbxctv5DVfzE1euxt67cyWxbyg/wDUhiuVBGUtEFthzjaqPg8IXYAELykmT7Aak+QFaNwrChESyrBV2GdoBJ1PuelVwRk93oWdE32hsX7mHNpLllGMBSxKyd4U7qx5RVP4pxB8RhUw4CIwgPMnMw8OcHz3O40arJirOGsIz3WDlJJUAsu0aabwSKzHi3GGvXCyqLa7BUkaTIJ11O30EbVTM0vzNgNbYe2huC4UOWUC3IZpYKdBqBGvmBWyfDXiiXsHmGYPMOHud4xYAeIE7KeQ5fesi4PicOHy4m2zJr4lJkHzUfN9vepvCYm2pIsXH7rYBy3hOsgSAY8q30sY3t0S9RbiNfi5lucQbNdChLdsKsM0yWLRGgInmRWf92KneNsVxGfRpgmROx/qHOOVRLLrPntRldyY2NVFCCWtadJZ0018on7VwJXtBrUrsotHEwwPKNeWlXvsb2fFk985HjSFiTEka9Nqq/DcT3ZkojzycT71eOy3FxeJthAjf0gZI8+h5VTE48tsWd1pE4MIh17wf5712nH+lt/KPp+1Fd+iNjrh3FVINq46nN4lM6K/4efPoKQuYpVLKylW2OXQgnTUxKg+pPSKh72FcHp5nMSTttMD3p/duBwGZhnAAYAbgaBtfLQ+gNTlF3a8mJ0dsX3MzlIPhhYhQNlE8/yppfwKtGcZkAygQCpgwAY6bCdYjoKUOJbwwBoZVftPSQNR6mnOHx2Vo/EfmZAFaN9TGpneptSTsfTRXzwCXzB2Uk7ZmaBGw1+XSY13rmNwjWcrxmaSCRqAORI0JG0zMcqsF57TKRcDEcyqgHXn4TOnXX7VCY3HqsqrMpXwrnbMpVo3ME5uXiA9a5srjFtttFYW6IvF3bTjcK/MAR5ADXTlE7RTZOGCCY5jXQRGh0H71M8N4MLtsm1AdZLqFV8yj8SkdDuN9Qdq82LXeiM/dif+oAFPntqPpvXFxcuv2LukdweFC7BfEAJA8PsGEsamreDtopITMY3br6D261HWMLkI/wCodpBVhr5LEU4XE5xlLsIJ0Bj2+bSrxjOK+BWovoRfBGYJAH8hC5T66Ak+tecRw8sw1UAGYVRqTpodNY0AAmk+J8YtiJuqmmgtoXkxB0IEHzkjqaa2caqoNLi94fnLAEmNo1j8hNRmpPTMS8koeGBmIGbNA3ygKSD1IECOZ0p7hFs2JDX0JgRBBCkgZiGOhMidBpJqurxEB07wZNZZluhnMxA0Ebc6muG2muDwvBVo1YqxGhDagSYOuWfPznii09hOu7HjliyZrhyEqR3a6/MQTmAB6DSNjUhiYYG4XzquhN1CADsBJJknaFGvSmNzCvbIJF45g0MJZZAnKVJ2Pr18yWo7Ttl7w3gNRbCMuhIWWOhnWdNI06612K09EWhtisrGAguLADFkCQ2sb68j00Go1FRBxT2YcrZRBp4QrNJPr/8AtUza7TuQMwtsdJkECdwYXWPWTTheJp3ZXKqxuqhDqTpBe0Z8vpSTx8uwT+4qd3tCZbKtuY1YBZPmTr12iZjWmgxbNlg/zEKo8TQJgkDnsOdTPEMU3/SdQSNVazZJU9SyqI+mlJoHgtcNt3+UTBIn8QKx02H2NIo+Eh6IPG3XY/7rAQIjUwByAG/5Utg+GG6QYyrprAk+mn5167lACbiBCNijMJM9GzfWn/AsaXbKvhVRIBEz9DJ9vLSqQim0pBWtDzD8KSyytbtsWmJYzpME6AwYO+gqTFrxEmHyklJEZFIiAOv716YmNI840395pbh1xCSGG6nY9NfTlyrtpRRLbIXG4p7q3bdx0RQZ8MFysaAwJjnAioC32futZa6MuVZJBMEgcwDz3030NWPEYuzYLOtu02eT4ncuSD+GB4Rvy6a8qgrPG27xyUGVjIRflB6x+Ikb9a55cLqRVJ1oirmCIXW2xmCG1gDSf6SCCN/rFOVtm3ojd4o6plI11EE6n0JmmmLOpykkb8xHkRHKTXbWYhIaPm+x+nMUsKizJbQhxSyxhmBk6aiI9OtRhSKk+JXpYazGvLePKmUVs3syPQkFr3bXWvWWutbikGJ7D9ndFPeocwkZYP011+lWPhrmygthQRzOxP0qv9kbE3Sx1yCY5HkJ1q6HEaaoAPSuvDFNckqJTb6YmMaOQce9Fe1jofr/AGoro2LYo2/4tD16eh2mkr1xidHKjnpOtcorYBI6buwBMnryFOO6VRoJJ9v1oorHsEJ8QSLRDE6rGh1g/wCbVVl4VcjNauZhGzSARv8AXnRRXPkxRmtlISa6JPBXmtAMQJYgsR4WC5dpWJJaNd49aUxfGsOzMhDowiXLEg89dCSOU7+VFFc2fGscPo0Xg+UtnMNgbzF1OS0dwQAc49RG++o9Yr2LdvMCS2YEjmcrBRI31/8AfWu0UkZccal8mxXN7G+F4K1xmcKGjSTAnlt6UvbwaXLQLL4R/Ix9hBC8t5Jooozy4tJEI7EcHYWywKIBrI5kknnPLTkRUoC93LmOZpkZvUwBrzECiisgk9jsVXF9yYDODmlRoYWCYnQjU8vvTLC4u+qNqGJzGYWQdyNROnIydKKKrJ3+n6tCJi1nCgKufVjmbwsYmRm3E8+te1tOstkUlfMSB11maKKq+ja2Vu9dZLxa4oZnlpLHVBIK84O/KuXOP2cgy2iSCfxAabclgg+21FFck5OPRZxVDbHLaY6uyEwQDLKJ8wB+XvUlwrgr22DqyFTlEDNLA9JAg+se9FFcuXJKE1TClxLBewhWCyhQdpJM+egNdwSgXVOhgjYddOfr0Ncor1r5RdnP5ILjVkwctpTAMlmkiDqBtp99KqhvnloPLSiiuXOqZWHQk/UU7t4UvZUD5lZj7GPP+miisxbezJjO/aJnaZ1AG3vTXLRRTS0zIhlr1aQE+IwJGsTRRSo1lh4Zw1kK3UaRy5SNQRBj71P2se45fSuUV3RXHok99jgYv/8AGp9yKKKKpYtH/9k="/>
          <p:cNvSpPr/>
          <p:nvPr/>
        </p:nvSpPr>
        <p:spPr>
          <a:xfrm>
            <a:off x="1697039" y="-830263"/>
            <a:ext cx="2619375" cy="174307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330" name="Google Shape;330;p28" descr="data:image/jpeg;base64,/9j/4AAQSkZJRgABAQAAAQABAAD/2wCEAAkGBhQSEBUTExQUFBUWGRgXGBgXGBoYGBoYFhcYFRoYIhwZHCYeGxojGhoYHy8gIycpLC0sGh8xNTAqNSYrLCkBCQoKDgwOGg8PGiwkHyQsLCwsLCosLCwsKSwsKSwsLCwpLCwsLCwsLCwsLSwsLCwsLCwsLCwsLCwsLCkpKSwsLP/AABEIALcBEwMBIgACEQEDEQH/xAAcAAABBQEBAQAAAAAAAAAAAAAAAwQFBgcBAgj/xAA/EAACAQIEAwYEBAUDBAEFAAABAhEAAwQSITEFQVEGEyJhcYEHMpGhQrHB0RRSYuHwFSNyQ6Ky8YIzNWPC0v/EABkBAAMBAQEAAAAAAAAAAAAAAAACAwEEBf/EACwRAAICAgIBAwEHBQAAAAAAAAABAhEDIRIxQQQTUSIUYXGBobHwMlKR0eH/2gAMAwEAAhEDEQA/ANwooiu0GHK7RRQaFFFFABRRRQAUUUUAFFFFABRRRQAUUUUAFFFFABRRRQAUUUUAFFFFABRRRQAUUUUAFFFFABRRRQByiu0UAcmu0UUAFFFFABRRRQAUUUUAFFFFABRRRQAUUUUAFFFFABRRRQAUUUUAFFFFABRRRQAUUUUAFFFFABRRRQAUUUUAFFFFABRRRQAUUUUAFFFFABRRRQAUUUUAFFFFABRRRQAUUUUAFFFFABRRRQAUUVyaAO0VG4rtFh7ZyvdQHmBqR9JiveC45YvGLd1GPSYP0OtAD+iiigAooooAKKKKACimfFOKW8Paa7dbKq/UnkAOZPSsi7Q/FS/eYrZJtJyCxnPmW3B8hQBtGYUTXzTd4rdJku3qWPPWpDhvbTFWCCl5/QksNPJtI/vWmWfQ9FU3sP2/XG/7VwBLwEwNnA5idj5fSrlWGhRRRQAUUUUAFFNzjk6+fOvCcTQmAZpOcfkB3RTX/UU6n6Uje4wg6nWKPch8gN+0Pamzg1BuElj8qL8x8/IeZqm3fi8Z8NgR5uSfsKpHbLtA2JxVxxsDlUdFXQD9feq22M/w1Qw3PgvxNsXmC3AbLHYkhl+u4+lXEGvl3DY0zWy9ge1xuYQK0FrZySdyIlftp7UkpKKtml+oqHHFWOgg/mAeVN8Zxk2l7y4+VQOgg8oqXvxukBYJomsyx/xZgxbSfNhH2H715wfxYYmLlvfmp284OlVt/AGnTQGmqinabvrYZHkEctCPXzrnC+LM3MnKdN/T8pqL9Qk6oC4TRVcbHsxO8++lMzxFw2WLh57Gj318GWW7NVF7fdqih/h7LQYm4ynkdln7n6VJXO8ykkMJ30YT6+dZl2lcjE3BIOo6DQgae2g86eGTk6o09YZiQdWn8z5dfSaQGJYNoTpz2IjmK7hlbLJB10/vTLGYkro0iBseXKaqbRr/AGG7SHE2Stw/7lsgEnmDqp9dCD6VZWvAbkD3rG/hnfd718DXwqdP+TAHT3q+XcJcaPC33rnnmcXVCtll/i0/mGlDYpQQCRJ2qs3uH3YkISa8HD3+Vsx96m/US/tCy1DEr1Glc/i0icw9zVT7i6Pwsp964tu4DLK8R0NZ9pl/aZyRUvi5x/PfWwreBFDETEuw384UjTzNZ096N+vvPrzqW7X3M/EL0zo0QdzAHXYVC37Tcg3QR99T511xlaTGo73/AKny/wA5e1ee9ny84/z7zTRiRv8AQkj8964rGfPfp7zufWmMomeF8UNi6l22TNtgwge5H0ke9fRA7SWe6W4W0YKYgk+IA7RPOvmFng9J/Xef7c62zCOO7Tw/gXc/0iufNm9tIxuuy52e0dlpOYgAxqCKUTjtkie8H3qlhlO615Z0H4a5ftn3Gc0XU8fs/wA4+hoqjgjko9zRR9s+43mi7LwrWSdee/vTM8Du55FxQJH4Ty/wVPV2uz2IfBtEZiOFMR4WAPmJ/Wkf9EMQWBE/y/3qYoNb7MPgKPna/gxau3g4lQzKCOeViJptds4a4oIEH1qf7fN3eKu2haZjmYiCB8xL++9UG9iGBIyukbg/22p7orFWSHeWw0KsaHma0z4RcGt3bF/vJzC4ugJEDLodOpn6VkWHefELTFebT/gFbl8ItcPcfKVDFN9vCGH12+opXXkGtFzw/CbaEkAnlrrArIvipx7NizZWAloBfVyASfuB/wC61DEdoMl9kPyiB9gawrtySeJ4kDWbhIPkwBGvoaZRiukJTIlsVXpMR/71E+dO+GcALEZoXUesbz5VJYns8ltVY3AP5h/N9a2xuLH/AMP+KAYxLNweC6chGwk/KfIzA962XC8FtIZCyfMk/nWAOy5g9ucynN6Zdf719AcD4uuJsJeT5XE78wSpH1BrEk9iyVD81wmk3vwdSo6a0w41iH/h7vdqS5RgpiBJEDXp509CWZPx7t1exfEGw9ksyZyqqokkKdwBvMVF9rcHew96bgAJywAc2kCBPUaiPzq74KzY4bbLIqtecf7l0iTPMDogP4R7yaonbzjf8UyEEKwBBWfDprIPMHlTODSsZNN0NMF2ldfTpUVxHi73LhMaUwTDOSaRFtzuf2FSsoWrs9cezfs3BcVBmBaZjweIaAidY5862jgXbEXl1iQcrazBiRrzUgyDp57GvnLG4rwKAxgT+n7VO9m+LXsMDGpfKSDyAmPQwZ1608U26ElSPo9caDzj1/eva3J5j7/tWP8ADPiG4MMQZ3jb+9aX2d4guJt5tNIMev8Ahp5RoROyWzHqK8hj1H1/tSvdVWu0PaRbNzuQ0NGZjzAOw9aQ0xPtZcf/AFLEM4APevIG0g/tTjhfEQpBIH2/Wm/bjH23xLummaCW/qgAnXqAKri4+DAKn3/SktFKLri0sPrlA67xUJxDiFseFAAB0phc4m0agGo27fkmI+orOSGpod4xwxB6b19AcBuo+FtM9lZKCcsGNPLYxuK+d/4iEMwT9qunY34hth7BsltD11+9Cp9om4p9mxnuDobS/UDbn5e9ecQ1oHWyI11BB/IVlVv4jnvJ3g/Ucx9K1nC8FtXLa3AxIYBgdQCGEg79KpFQfhE5Rpif8JYOuT/uP/8AVFPF4Fa/x6K3hj+P0Fpk1RXkt6fWk7mKRd2UeprKKWIcT4qtlQW3OgH6+lQnCu0qtfdC4ZiJA/47j71T/ij2la3ft92QylNDykEz+lZ5Y7ZPavpdGpVsx13HMe4kUmS6aXZTHxfZb/i1hS19b8eFgEf/AJLsfdfyqnWblq0pzfiBgQSdokn1rQ+I4oY2wV0Idcy/mv3rM8DZu4hytslcoM6GAw0ymOehrn9M5ZvpXZ0Tj7K3/P4qGdyyoBYa9Nx9j51pXw64664bu1Oz/nr+9ZJir7qSGzZpjX86uvw1vk27o/qH/jS+qi4wd9obA1OVfd/0lr/bS4mMu5yGQ3WEHdYaNPaoPtTj1uY3OuoZACRsSNPYx+VVnizFMRdTaHbTYATIp7wHDNiLndqQGKswJPNFLR6mIHmRVouoEpf1ND1eKujakD13pPH8ZzCGJj86bHCAg+HOxnxFiIn+kcxT+xwNWw4YCXnTWJFZY6ToQwWPKMD3LjUg5toGjCD61oPZ3tkcPYa0rQqMzKBpCtrrrvM1nt67kWWLMxAHiMmOk9KmeG4AHDq6mWuLr5EGIrU2DiumXTDfEAMJdYn7/Wo/E/FnubkL4lPzKdoqjcWt3EMaxVbxBMkmmTbEmkvBe8b2m73cnK2oPNTyb6aEdPOq9jZb1FIYbW2p8v7Ud4dufL9q77tbODpnrD4mOmY8zOlNL14fh08hJ251K8H4X/EXlEE+LVQM2YAEnQcoG9d7RcGNjEGVZA2oUqVEDwyAeWlTfpmoe5eivv74kXhwRqBr15jTl0p4L5iDt0/zekhXrJOtY9CiV7iLLAXc/wCE1uPwWvhsG/VSqk8/xH9ayDgHYy/j3uDD5S1tQxDNlBExAJ0mev1ra/hZ2UvYLDt36hXc/KGDQvmVMST+VJI1F3NfPPxM4my8VxIDHQoPpbSvoavm/wCLqZeL34/ELbfW2v7VNlEVUY8l9ddKevjXZcrFYMAnKMxC7DNEkDzNQbnXzGtS3DLoMNIBXkROvpzpGUi/B3GcPCiZ0oOIJQDJb0GUNlGbL0mPvvTy9aI8RZGB0Ajr5TpFRGLuZPDMnypVZSVCGLuTAFJ2Wrjrqa8WjVKrRC7dju1c1r6M+E3FDe4Zbza92zW58hDL9mj2r5uU1u/wNxanA3UOpF3NHkyqJ+qmiPYsui1Y7CXmuMUzBZ0GYjbTaRpOtFTZE6ww9DRVqE5kNa4Ik+KD+dO27i0NlB5aSfvVZs4pg4Ju3AemY/vtUgcWTycnrln84qu32TIL4kYFcbhJQMLtmWQEABlPzrpzgAjzHnWDYhzX0fa7wyzAqo55QfaI1rF+2XBBYxNwZSFYlkkR4WMjbTTao5F5K434JT4e8azWWtE+K3qv/Emfs35irr2L7M2/4zGOyAo62rgnQBibgfn7+9YvwzH/AMNfW6omJDDqp3H+dKvrcevPYDJcXD27gzM7HxbkQFGpjeRprXDjUsOZzj0ztm1mx8H3/rz/AI1+SKh8QLCpxK/bSAitCCdMpAOhPmTUj8PuJpbuXEJ1ZQREkSp29YNMb+KtmQ+IN0cpt5h9zP0p7h+I21wzKngKrK5dM3nO86zrVfU5Hli9bYuGHtPvwJ8S4UcZj3FuFnLmnkYAO3PbSrrwjheHwVqEUtfjxM3+fYaVSezPHVsXJiTUnxTtSHBIrIR4xS+Bm1JuXyRXFL7LfZohWadNpO9e8y3DJ7xoGiiSI6RyFR6YksDmOk1ofwo7Ni+t9ly5lAUlpPz5oAA/4g10YcUZv6nS8kJ5HDozjiGMzcgANBUvwHGlbbSdNI96ZdouCGxi71ox/tuVEbaQdJrvDLHfXVsoyqTOrmFlQdJG00s4qNqzccnJpkxisZnWOVQmB4MuIxVqw1zuhdbIHK5gCZC6SJBaBvzq34Ls41iBdsNeukBgqS6gEaA5JBadwTFSGOLogfE5LZE5bXhbKqwQTAgNPIHSop0dE48kQHaTsW/C1QXriOrAkMobkRMqRI+Ya7VV7mJQ7OD7H9qsHbHtUMTbOdjcfTxE6eGYkbaSfqTUXhexF84RMVoO8vLZRCRJDKSHmdBOketdSyNrRwShTLB8KcQDxG0QdfGCPW2+v1H3qc+Ndv8A38O3W24+jg/rUL2ZxtnBlLhH/wBMzny+LPsUbpImDU/204rY4laW5YaXsIzMAAWXNl16FfCSSNoqnuxaSZF4Zc7Rm0RXrvNIFdGHI3pLE3gn/I1j7tj2aN8JcYtnEASP90FDPM7jfzH3rahbr5c7MXbhvW8rMIbMpgwCBIj6cq+nsHfz21ZhDFQWEzBIkjTzpZ/JsfgVZQdNa+bfiWQeKYqB8rhR6KiivpORXzJ27fPxHFsASDeuDb+U5f0qTKIQ+H/AreL4nZsXVzW37zMASDAtOZBGxBgjzApTtX2JxHDcV3RGdLhPdXIgP5dFcbEe+1WH4ErbPE3LmHFlu7B5ksof3C/ma23j3C7OJsm3dUOJDDqrDZgeR3+ppoJNq+jHKk2fNnG+E3LNq24zNI8Qj5evqKq73JMmt3+IXZS1awhuobmZMoUSCDLDfSetYO5kknc6n1NdPqoY1UsfkniyOa2LYhoPsPyFebI0rzi21B6qp/7RXbJ0rlnqTLRHNtda0D4XdoxhcZbVj4LpFo+WcmG9AYrP7LailsJdJbPOVRz56nkOppUrYSZ9dC6PKiq5wPixvYa1dMS6KTtuRr95orp9qyHMc27arqNv+OYn3GppU8RPJIHOSB+Zn7U0bi4nQu/sIrv+qE7Wz9/0rabAefxRjQAj1qk/E3goxOENwqFe1LK+0jmnod/arYLzblu79uXqx1qhfEbHvADYxArDw2EDgsvVyAfv7A0k3xXRq2yldn+zmH7kPiQr94YUhm8HIKYgBjvr5CpXGcOw9l8v8Ncvt3YhAG7pFByhgSdZ01OgPnVZHESoKx4SMp/laNpHuDO9Xn4L8RuYi5estlKWoaTLHKxK5RPKQDXPH+pWdcpJQdFA49xK6tx17u3hwphgqrM76mNdCKgl4iQ+o5AGefnVg+J1sLxXELrGYemqLVXa3JoklGTRKORyimPbzWxBWZO43j9q61/Smb26UyED96xmpj3AKzkIoJZjAA61tXwhwjYQ30vZQ10oVCsG+UNmmNBuKzLstwdP4c3HuLad2Ik6nIIBjXSTPrAq19n7WBwzl8ReOImMpMrk3k6EyD50ynWinC433+BXPiL/APdsUZHzgjXeUU1WiQPl3HPbWr78XeNqRat2TYa2/wDuygUusAKFJA5/p5VmYZjzNDfIVfQqZNJ2nv7d9cHKAelNeJ8Ve4RmuM8DSfOoxkY9ac2OGm58uyiXYnKgHqx3/PkKVtIxzbND7N9krNjCWcfePell7wW/CIEwFUE+N4kzEL0nULduO3yYjD913RWGR0M5cuXQAjX8JOqxFNOK9qHuYPDWrUoLQCRmylgqKocDSVJnU+1Vq/hHcEuy9DmcZvpM+9RnmalUejFG9sWt8aF+/ZtqxVrjohddCQzZfENiwnfnVh7e8CxHDrSMl8OLjm3pbVG1UkyVOsxFUbh9nu8XZIIOW7bO45Op5VtHxoszgrbfy3lP1VxXXFRcGyE8s1kST7MSucQuzDNr6U1uAkyTJpzcw5ZpinOH4Sx1ymOUgifT96T3FVsaixfCXAG9xSzKF1TM7aSFyqcrHyD5feK+lEWBsPsK+eOxljFYfErdw1vO66FRJlW0IOTltqToYNb5h8VmXxkI3NZj89fpWwnyQ1UOc1fPHb4G1xPEWzsXzqf6bnjH3JHtW/XAIliSBzBI/wDHf6VS/iJwnDYjDO7JnuWl8LZ4ZZYamfEVEyVPntTNGplA4Vg3sZbtolSNnHUiDqeW4q6dk+216/ixhby65Sy3BoCFgmRtvzH0qpYa/IBbwpcHdOv8l1BA05SB9qQ7L9pDh8UuZSWtsUfT8BME/SDRCdM3NjuDrsuvxhxeTAjbW4g125mPoK+frKlmg6Abk7Ac5/bnWvfGDFs3DbROY5r5MyToqsAddQCeRrGDeOxJI+1dOVpVF+DlwKo2L4nEZmJiBy9BoPsK9WztSBccp9P708VNK5JO3Z0oWtmBNP8AA4YLaLPJnkvIAjbzNRXewD5VOW8SrWhEglIAG+Y6fnNbEGbd2Cx6tw6wYjRhz2DsB9qKV7FWbFrh+HRrgBCAxJ/ES3TeDRV1LRCiQu8TGwkdMqif1ry+PMfLcAHNv2g0imFUal5PQTHvRcwiN8wc9NwPYSB9q3RozxeNuHRAY/q8IEa7kVnvHeHi85u2wvV2YhQW5wsS3QdYrRcbh7RtlO6dhHJyNtRqsQKqF3jZOayMItgEFWdVJuEcxmfUg7E9Ca5s+6VlIFIxHDxBXnOmo1HoNvrVi+F/GRgsTcGXMLoVZJChchLEyT51Df6WxJADEA6kiNfQVI8OwBs/7k5fOJUjpMyPSa5cUuE1ZWUbWiL+IK95jrl7wzcgmJjRQBHXQVWrdjWrjjZe5L5HG+oifpsPevCYZGaVtBFAGstr1MmfPasy+oSk3RmPE+KRX04YSJ6dBXo4FZCjN5mPtAk79atN21oe7yCIjQk/WY+1PrFrMAWUseQAKgeZJHi+nKags7eyksdFUt44WLYRrCOwn5wSdT0I6VZewztjMQe4wuEHdhWbOkCCYgQCZ0ptxHAoR87hufi8/wC1Sfw+4vZwVy6zh4cKFMDTKSdQW1JneurBL3JJCznKMHX7Fc+JGCP+pOGW2jZbchPCg8I/IaVD2uECCSwbLrAkKf8A5ECfb61aO1+Lt38U19beYMBuylhlEE5RMUzwWHstGZWY6xmJP/aDA0/KlzzcJNIWCbim1sijhLREZC3mCAu0aKNz1J/vUlhuKNAtlSU3RckAMJiBzHODImpDJhABChZBkgK76c9QVX03pncxiZTbBKiZA110/F4ZJ28O1c98l0xuNEd/DgtL3WLuTI+cjpqNielOBgAASsGNyyiPq5C/Y0tNoplFxUbUklSvKMogz9qQ/gHcnu+7cAScrAxpzzaz7Vve+jetEc+BfPmBtzIYQynn5eHl5VoXb3tJcxGCVWFseJGlQSSR6mBv51Q24MxaTJAiSYGp/CMx6Tv0qwcZtZLADOTG37HNuK7sU/pkjlnFcosp12TzP1pNFqQCLzk+8foa9PhgOQH1n7mftUoyoqyU7H8du4bEI1o6kwVLEI0/hMdesVvfB+MC9Ztscud1DFVJYCRtJAiNvUc6+dsBfW2wLJn22YowjmGEwfUGta7Ale6a7b/iXQsfDczlix1nw3ChWSdcomKfE23QMuxdwT8pHQkg+nMflUPxftJhLLm1iIXMNZTMsMI1ZZiRzrmL7RG3M22Uj+bNHsIk1jXabil6/fdnM5iPCAxVTsAuaSBpyNPlm4BFJltxvw2xLknC4jDvh7pBDsWLKq6q2khzoBIOscqjMR8Or1vvLv8AELeuQubwlQV2Y6nWFg+xqS+F9xgjqt6RubQZpBOnyMmXWDqrA7b1fsDhc6urACRlOUyRM9ZANWwxjONsTNklDfwZ126v2l4Zas3z89t2DAye9WGUgEyVJ+x5ViZFaz8a1i5h7S5sqWyZPyyTHT5oXr7Vlvd60ZdTZmN3Ba/lnjDgTPTX3p13hiklt6127aIipXZRHWHiVT4QYJJ6Gn4A70BpABAIyxAGn83Ko1Lc1M4KznKqDqYB36gTpqa26FZ9CcOwdl7KMG0ZQR4DsduQ5eVFJ4bD21RVDCAAPnPIRyNFdSJaFWvNPJT/APET9683dRq2Y+s/ZSaS4ipkBgIfVD+Keds9WGonpEzyiu8ynMIzsAigsTudJG5P99qlTkrQ1jprjNIt5M2wGYD/AMiKRxFu4invlI57SJMxqJ9468q8NagauSh0DOJh5mRtKb+nLbWNxPGLtokBzby7hnOsjQGDoSNRBqPGT7NQlex42gHoQ06dPFUfcwoZp0XrrAYcgN1mehp5/qwcnve78syNmPPR1ZW32zT60lc4pbKnLmLLrARjprrJUER9q5pRvsvGVEddwarOo5jwkGNAabHCrm/FESZ9ukf4aXthGaJIzbkzE6Nrz8qSv4tUIW2TOxJkTznWAK5XC3osppImLGCW2maAobQDKSY9Jn/3Tp8IF1JaY6axruDMfSqqb8sDbG2hLqNT1029TT60jkauxHTT8ulXx4k3onKTJa89vYnTzhWnrNNLtgMwhs4IETbGuvIkkSI3502cmdM2kzAysOmo+tI27V5XFxZBnVgJPT3PXSnyY0tiKQrjMGpbK142/C2pygkDpsNfKkO5VhltKpMaqCGJAHlqRpzgU/xfDRcALKoO865pI2JO8DyjavfD+EmQAMkSC2884OwG++/SuW05aK+KIp+ANEuxUb+EZtN9hEUWcDY0CuSY1JIkek/LoY/WrVd4WIElgNCQmbT+aZ1cx0+lOL3BbV62JtOjfhLgzlOreJZ1PnrvrNWalJW3+QloomJKEBbfdCAdSstp1LCkbVvQOxaAT8gVT10ZtvWrHjeHHDMe7trH8wuW1zRqZkzpB0NV7Gi5pm7sSdi4eJ9DA+lJG266/Ex0cxV9bkZimXcasWHkSBuT11pXFC24U5yNpDAgAHnOp6chO9IvwxlCs5Fv/kdT6IPFBHkB514KZTOsagSu+nT3nfpXRCCqkxHISsi2GgPHLMwP5KD/AHr2MEhaFvK7GNCrKZPIE717ucGZVzMQAdtMw9zypqw0jMG56DT6kTSzg4+RouxZ8Kbbxctv5DVfzE1euxt67cyWxbyg/wDUhiuVBGUtEFthzjaqPg8IXYAELykmT7Aak+QFaNwrChESyrBV2GdoBJ1PuelVwRk93oWdE32hsX7mHNpLllGMBSxKyd4U7qx5RVP4pxB8RhUw4CIwgPMnMw8OcHz3O40arJirOGsIz3WDlJJUAsu0aabwSKzHi3GGvXCyqLa7BUkaTIJ11O30EbVTM0vzNgNbYe2huC4UOWUC3IZpYKdBqBGvmBWyfDXiiXsHmGYPMOHud4xYAeIE7KeQ5fesi4PicOHy4m2zJr4lJkHzUfN9vepvCYm2pIsXH7rYBy3hOsgSAY8q30sY3t0S9RbiNfi5lucQbNdChLdsKsM0yWLRGgInmRWf92KneNsVxGfRpgmROx/qHOOVRLLrPntRldyY2NVFCCWtadJZ0018on7VwJXtBrUrsotHEwwPKNeWlXvsb2fFk985HjSFiTEka9Nqq/DcT3ZkojzycT71eOy3FxeJthAjf0gZI8+h5VTE48tsWd1pE4MIh17wf5712nH+lt/KPp+1Fd+iNjrh3FVINq46nN4lM6K/4efPoKQuYpVLKylW2OXQgnTUxKg+pPSKh72FcHp5nMSTttMD3p/duBwGZhnAAYAbgaBtfLQ+gNTlF3a8mJ0dsX3MzlIPhhYhQNlE8/yppfwKtGcZkAygQCpgwAY6bCdYjoKUOJbwwBoZVftPSQNR6mnOHx2Vo/EfmZAFaN9TGpneptSTsfTRXzwCXzB2Uk7ZmaBGw1+XSY13rmNwjWcrxmaSCRqAORI0JG0zMcqsF57TKRcDEcyqgHXn4TOnXX7VCY3HqsqrMpXwrnbMpVo3ME5uXiA9a5srjFtttFYW6IvF3bTjcK/MAR5ADXTlE7RTZOGCCY5jXQRGh0H71M8N4MLtsm1AdZLqFV8yj8SkdDuN9Qdq82LXeiM/dif+oAFPntqPpvXFxcuv2LukdweFC7BfEAJA8PsGEsamreDtopITMY3br6D261HWMLkI/wCodpBVhr5LEU4XE5xlLsIJ0Bj2+bSrxjOK+BWovoRfBGYJAH8hC5T66Ak+tecRw8sw1UAGYVRqTpodNY0AAmk+J8YtiJuqmmgtoXkxB0IEHzkjqaa2caqoNLi94fnLAEmNo1j8hNRmpPTMS8koeGBmIGbNA3ygKSD1IECOZ0p7hFs2JDX0JgRBBCkgZiGOhMidBpJqurxEB07wZNZZluhnMxA0Ebc6muG2muDwvBVo1YqxGhDagSYOuWfPznii09hOu7HjliyZrhyEqR3a6/MQTmAB6DSNjUhiYYG4XzquhN1CADsBJJknaFGvSmNzCvbIJF45g0MJZZAnKVJ2Pr18yWo7Ttl7w3gNRbCMuhIWWOhnWdNI06612K09EWhtisrGAguLADFkCQ2sb68j00Go1FRBxT2YcrZRBp4QrNJPr/8AtUza7TuQMwtsdJkECdwYXWPWTTheJp3ZXKqxuqhDqTpBe0Z8vpSTx8uwT+4qd3tCZbKtuY1YBZPmTr12iZjWmgxbNlg/zEKo8TQJgkDnsOdTPEMU3/SdQSNVazZJU9SyqI+mlJoHgtcNt3+UTBIn8QKx02H2NIo+Eh6IPG3XY/7rAQIjUwByAG/5Utg+GG6QYyrprAk+mn5167lACbiBCNijMJM9GzfWn/AsaXbKvhVRIBEz9DJ9vLSqQim0pBWtDzD8KSyytbtsWmJYzpME6AwYO+gqTFrxEmHyklJEZFIiAOv716YmNI840395pbh1xCSGG6nY9NfTlyrtpRRLbIXG4p7q3bdx0RQZ8MFysaAwJjnAioC32futZa6MuVZJBMEgcwDz3030NWPEYuzYLOtu02eT4ncuSD+GB4Rvy6a8qgrPG27xyUGVjIRflB6x+Ikb9a55cLqRVJ1oirmCIXW2xmCG1gDSf6SCCN/rFOVtm3ojd4o6plI11EE6n0JmmmLOpykkb8xHkRHKTXbWYhIaPm+x+nMUsKizJbQhxSyxhmBk6aiI9OtRhSKk+JXpYazGvLePKmUVs3syPQkFr3bXWvWWutbikGJ7D9ndFPeocwkZYP011+lWPhrmygthQRzOxP0qv9kbE3Sx1yCY5HkJ1q6HEaaoAPSuvDFNckqJTb6YmMaOQce9Fe1jofr/AGoro2LYo2/4tD16eh2mkr1xidHKjnpOtcorYBI6buwBMnryFOO6VRoJJ9v1oorHsEJ8QSLRDE6rGh1g/wCbVVl4VcjNauZhGzSARv8AXnRRXPkxRmtlISa6JPBXmtAMQJYgsR4WC5dpWJJaNd49aUxfGsOzMhDowiXLEg89dCSOU7+VFFc2fGscPo0Xg+UtnMNgbzF1OS0dwQAc49RG++o9Yr2LdvMCS2YEjmcrBRI31/8AfWu0UkZccal8mxXN7G+F4K1xmcKGjSTAnlt6UvbwaXLQLL4R/Ix9hBC8t5Jooozy4tJEI7EcHYWywKIBrI5kknnPLTkRUoC93LmOZpkZvUwBrzECiisgk9jsVXF9yYDODmlRoYWCYnQjU8vvTLC4u+qNqGJzGYWQdyNROnIydKKKrJ3+n6tCJi1nCgKufVjmbwsYmRm3E8+te1tOstkUlfMSB11maKKq+ja2Vu9dZLxa4oZnlpLHVBIK84O/KuXOP2cgy2iSCfxAabclgg+21FFck5OPRZxVDbHLaY6uyEwQDLKJ8wB+XvUlwrgr22DqyFTlEDNLA9JAg+se9FFcuXJKE1TClxLBewhWCyhQdpJM+egNdwSgXVOhgjYddOfr0Ncor1r5RdnP5ILjVkwctpTAMlmkiDqBtp99KqhvnloPLSiiuXOqZWHQk/UU7t4UvZUD5lZj7GPP+miisxbezJjO/aJnaZ1AG3vTXLRRTS0zIhlr1aQE+IwJGsTRRSo1lh4Zw1kK3UaRy5SNQRBj71P2se45fSuUV3RXHok99jgYv/8AGp9yKKKKpYtH/9k="/>
          <p:cNvSpPr/>
          <p:nvPr/>
        </p:nvSpPr>
        <p:spPr>
          <a:xfrm>
            <a:off x="1849439" y="-677863"/>
            <a:ext cx="2619375" cy="174307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331" name="Google Shape;331;p28" descr="data:image/jpeg;base64,/9j/4AAQSkZJRgABAQAAAQABAAD/2wCEAAkGBhQSERQTExQUFRUWGBoXGRgXGBgcGhwYHRkXFRwYGBgXHCYfGBojGhUYHy8gIycpLCwsGB4xNTAqNSYsLCkBCQoKDgwOGg8PGiwkHCUpLCwvKSwsLCwsLCwsLCwsKTQpLCwsLCksLCwsLCwpLCwsLCwsLCwsLCkpLCwpLCwsLP/AABEIAIkAyAMBIgACEQEDEQH/xAAbAAACAgMBAAAAAAAAAAAAAAAEBQMGAAIHAf/EAD4QAAECBAQDBgUBBwMEAwAAAAECEQADBCEFEjFBUWGBBhMicZGxMqHB0fBCByNSYnLh8RSS0iQzssIVc4L/xAAaAQACAwEBAAAAAAAAAAAAAAACBAABAwUG/8QAKxEAAgIBBAIBAgUFAAAAAAAAAAECEQMEEiExIkETUbEyYXGR8BQjgcHR/9oADAMBAAIRAxEAPwA6qXnygXQUqc7cAOt452lFmfjFpPaRCUkJSFDVIKsoIzAlIV+lQ8Qvyipy15SToCTY3a533P2iaPtj2radGlXYGF0qxc2J32EHVk19oBlk50vz9ocn2IhydRp0iOrQCADEwAAtGi8MMwguQPL2eKySUUQP7IYWnvVEPYD7n6Q1xCXKKpmcAqDlP+23zgTDUCnCsjkqAHi16ECDp9XLmAhimz3ZyQlSWBG2hjl5Yyct3oexzh8e32Sdm5rU6zzMVgVOabN83Hlp9Iddlq1BlqkniTwN+UR1vZuRLdQXNA3fKdTxaB4TdhtSlCNBmGYPTTKYCerIqaT4iLWLABWxs8CYpgaqeQmVTErUla1qI3Ta6gzKTlLOeEP8Eo/+nSwZCg4Sq4ILjMpxcln6w3lTu7SPDYMGA/SNGbhwhhCckcin4jMV4VIGYfqZWYD+HU25QJlmKsErPJlGOwzqCVNHeSwktcpa5Gp5k8uUBimlySFqY+E5f7C3D3grAr8yl4thq58mTMYJmpeWsLZBturMzct/EYWzezndpdcxBVrlS9xucxABI4COlUk1U1fe2GW6RZiW1U+vWEXbZeeT3iEkPlSq1i/Bvxoqy6VlOlUypxShNkpHTzgpWBoRcknr9BDGhkCXK2ch1E/mmwhbOUqdZNk3bifs8HFAydgsrFO6V+7Q1+Wxe/GC01InqKicq1G42flyiKThuUuS7HQe14kOQKsLiDTaA/M6ZQSMkpAd8oSH4tlEaHf+r6xVez+Pnu5soklhnSeQIKh7HrFs/i4ZvrHRhNSjaEJxcXTDWaWT5wnUlkqPEA9Un7GGM5X6X0EDTkfujyeNvRj0xb2VRnE2b/Gst5AAD3jIMwKRkpUcwT6k/wBoyKj0SXLOZ4OgrJS5YJJbbUCGZbSBuz0kstXR/IE/WJlQhiVRs69kM8wGFnvEjYAn6QVPiGWE5Qr9WcpHkEpJ+ZEVN00QsGHU6VJY6m/pt9YPMkM3CK3SVqkm2m8PKapzNfaFZSt2w0voeTZPn0iEo/PrDBW/L+8CTjFpgtCmsllCs6bH6wdL7VvLKFy0rPBXwki4J8ognLd0ncW84CppQUtKWutaU+qgPvGM4ps3x5HFHTZRICEszITpYXA08tI0qZ4e5YNqY9nM/Vv8QBWLIsbh/wABEGZkUyvRK8aJgZ2OvrwhfiOKy5kxIKtAzAG4F2tzMZXUaVpUAGLHQ9biF1HKTKL6vaKIWGjxDwHMkJOltG6wtx/FgpMuXxvfQAbtxcfIxvJUMrm7mKv2iqf+o0sEpbXS594IFsbrnBaSNRZ+nHzgfvQiwAP3ZrekCSqsNl/h+f4YiVN1VBJ8AtE8+e4IsLwoqFfEeEaTqkl1A6nThAgmm/OK7IN+yiyalI2UlYPllP2jqMiWcvoflHPuwOGFdRnY5UA3biGA6x0WlT4DfYfK0P6deAlnfkbVCLpMZMSyWiWoR4OEDqU6kjyhyPQrLsknoCJQTwAA9IyNapTlthbrGRVkOX4VWFCSkpdId1C5D7qHC2sEzCASCw6wZSYCQpklSAohwGY33HlE+LYaDMLDnHGeocDu48W8Q1J2H55RJIwGcQhOUAkqPiIDAhNySbC28aLpQlYJtlIUeTEGLbS1XeEKUzKdtrG4Jfp8oDJmtbkHDD5qMisT8NmSV93MDFnDEKSQf1BQsRBtNIJZjFhqsHWTlKh/ELb/AKmMF0vZ5IGYuVQo81oa/pqdLoTFBBIJ5/SBaxJ4FuEWidT5NvzzhZVzEENlbyio5mi5adMqc+ewfzjTD5472UTr3iPcQwqqYKN7v7RrSYZKTMQrKoMoHXnDKlYjKG10Xvv9FMDxGx+xhdiawpSilxd2cfWN1VXhFzf05wnqZ9y7KBB1Oh6QVlA9QsXOZ9Xbh5iAaEbqJJ5nfjDOtDSWDOWsB1vzhfTSXIBIDxCqG0iWgAFSwSP0gwqxegTOV3gISUhmGjbdXMFT1JZgPNmfodohnTQBlZgfU8r6wUQXwVqTSzBmLG35aNClaycruA7Xi04bhallwvwqe3AjhyjeowidKWCl1jkWI/tGLy06N1gtWVuX2anm2RnLO+3OJ6fs4oTGIzBJBOwI4Rb6WSpKHWb8OECTqnKbAE2sfzhALLOTpG7wY4LcxxgE394XJHhDJOjAj4Q1rQ5p0+Ffmfd4rlBWd78LOGfzIBIB3YMIsEiw4W6R3NLicMSTOHq8qnlbQXMFh5Quo1+M/wArj5wZMqAGBs+nOAqZLKmE7ke0MxXoTkzeaYyI1qcvHsVRLAaNLqELcRBBJZ+EH4ZOGY+R+0eYsfD+e8eayO3R6nBHxbKyjB51QcstnKgGu/FgBqdI6Jgf7PQhIM9Sl2dQBIA2CRuTqdha0VemCpSQASDcuLXOukPuyWPLVMVImLJCroc6LHisTxD2/ljqYdOkvJHN1UsnMoOiFaMk9YuU5yEHbKAAW6vDHK9oFxJBXKSGyqcrB2JJJtyIOkJk4wpPF+H0hPXaZwnuXTHdDqVOG2XaIsRppyZhQgKvorOQB5g2MBYrLmyUgE51HysOMMVY2QoKmhTfwAM445tzyhVjXaiTNmIyZhYhTjSFIRk2uOBnJKEU+eTSmCW8QJUdXPtwEbTG5j/EbppN3cRpPl5UlXAH1ZhDajyc5y9i+mxqYEhOYjgDf0iKqxdatVP5Aa+kH1mEoYBClAgB3uNPEzaQFOoAkJULgqy9HA06v6xs3EHZOrvgdVoIShI0A9Swc+V4gpEuWOr+E8+HWDsZlOUbBv7ewEDUkjV3O44xjQVlfGKTEnWwJO1vIwPVYgvMdue9xEUxVz5l/vDGh7OzqhSciD3ZWEFf6QWfXy+bRtwjNJtP9V/ssfZqmUiR31yo6A6ZQA59faJ5uJuQolIULZQffnFhpcNkgfvFFMlI7vKFAElNt9A2p3it4/hACiZCgpBLWbMLj4inXU8IHNhwydKVS+5tp8uaCe6L2/YFrsUs6iA0J0VS5oUqWC2hWdADZk8SYFmSjNm5FqypAduJ0vFhp3TlkahTZTbQXILfIwWm01Pkz1OpcuENcPohLQyNHH2c9QTDGStyzwJWhkOP0lPo4H1iMz2KhxHyeOo5V0cqt3LDqipASSo2cX+saipypJ238uMerlOlQ5D2hXImNKU5sgKF+V4JSaBcUxh/rEFmUn294yKPKqpk1DqI4MAGt+cYyEnrUvQ0tG37LpPyS0qXowJPkL6Qy7FYCFyk11WCoqJXKST4JaAWScmilFiQS9m4wg7WoKKVetylPzf6R0GUoIpZUolkply08HAQm3rGOmxJvcb6rLJQUUBdp8FTUS+8lAJmcNM3IjR+BjmVHVKlzARZSVFvMXD9XEdcRUJKXT4k7vx/N45V2zaXVEpQU5/GPP4T1O4h2cdqsw02R/gkX6XitOaaWpcyWxSAEgupxZQyi7g2ilYrKmZ1LlJZiPCrys/BWvQCEFDUlE0TEgEj0OxeDq3tHN1SAjw5eNtWvGeSammpGkMMsbuLPKKrmTahCJgPhUPCnUq4c4eds/2bTaeUqqCUhAIUUi6kg6lTWt7GKphs9SJiZzp7xCnBOuYHNY/SO+I7QifRJK5T94jxJVwIYhtx9xCyzRhDZVI3liyTkpLl/wA7ONdn150EF/CfkYLxSiV3Ssgc2LHkQWEN04DKpn7rMEkAeJQOjlhw1bpEc4Ahrl/caaQvuUnaNZQceGUurxCcosELTq4Atf8AxBVBSTZy0ApypSoEvqWbbpFlllYU01AWl2zD4gH32VEyp6UzFJlS8xt4jYRLJbqjzE6KwsTqfVvk4hfTpCVB/CCQCp9zp5CGMyepR8eV+Ww+kA1cp0ka342iAlRxHCJsqd45SynPw8JBVpmFrv0jq+DUiHKZaO7TYKkaELLZVo1BS7O3mIrKKRSkstCzwUgkKb+Zjc846L2JwIU0nvlKWSR4AsuQG0c3blxflB7Pkr6A/N8Kf1YuxOrno8KUyVgO6UqGuhPjFrjlFdynvD+57s/ylJBN9cp16QL2s7U0syoWCJqVJJGeWQAo7uwuQbPCulxKW5KVzVANckNfYloXyxdtev8AI5gyRcVJ8N/pf2RNW4IgVBW3hIII0Ylrj5xLIoUyyhrkq1PABRYcBEsurCtTcxuul08TcL8baRvp9UoKpGOo0jm90P2NcTmfu1/0mNEMqZ/+U/Mk/eI6miVlUHdwRbmGiChcE5gUqISkKIUzC21ncw4s0JdMQlgnDhosslIIfjFZx0FCJyR+tj5cfznB68GnAhlHje3TWBsXQcnj1KSDbTg/DzhiVuNVQvGlK7srOE6KHA+4/tGRF2XQ6JhO5SL8gT9YyOM1ydVM6L2lkoMlJU+RM2WpQdiU5msdjfXk0XdGHJWnvFHMnK452cX5xzftTUZpQS4JKgwdhvryi5dm6mbNo6cApIRLSPDxTa430joaZuqEtVHpmtbXTFkJQkS0jQagP7mKH+0Gcr92FBOdK3cbpKW02uBHUKaTnZIQzWJc6xU+1OF97O7uWgzFJUnMuwSlgTlfTf5wzkcVHl0L4E5TSSKHTYUrKCwHnGDA5qleFJWdgm/+I6DRdjjYzFgDgn/kYdyEyadLISAPn1J1jnZdTjiqjyd2GmlL8XBUeyX7PjLV3lSXe/dapfV1nc8veLpXVQQl/D1is4528lySzurgPcxQ8b7Xz5zCWSAS1rqvoBCW3Jld+jZzx4VS7L7iuJSzLU2dTalKQwvuwhL/AK1GUKzZQvR2F+XkYuP7OFpqaUIWAFp8Cxb8vr5wgxLs+aOqKicgJIDhOVQNywUCNPq0OfAoR8XbOX/VvLOpKvob94Akd46VEbg687WeBqUeIsCX5GHmCf6IkmYtJ4PnN/IRecIFKUvLHVKZgjM0OPqmm5U4ck6dB8o9pwFrCSbHy2u0dexiYgCxbke8HuYqs2YlS0pWiUylBLq58yDBqDfQDml2Fdk8EE5RUofukW5E8uQgP9o/aXu5fcyiylBkt+lOjxaMVxCVSUzJIShKXtp04kmORThMqZipxKS5+EliBsAdPbrBNShC49mVxzZak6S/iX/SmTcPU7E24s5HPmYcSaUIlFKVBRuq2pNmttBVXTsrKoFKuBDfggHEaImWSPiTcEfP85Qtjyc0x/Lh4uInl4isTGc3LNazwyRik1JuSraAZClKKiwcoSWcXYq+EehIixy6RC5aZiQPEM3Xf5vDccUJrlCTzTg+GaUuPlSko1UohIHMxeZWBJSgFRzE8NOkcyKSmolG1lA9Bcx0+mrQUAvCmXGscqR0dPleaNyI6mlZNibCKxVVfe50nYMLB9y553iy1VcTcDSKYutyrWGHjP4xhjBqJbtsnwL6rTR27orkVYNSKlS1JOuc9RYAj83jIPnTwPz8eMiskdsmjKErjZL25kOpKUlmYs+3+Ys37La5QlKkzLZVEp4lB114Kf1hDjM1MyfYB5Zyjz3cbaRD/wDLCQtC3tmAP9Lh3hiHgt35FTxqapnVamtIJ7pri6jok8Uj9R+XnASZ4QlnfmdSTckniTeFU3tAhrF4rOMdr0os7q2A1jl5c08zOnhwYtNHj9y14hjwSDeKLjfaxa86ZRcp+I7Dy4wjxPFps0XOUcBr1MQ4OyJoB+FYKT1jXFp+bmZ5dS3xEgmPdRLk6k3iWkqO7UmY2bKoKbi2z7W9In/07uHtxgNrKHCH9tKhFl/7HVsymqEzpLzaZVlZfiSNR3idUqB30IdjtHUO0tPKrqVgoZtUm9lDT7dY4h2ZrSlUtUsqQQGcKIPDURfpWNzAXISs8S6VdVIYHqkwCnFcSF54pO3BiaXSzJSikhiOI+cWbDO186QhmQ3/ANZf5LELFVQVNTMWqoBGzypiW3GUpRBlVOlTAyXT/VKJ+aFGKls9MuPyezXGu2/etmIccEKH/uYQjHWWFoZRAOUHMGUf1XF7W5XiSp7PuXE2X/snf8IFXheUvnDjgmZ9QIuGTY7RJQcu0ASJNbUvKRmOZZWEvawJKgToI1EufJYKTm5p1+UWShx7uJiZuUqUAoHQOCCktdwYQ13apaJK0hKFJclpstCmf+Es46kxMmVSlaKhideSoDr6lSgHJJH6dxz/AJeY387naTUhSD5fSFciqWrxE/FqBtyaIqqYZYJHwqceRNvSEMnnI6mL+3AX1coDIR/CFO97va1h+aw0wOqVMQqWlZZJdt2Vz8/eE4Va+1ojpqxcpalSyAVJY2ez/wBoeg9vZz5rcNK+SUKBGt7nyhth2OrQACXDCKrJqFrmutRUWP40NBPGVjqIwzvcxrTeK7LFPx9SgUjeFE9bEE/pv941lFoGxKpZJ9IwiuRib8eRvPk+AzElKtD4dtNoyEWHkjMXsoAN5XeMhzNNSfRzscXFUXHHZSU1E4pABzN1YfWKxWjOphcC39+pix4xLInAEEApzF9z8PvAyKVCQ4HrDMVuijUSrXNSgJzkDQaO3nACaZlBRcncmGdfMdUDrSwjP40nZbdkDvrHk9O42uIyI1rYOPSI+ECa0df3aSnK7aX63iGon3KmZRFwNGj2Utjfe8b0wGdKluzuW5aD2jPe6BHGDyTKWlJOyT63Ii9y7iKPMqM89B4hnG93D84utMq0ZyLRMDEqDECYmZmiiGy1wvq5kETZkLquZaKLA62aQP6va8V/HJoUUpDJHTQcX3htUzD6P84UuO8JVdhbT69YiKkwORNJUpSQWG53O/L0gmqnJmSiRY7jmI2p0LnkiyUsd/dtveBpxCJb3Bdm5cx9Yko27ChkaVPoAmvlCxoNYGMy7+sOKBSFgoTvqD6W6PCzEKLu1lL/AJwgt/lRHDxUiJK8qwRB8+YksoHkYVtaNpMsqUAIklfJUZVwPJE2zQFixJYdYNElhA02iUtb67N+a+UZxqzad7aNKUCwcksNvy0ZDahoQgOLkx5EcwVitdjbFq9c5RLvqB5A7dXgUoyp3LxJS/CnyP8A5KjyqjpJUgReuW5iCsUwAiZPxQNiGsDLooFM2BE1rqvpt94Im/D1gIwtJ+gboYKCFhwoR5KqMtixHGA6WNlfFGaVEct3oaU84FaG1BBjoUhVnjm2H/8AcEdFptB5RGRBSTEj2iMx6vQRZCGeYV1c27Qzmawirfj6wLLQNVzGDxAaVJGYpUS+zaese13wwDM+I+cEnQMlZipS3ISkI/qUPpAVXRAWJK1b5U2HWJ/19YYytOhimyJIQroks4BfjePRQqI0SX9YZTdekRSfiHWIWKJsg3s3Lf0jMOW0wbbOzt03hvikJJPxxa5K6HM6rWmxA9NTya3zMS01QnNcHOdtQU8GEQVu39I9ogR/3E/m0VtRam/Y2mLUbFwD5bceEZG0r4Fef2j2ITk//9k="/>
          <p:cNvSpPr/>
          <p:nvPr/>
        </p:nvSpPr>
        <p:spPr>
          <a:xfrm>
            <a:off x="1697038" y="-623888"/>
            <a:ext cx="1905000" cy="130492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332" name="Google Shape;332;p28" descr="data:image/jpeg;base64,/9j/4AAQSkZJRgABAQAAAQABAAD/2wCEAAkGBhQSERQTExQUFRUWGBoXGRgXGBgcGhwYHRkXFRwYGBgXHCYfGBojGhUYHy8gIycpLCwsGB4xNTAqNSYsLCkBCQoKDgwOGg8PGiwkHCUpLCwvKSwsLCwsLCwsLCwsKTQpLCwsLCksLCwsLCwpLCwsLCwsLCwsLCkpLCwpLCwsLP/AABEIAIkAyAMBIgACEQEDEQH/xAAbAAACAgMBAAAAAAAAAAAAAAAEBQMGAAIHAf/EAD4QAAECBAQDBgUBBwMEAwAAAAECEQADBCEFEjFBUWGBBhMicZGxMqHB0fBCByNSYnLh8RSS0iQzssIVc4L/xAAaAQACAwEBAAAAAAAAAAAAAAACBAABAwUG/8QAKxEAAgIBBAIBAgUFAAAAAAAAAAECEQMEEiExIkETUbEyYXGR8BQjgcHR/9oADAMBAAIRAxEAPwA6qXnygXQUqc7cAOt452lFmfjFpPaRCUkJSFDVIKsoIzAlIV+lQ8Qvyipy15SToCTY3a533P2iaPtj2radGlXYGF0qxc2J32EHVk19oBlk50vz9ocn2IhydRp0iOrQCADEwAAtGi8MMwguQPL2eKySUUQP7IYWnvVEPYD7n6Q1xCXKKpmcAqDlP+23zgTDUCnCsjkqAHi16ECDp9XLmAhimz3ZyQlSWBG2hjl5Yyct3oexzh8e32Sdm5rU6zzMVgVOabN83Hlp9Iddlq1BlqkniTwN+UR1vZuRLdQXNA3fKdTxaB4TdhtSlCNBmGYPTTKYCerIqaT4iLWLABWxs8CYpgaqeQmVTErUla1qI3Ta6gzKTlLOeEP8Eo/+nSwZCg4Sq4ILjMpxcln6w3lTu7SPDYMGA/SNGbhwhhCckcin4jMV4VIGYfqZWYD+HU25QJlmKsErPJlGOwzqCVNHeSwktcpa5Gp5k8uUBimlySFqY+E5f7C3D3grAr8yl4thq58mTMYJmpeWsLZBturMzct/EYWzezndpdcxBVrlS9xucxABI4COlUk1U1fe2GW6RZiW1U+vWEXbZeeT3iEkPlSq1i/Bvxoqy6VlOlUypxShNkpHTzgpWBoRcknr9BDGhkCXK2ch1E/mmwhbOUqdZNk3bifs8HFAydgsrFO6V+7Q1+Wxe/GC01InqKicq1G42flyiKThuUuS7HQe14kOQKsLiDTaA/M6ZQSMkpAd8oSH4tlEaHf+r6xVez+Pnu5soklhnSeQIKh7HrFs/i4ZvrHRhNSjaEJxcXTDWaWT5wnUlkqPEA9Un7GGM5X6X0EDTkfujyeNvRj0xb2VRnE2b/Gst5AAD3jIMwKRkpUcwT6k/wBoyKj0SXLOZ4OgrJS5YJJbbUCGZbSBuz0kstXR/IE/WJlQhiVRs69kM8wGFnvEjYAn6QVPiGWE5Qr9WcpHkEpJ+ZEVN00QsGHU6VJY6m/pt9YPMkM3CK3SVqkm2m8PKapzNfaFZSt2w0voeTZPn0iEo/PrDBW/L+8CTjFpgtCmsllCs6bH6wdL7VvLKFy0rPBXwki4J8ognLd0ncW84CppQUtKWutaU+qgPvGM4ps3x5HFHTZRICEszITpYXA08tI0qZ4e5YNqY9nM/Vv8QBWLIsbh/wABEGZkUyvRK8aJgZ2OvrwhfiOKy5kxIKtAzAG4F2tzMZXUaVpUAGLHQ9biF1HKTKL6vaKIWGjxDwHMkJOltG6wtx/FgpMuXxvfQAbtxcfIxvJUMrm7mKv2iqf+o0sEpbXS594IFsbrnBaSNRZ+nHzgfvQiwAP3ZrekCSqsNl/h+f4YiVN1VBJ8AtE8+e4IsLwoqFfEeEaTqkl1A6nThAgmm/OK7IN+yiyalI2UlYPllP2jqMiWcvoflHPuwOGFdRnY5UA3biGA6x0WlT4DfYfK0P6deAlnfkbVCLpMZMSyWiWoR4OEDqU6kjyhyPQrLsknoCJQTwAA9IyNapTlthbrGRVkOX4VWFCSkpdId1C5D7qHC2sEzCASCw6wZSYCQpklSAohwGY33HlE+LYaDMLDnHGeocDu48W8Q1J2H55RJIwGcQhOUAkqPiIDAhNySbC28aLpQlYJtlIUeTEGLbS1XeEKUzKdtrG4Jfp8oDJmtbkHDD5qMisT8NmSV93MDFnDEKSQf1BQsRBtNIJZjFhqsHWTlKh/ELb/AKmMF0vZ5IGYuVQo81oa/pqdLoTFBBIJ5/SBaxJ4FuEWidT5NvzzhZVzEENlbyio5mi5adMqc+ewfzjTD5472UTr3iPcQwqqYKN7v7RrSYZKTMQrKoMoHXnDKlYjKG10Xvv9FMDxGx+xhdiawpSilxd2cfWN1VXhFzf05wnqZ9y7KBB1Oh6QVlA9QsXOZ9Xbh5iAaEbqJJ5nfjDOtDSWDOWsB1vzhfTSXIBIDxCqG0iWgAFSwSP0gwqxegTOV3gISUhmGjbdXMFT1JZgPNmfodohnTQBlZgfU8r6wUQXwVqTSzBmLG35aNClaycruA7Xi04bhallwvwqe3AjhyjeowidKWCl1jkWI/tGLy06N1gtWVuX2anm2RnLO+3OJ6fs4oTGIzBJBOwI4Rb6WSpKHWb8OECTqnKbAE2sfzhALLOTpG7wY4LcxxgE394XJHhDJOjAj4Q1rQ5p0+Ffmfd4rlBWd78LOGfzIBIB3YMIsEiw4W6R3NLicMSTOHq8qnlbQXMFh5Quo1+M/wArj5wZMqAGBs+nOAqZLKmE7ke0MxXoTkzeaYyI1qcvHsVRLAaNLqELcRBBJZ+EH4ZOGY+R+0eYsfD+e8eayO3R6nBHxbKyjB51QcstnKgGu/FgBqdI6Jgf7PQhIM9Sl2dQBIA2CRuTqdha0VemCpSQASDcuLXOukPuyWPLVMVImLJCroc6LHisTxD2/ljqYdOkvJHN1UsnMoOiFaMk9YuU5yEHbKAAW6vDHK9oFxJBXKSGyqcrB2JJJtyIOkJk4wpPF+H0hPXaZwnuXTHdDqVOG2XaIsRppyZhQgKvorOQB5g2MBYrLmyUgE51HysOMMVY2QoKmhTfwAM445tzyhVjXaiTNmIyZhYhTjSFIRk2uOBnJKEU+eTSmCW8QJUdXPtwEbTG5j/EbppN3cRpPl5UlXAH1ZhDajyc5y9i+mxqYEhOYjgDf0iKqxdatVP5Aa+kH1mEoYBClAgB3uNPEzaQFOoAkJULgqy9HA06v6xs3EHZOrvgdVoIShI0A9Swc+V4gpEuWOr+E8+HWDsZlOUbBv7ewEDUkjV3O44xjQVlfGKTEnWwJO1vIwPVYgvMdue9xEUxVz5l/vDGh7OzqhSciD3ZWEFf6QWfXy+bRtwjNJtP9V/ssfZqmUiR31yo6A6ZQA59faJ5uJuQolIULZQffnFhpcNkgfvFFMlI7vKFAElNt9A2p3it4/hACiZCgpBLWbMLj4inXU8IHNhwydKVS+5tp8uaCe6L2/YFrsUs6iA0J0VS5oUqWC2hWdADZk8SYFmSjNm5FqypAduJ0vFhp3TlkahTZTbQXILfIwWm01Pkz1OpcuENcPohLQyNHH2c9QTDGStyzwJWhkOP0lPo4H1iMz2KhxHyeOo5V0cqt3LDqipASSo2cX+saipypJ238uMerlOlQ5D2hXImNKU5sgKF+V4JSaBcUxh/rEFmUn294yKPKqpk1DqI4MAGt+cYyEnrUvQ0tG37LpPyS0qXowJPkL6Qy7FYCFyk11WCoqJXKST4JaAWScmilFiQS9m4wg7WoKKVetylPzf6R0GUoIpZUolkply08HAQm3rGOmxJvcb6rLJQUUBdp8FTUS+8lAJmcNM3IjR+BjmVHVKlzARZSVFvMXD9XEdcRUJKXT4k7vx/N45V2zaXVEpQU5/GPP4T1O4h2cdqsw02R/gkX6XitOaaWpcyWxSAEgupxZQyi7g2ilYrKmZ1LlJZiPCrys/BWvQCEFDUlE0TEgEj0OxeDq3tHN1SAjw5eNtWvGeSammpGkMMsbuLPKKrmTahCJgPhUPCnUq4c4eds/2bTaeUqqCUhAIUUi6kg6lTWt7GKphs9SJiZzp7xCnBOuYHNY/SO+I7QifRJK5T94jxJVwIYhtx9xCyzRhDZVI3liyTkpLl/wA7ONdn150EF/CfkYLxSiV3Ssgc2LHkQWEN04DKpn7rMEkAeJQOjlhw1bpEc4Ahrl/caaQvuUnaNZQceGUurxCcosELTq4Atf8AxBVBSTZy0ApypSoEvqWbbpFlllYU01AWl2zD4gH32VEyp6UzFJlS8xt4jYRLJbqjzE6KwsTqfVvk4hfTpCVB/CCQCp9zp5CGMyepR8eV+Ww+kA1cp0ka342iAlRxHCJsqd45SynPw8JBVpmFrv0jq+DUiHKZaO7TYKkaELLZVo1BS7O3mIrKKRSkstCzwUgkKb+Zjc846L2JwIU0nvlKWSR4AsuQG0c3blxflB7Pkr6A/N8Kf1YuxOrno8KUyVgO6UqGuhPjFrjlFdynvD+57s/ylJBN9cp16QL2s7U0syoWCJqVJJGeWQAo7uwuQbPCulxKW5KVzVANckNfYloXyxdtev8AI5gyRcVJ8N/pf2RNW4IgVBW3hIII0Ylrj5xLIoUyyhrkq1PABRYcBEsurCtTcxuul08TcL8baRvp9UoKpGOo0jm90P2NcTmfu1/0mNEMqZ/+U/Mk/eI6miVlUHdwRbmGiChcE5gUqISkKIUzC21ncw4s0JdMQlgnDhosslIIfjFZx0FCJyR+tj5cfznB68GnAhlHje3TWBsXQcnj1KSDbTg/DzhiVuNVQvGlK7srOE6KHA+4/tGRF2XQ6JhO5SL8gT9YyOM1ydVM6L2lkoMlJU+RM2WpQdiU5msdjfXk0XdGHJWnvFHMnK452cX5xzftTUZpQS4JKgwdhvryi5dm6mbNo6cApIRLSPDxTa430joaZuqEtVHpmtbXTFkJQkS0jQagP7mKH+0Gcr92FBOdK3cbpKW02uBHUKaTnZIQzWJc6xU+1OF97O7uWgzFJUnMuwSlgTlfTf5wzkcVHl0L4E5TSSKHTYUrKCwHnGDA5qleFJWdgm/+I6DRdjjYzFgDgn/kYdyEyadLISAPn1J1jnZdTjiqjyd2GmlL8XBUeyX7PjLV3lSXe/dapfV1nc8veLpXVQQl/D1is4528lySzurgPcxQ8b7Xz5zCWSAS1rqvoBCW3Jld+jZzx4VS7L7iuJSzLU2dTalKQwvuwhL/AK1GUKzZQvR2F+XkYuP7OFpqaUIWAFp8Cxb8vr5wgxLs+aOqKicgJIDhOVQNywUCNPq0OfAoR8XbOX/VvLOpKvob94Akd46VEbg687WeBqUeIsCX5GHmCf6IkmYtJ4PnN/IRecIFKUvLHVKZgjM0OPqmm5U4ck6dB8o9pwFrCSbHy2u0dexiYgCxbke8HuYqs2YlS0pWiUylBLq58yDBqDfQDml2Fdk8EE5RUofukW5E8uQgP9o/aXu5fcyiylBkt+lOjxaMVxCVSUzJIShKXtp04kmORThMqZipxKS5+EliBsAdPbrBNShC49mVxzZak6S/iX/SmTcPU7E24s5HPmYcSaUIlFKVBRuq2pNmttBVXTsrKoFKuBDfggHEaImWSPiTcEfP85Qtjyc0x/Lh4uInl4isTGc3LNazwyRik1JuSraAZClKKiwcoSWcXYq+EehIixy6RC5aZiQPEM3Xf5vDccUJrlCTzTg+GaUuPlSko1UohIHMxeZWBJSgFRzE8NOkcyKSmolG1lA9Bcx0+mrQUAvCmXGscqR0dPleaNyI6mlZNibCKxVVfe50nYMLB9y553iy1VcTcDSKYutyrWGHjP4xhjBqJbtsnwL6rTR27orkVYNSKlS1JOuc9RYAj83jIPnTwPz8eMiskdsmjKErjZL25kOpKUlmYs+3+Ys37La5QlKkzLZVEp4lB114Kf1hDjM1MyfYB5Zyjz3cbaRD/wDLCQtC3tmAP9Lh3hiHgt35FTxqapnVamtIJ7pri6jok8Uj9R+XnASZ4QlnfmdSTckniTeFU3tAhrF4rOMdr0os7q2A1jl5c08zOnhwYtNHj9y14hjwSDeKLjfaxa86ZRcp+I7Dy4wjxPFps0XOUcBr1MQ4OyJoB+FYKT1jXFp+bmZ5dS3xEgmPdRLk6k3iWkqO7UmY2bKoKbi2z7W9In/07uHtxgNrKHCH9tKhFl/7HVsymqEzpLzaZVlZfiSNR3idUqB30IdjtHUO0tPKrqVgoZtUm9lDT7dY4h2ZrSlUtUsqQQGcKIPDURfpWNzAXISs8S6VdVIYHqkwCnFcSF54pO3BiaXSzJSikhiOI+cWbDO186QhmQ3/ANZf5LELFVQVNTMWqoBGzypiW3GUpRBlVOlTAyXT/VKJ+aFGKls9MuPyezXGu2/etmIccEKH/uYQjHWWFoZRAOUHMGUf1XF7W5XiSp7PuXE2X/snf8IFXheUvnDjgmZ9QIuGTY7RJQcu0ASJNbUvKRmOZZWEvawJKgToI1EufJYKTm5p1+UWShx7uJiZuUqUAoHQOCCktdwYQ13apaJK0hKFJclpstCmf+Es46kxMmVSlaKhideSoDr6lSgHJJH6dxz/AJeY387naTUhSD5fSFciqWrxE/FqBtyaIqqYZYJHwqceRNvSEMnnI6mL+3AX1coDIR/CFO97va1h+aw0wOqVMQqWlZZJdt2Vz8/eE4Va+1ojpqxcpalSyAVJY2ez/wBoeg9vZz5rcNK+SUKBGt7nyhth2OrQACXDCKrJqFrmutRUWP40NBPGVjqIwzvcxrTeK7LFPx9SgUjeFE9bEE/pv941lFoGxKpZJ9IwiuRib8eRvPk+AzElKtD4dtNoyEWHkjMXsoAN5XeMhzNNSfRzscXFUXHHZSU1E4pABzN1YfWKxWjOphcC39+pix4xLInAEEApzF9z8PvAyKVCQ4HrDMVuijUSrXNSgJzkDQaO3nACaZlBRcncmGdfMdUDrSwjP40nZbdkDvrHk9O42uIyI1rYOPSI+ECa0df3aSnK7aX63iGon3KmZRFwNGj2Utjfe8b0wGdKluzuW5aD2jPe6BHGDyTKWlJOyT63Ii9y7iKPMqM89B4hnG93D84utMq0ZyLRMDEqDECYmZmiiGy1wvq5kETZkLquZaKLA62aQP6va8V/HJoUUpDJHTQcX3htUzD6P84UuO8JVdhbT69YiKkwORNJUpSQWG53O/L0gmqnJmSiRY7jmI2p0LnkiyUsd/dtveBpxCJb3Bdm5cx9Yko27ChkaVPoAmvlCxoNYGMy7+sOKBSFgoTvqD6W6PCzEKLu1lL/AJwgt/lRHDxUiJK8qwRB8+YksoHkYVtaNpMsqUAIklfJUZVwPJE2zQFixJYdYNElhA02iUtb67N+a+UZxqzad7aNKUCwcksNvy0ZDahoQgOLkx5EcwVitdjbFq9c5RLvqB5A7dXgUoyp3LxJS/CnyP8A5KjyqjpJUgReuW5iCsUwAiZPxQNiGsDLooFM2BE1rqvpt94Im/D1gIwtJ+gboYKCFhwoR5KqMtixHGA6WNlfFGaVEct3oaU84FaG1BBjoUhVnjm2H/8AcEdFptB5RGRBSTEj2iMx6vQRZCGeYV1c27Qzmawirfj6wLLQNVzGDxAaVJGYpUS+zaese13wwDM+I+cEnQMlZipS3ISkI/qUPpAVXRAWJK1b5U2HWJ/19YYytOhimyJIQroks4BfjePRQqI0SX9YZTdekRSfiHWIWKJsg3s3Lf0jMOW0wbbOzt03hvikJJPxxa5K6HM6rWmxA9NTya3zMS01QnNcHOdtQU8GEQVu39I9ogR/3E/m0VtRam/Y2mLUbFwD5bceEZG0r4Fef2j2ITk//9k="/>
          <p:cNvSpPr/>
          <p:nvPr/>
        </p:nvSpPr>
        <p:spPr>
          <a:xfrm>
            <a:off x="1849438" y="-471488"/>
            <a:ext cx="1905000" cy="130492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862638" y="1024085"/>
            <a:ext cx="6858000" cy="5143500"/>
          </a:xfrm>
          <a:prstGeom prst="rect">
            <a:avLst/>
          </a:prstGeom>
        </p:spPr>
      </p:pic>
      <p:pic>
        <p:nvPicPr>
          <p:cNvPr id="11" name="Content Placeholder 4">
            <a:extLst>
              <a:ext uri="{FF2B5EF4-FFF2-40B4-BE49-F238E27FC236}">
                <a16:creationId xmlns="" xmlns:a16="http://schemas.microsoft.com/office/drawing/2014/main" id="{75E343CC-65DC-45CE-85E5-B8188B4FAA4C}"/>
              </a:ext>
            </a:extLst>
          </p:cNvPr>
          <p:cNvPicPr>
            <a:picLocks noGrp="1" noChangeAspect="1"/>
          </p:cNvPicPr>
          <p:nvPr>
            <p:ph idx="1"/>
          </p:nvPr>
        </p:nvPicPr>
        <p:blipFill>
          <a:blip r:embed="rId4" cstate="email">
            <a:extLst>
              <a:ext uri="{28A0092B-C50C-407E-A947-70E740481C1C}">
                <a14:useLocalDpi xmlns:a14="http://schemas.microsoft.com/office/drawing/2010/main" val="0"/>
              </a:ext>
            </a:extLst>
          </a:blip>
          <a:stretch>
            <a:fillRect/>
          </a:stretch>
        </p:blipFill>
        <p:spPr>
          <a:xfrm>
            <a:off x="328612" y="41275"/>
            <a:ext cx="3143250" cy="4191000"/>
          </a:xfrm>
        </p:spPr>
      </p:pic>
      <p:sp>
        <p:nvSpPr>
          <p:cNvPr id="12" name="TextBox 11">
            <a:extLst>
              <a:ext uri="{FF2B5EF4-FFF2-40B4-BE49-F238E27FC236}">
                <a16:creationId xmlns="" xmlns:a16="http://schemas.microsoft.com/office/drawing/2014/main" id="{8721AA55-00C9-49BE-9859-D02712C54653}"/>
              </a:ext>
            </a:extLst>
          </p:cNvPr>
          <p:cNvSpPr txBox="1"/>
          <p:nvPr/>
        </p:nvSpPr>
        <p:spPr>
          <a:xfrm>
            <a:off x="299546" y="5334000"/>
            <a:ext cx="6070600" cy="461665"/>
          </a:xfrm>
          <a:prstGeom prst="rect">
            <a:avLst/>
          </a:prstGeom>
          <a:noFill/>
        </p:spPr>
        <p:txBody>
          <a:bodyPr wrap="square" rtlCol="0">
            <a:spAutoFit/>
          </a:bodyPr>
          <a:lstStyle/>
          <a:p>
            <a:r>
              <a:rPr lang="en-US" dirty="0">
                <a:solidFill>
                  <a:srgbClr val="0000FF"/>
                </a:solidFill>
              </a:rPr>
              <a:t>Testing the column BSF for leaks at Pierce</a:t>
            </a:r>
          </a:p>
        </p:txBody>
      </p:sp>
    </p:spTree>
    <p:extLst>
      <p:ext uri="{BB962C8B-B14F-4D97-AF65-F5344CB8AC3E}">
        <p14:creationId xmlns:p14="http://schemas.microsoft.com/office/powerpoint/2010/main" val="3375318895"/>
      </p:ext>
    </p:extLst>
  </p:cSld>
  <p:clrMapOvr>
    <a:masterClrMapping/>
  </p:clrMapOvr>
  <p:transition xmlns:p14="http://schemas.microsoft.com/office/powerpoint/2010/main" spd="med" advTm="780">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9" name="Google Shape;329;p28" descr="data:image/jpeg;base64,/9j/4AAQSkZJRgABAQAAAQABAAD/2wCEAAkGBhQSEBUTExQUFBUWGRgXGBgXGBoYGBoYFhcYFRoYIhwZHCYeGxojGhoYHy8gIycpLC0sGh8xNTAqNSYrLCkBCQoKDgwOGg8PGiwkHyQsLCwsLCosLCwsKSwsKSwsLCwpLCwsLCwsLCwsLSwsLCwsLCwsLCwsLCwsLCkpKSwsLP/AABEIALcBEwMBIgACEQEDEQH/xAAcAAABBQEBAQAAAAAAAAAAAAAAAwQFBgcBAgj/xAA/EAACAQIEAwYEBAUDBAEFAAABAhEAAwQSITEFQVEGEyJhcYEHMpGhQrHB0RRSYuHwFSNyQ6Ky8YIzNWPC0v/EABkBAAMBAQEAAAAAAAAAAAAAAAACAwEEBf/EACwRAAICAgIBAwEHBQAAAAAAAAABAhEDIRIxQQQTUSIUYXGBobHwMlKR0eH/2gAMAwEAAhEDEQA/ANwooiu0GHK7RRQaFFFFABRRRQAUUUUAFFFFABRRRQAUUUUAFFFFABRRRQAUUUUAFFFFABRRRQAUUUUAFFFFABRRRQByiu0UAcmu0UUAFFFFABRRRQAUUUUAFFFFABRRRQAUUUUAFFFFABRRRQAUUUUAFFFFABRRRQAUUUUAFFFFABRRRQAUUUUAFFFFABRRRQAUUUUAFFFFABRRRQAUUUUAFFFFABRRRQAUUUUAFFFFABRRRQAUUVyaAO0VG4rtFh7ZyvdQHmBqR9JiveC45YvGLd1GPSYP0OtAD+iiigAooooAKKKKACimfFOKW8Paa7dbKq/UnkAOZPSsi7Q/FS/eYrZJtJyCxnPmW3B8hQBtGYUTXzTd4rdJku3qWPPWpDhvbTFWCCl5/QksNPJtI/vWmWfQ9FU3sP2/XG/7VwBLwEwNnA5idj5fSrlWGhRRRQAUUUUAFFNzjk6+fOvCcTQmAZpOcfkB3RTX/UU6n6Uje4wg6nWKPch8gN+0Pamzg1BuElj8qL8x8/IeZqm3fi8Z8NgR5uSfsKpHbLtA2JxVxxsDlUdFXQD9feq22M/w1Qw3PgvxNsXmC3AbLHYkhl+u4+lXEGvl3DY0zWy9ge1xuYQK0FrZySdyIlftp7UkpKKtml+oqHHFWOgg/mAeVN8Zxk2l7y4+VQOgg8oqXvxukBYJomsyx/xZgxbSfNhH2H715wfxYYmLlvfmp284OlVt/AGnTQGmqinabvrYZHkEctCPXzrnC+LM3MnKdN/T8pqL9Qk6oC4TRVcbHsxO8++lMzxFw2WLh57Gj318GWW7NVF7fdqih/h7LQYm4ynkdln7n6VJXO8ykkMJ30YT6+dZl2lcjE3BIOo6DQgae2g86eGTk6o09YZiQdWn8z5dfSaQGJYNoTpz2IjmK7hlbLJB10/vTLGYkro0iBseXKaqbRr/AGG7SHE2Stw/7lsgEnmDqp9dCD6VZWvAbkD3rG/hnfd718DXwqdP+TAHT3q+XcJcaPC33rnnmcXVCtll/i0/mGlDYpQQCRJ2qs3uH3YkISa8HD3+Vsx96m/US/tCy1DEr1Glc/i0icw9zVT7i6Pwsp964tu4DLK8R0NZ9pl/aZyRUvi5x/PfWwreBFDETEuw384UjTzNZ096N+vvPrzqW7X3M/EL0zo0QdzAHXYVC37Tcg3QR99T511xlaTGo73/AKny/wA5e1ee9ny84/z7zTRiRv8AQkj8964rGfPfp7zufWmMomeF8UNi6l22TNtgwge5H0ke9fRA7SWe6W4W0YKYgk+IA7RPOvmFng9J/Xef7c62zCOO7Tw/gXc/0iufNm9tIxuuy52e0dlpOYgAxqCKUTjtkie8H3qlhlO615Z0H4a5ftn3Gc0XU8fs/wA4+hoqjgjko9zRR9s+43mi7LwrWSdee/vTM8Du55FxQJH4Ty/wVPV2uz2IfBtEZiOFMR4WAPmJ/Wkf9EMQWBE/y/3qYoNb7MPgKPna/gxau3g4lQzKCOeViJptds4a4oIEH1qf7fN3eKu2haZjmYiCB8xL++9UG9iGBIyukbg/22p7orFWSHeWw0KsaHma0z4RcGt3bF/vJzC4ugJEDLodOpn6VkWHefELTFebT/gFbl8ItcPcfKVDFN9vCGH12+opXXkGtFzw/CbaEkAnlrrArIvipx7NizZWAloBfVyASfuB/wC61DEdoMl9kPyiB9gawrtySeJ4kDWbhIPkwBGvoaZRiukJTIlsVXpMR/71E+dO+GcALEZoXUesbz5VJYns8ltVY3AP5h/N9a2xuLH/AMP+KAYxLNweC6chGwk/KfIzA962XC8FtIZCyfMk/nWAOy5g9ucynN6Zdf719AcD4uuJsJeT5XE78wSpH1BrEk9iyVD81wmk3vwdSo6a0w41iH/h7vdqS5RgpiBJEDXp509CWZPx7t1exfEGw9ksyZyqqokkKdwBvMVF9rcHew96bgAJywAc2kCBPUaiPzq74KzY4bbLIqtecf7l0iTPMDogP4R7yaonbzjf8UyEEKwBBWfDprIPMHlTODSsZNN0NMF2ldfTpUVxHi73LhMaUwTDOSaRFtzuf2FSsoWrs9cezfs3BcVBmBaZjweIaAidY5862jgXbEXl1iQcrazBiRrzUgyDp57GvnLG4rwKAxgT+n7VO9m+LXsMDGpfKSDyAmPQwZ1608U26ElSPo9caDzj1/eva3J5j7/tWP8ADPiG4MMQZ3jb+9aX2d4guJt5tNIMev8Ahp5RoROyWzHqK8hj1H1/tSvdVWu0PaRbNzuQ0NGZjzAOw9aQ0xPtZcf/AFLEM4APevIG0g/tTjhfEQpBIH2/Wm/bjH23xLummaCW/qgAnXqAKri4+DAKn3/SktFKLri0sPrlA67xUJxDiFseFAAB0phc4m0agGo27fkmI+orOSGpod4xwxB6b19AcBuo+FtM9lZKCcsGNPLYxuK+d/4iEMwT9qunY34hth7BsltD11+9Cp9om4p9mxnuDobS/UDbn5e9ecQ1oHWyI11BB/IVlVv4jnvJ3g/Ucx9K1nC8FtXLa3AxIYBgdQCGEg79KpFQfhE5Rpif8JYOuT/uP/8AVFPF4Fa/x6K3hj+P0Fpk1RXkt6fWk7mKRd2UeprKKWIcT4qtlQW3OgH6+lQnCu0qtfdC4ZiJA/47j71T/ij2la3ft92QylNDykEz+lZ5Y7ZPavpdGpVsx13HMe4kUmS6aXZTHxfZb/i1hS19b8eFgEf/AJLsfdfyqnWblq0pzfiBgQSdokn1rQ+I4oY2wV0Idcy/mv3rM8DZu4hytslcoM6GAw0ymOehrn9M5ZvpXZ0Tj7K3/P4qGdyyoBYa9Nx9j51pXw64664bu1Oz/nr+9ZJir7qSGzZpjX86uvw1vk27o/qH/jS+qi4wd9obA1OVfd/0lr/bS4mMu5yGQ3WEHdYaNPaoPtTj1uY3OuoZACRsSNPYx+VVnizFMRdTaHbTYATIp7wHDNiLndqQGKswJPNFLR6mIHmRVouoEpf1ND1eKujakD13pPH8ZzCGJj86bHCAg+HOxnxFiIn+kcxT+xwNWw4YCXnTWJFZY6ToQwWPKMD3LjUg5toGjCD61oPZ3tkcPYa0rQqMzKBpCtrrrvM1nt67kWWLMxAHiMmOk9KmeG4AHDq6mWuLr5EGIrU2DiumXTDfEAMJdYn7/Wo/E/FnubkL4lPzKdoqjcWt3EMaxVbxBMkmmTbEmkvBe8b2m73cnK2oPNTyb6aEdPOq9jZb1FIYbW2p8v7Ud4dufL9q77tbODpnrD4mOmY8zOlNL14fh08hJ251K8H4X/EXlEE+LVQM2YAEnQcoG9d7RcGNjEGVZA2oUqVEDwyAeWlTfpmoe5eivv74kXhwRqBr15jTl0p4L5iDt0/zekhXrJOtY9CiV7iLLAXc/wCE1uPwWvhsG/VSqk8/xH9ayDgHYy/j3uDD5S1tQxDNlBExAJ0mev1ra/hZ2UvYLDt36hXc/KGDQvmVMST+VJI1F3NfPPxM4my8VxIDHQoPpbSvoavm/wCLqZeL34/ELbfW2v7VNlEVUY8l9ddKevjXZcrFYMAnKMxC7DNEkDzNQbnXzGtS3DLoMNIBXkROvpzpGUi/B3GcPCiZ0oOIJQDJb0GUNlGbL0mPvvTy9aI8RZGB0Ajr5TpFRGLuZPDMnypVZSVCGLuTAFJ2Wrjrqa8WjVKrRC7dju1c1r6M+E3FDe4Zbza92zW58hDL9mj2r5uU1u/wNxanA3UOpF3NHkyqJ+qmiPYsui1Y7CXmuMUzBZ0GYjbTaRpOtFTZE6ww9DRVqE5kNa4Ik+KD+dO27i0NlB5aSfvVZs4pg4Ju3AemY/vtUgcWTycnrln84qu32TIL4kYFcbhJQMLtmWQEABlPzrpzgAjzHnWDYhzX0fa7wyzAqo55QfaI1rF+2XBBYxNwZSFYlkkR4WMjbTTao5F5K434JT4e8azWWtE+K3qv/Emfs35irr2L7M2/4zGOyAo62rgnQBibgfn7+9YvwzH/AMNfW6omJDDqp3H+dKvrcevPYDJcXD27gzM7HxbkQFGpjeRprXDjUsOZzj0ztm1mx8H3/rz/AI1+SKh8QLCpxK/bSAitCCdMpAOhPmTUj8PuJpbuXEJ1ZQREkSp29YNMb+KtmQ+IN0cpt5h9zP0p7h+I21wzKngKrK5dM3nO86zrVfU5Hli9bYuGHtPvwJ8S4UcZj3FuFnLmnkYAO3PbSrrwjheHwVqEUtfjxM3+fYaVSezPHVsXJiTUnxTtSHBIrIR4xS+Bm1JuXyRXFL7LfZohWadNpO9e8y3DJ7xoGiiSI6RyFR6YksDmOk1ofwo7Ni+t9ly5lAUlpPz5oAA/4g10YcUZv6nS8kJ5HDozjiGMzcgANBUvwHGlbbSdNI96ZdouCGxi71ox/tuVEbaQdJrvDLHfXVsoyqTOrmFlQdJG00s4qNqzccnJpkxisZnWOVQmB4MuIxVqw1zuhdbIHK5gCZC6SJBaBvzq34Ls41iBdsNeukBgqS6gEaA5JBadwTFSGOLogfE5LZE5bXhbKqwQTAgNPIHSop0dE48kQHaTsW/C1QXriOrAkMobkRMqRI+Ya7VV7mJQ7OD7H9qsHbHtUMTbOdjcfTxE6eGYkbaSfqTUXhexF84RMVoO8vLZRCRJDKSHmdBOketdSyNrRwShTLB8KcQDxG0QdfGCPW2+v1H3qc+Ndv8A38O3W24+jg/rUL2ZxtnBlLhH/wBMzny+LPsUbpImDU/204rY4laW5YaXsIzMAAWXNl16FfCSSNoqnuxaSZF4Zc7Rm0RXrvNIFdGHI3pLE3gn/I1j7tj2aN8JcYtnEASP90FDPM7jfzH3rahbr5c7MXbhvW8rMIbMpgwCBIj6cq+nsHfz21ZhDFQWEzBIkjTzpZ/JsfgVZQdNa+bfiWQeKYqB8rhR6KiivpORXzJ27fPxHFsASDeuDb+U5f0qTKIQ+H/AreL4nZsXVzW37zMASDAtOZBGxBgjzApTtX2JxHDcV3RGdLhPdXIgP5dFcbEe+1WH4ErbPE3LmHFlu7B5ksof3C/ma23j3C7OJsm3dUOJDDqrDZgeR3+ppoJNq+jHKk2fNnG+E3LNq24zNI8Qj5evqKq73JMmt3+IXZS1awhuobmZMoUSCDLDfSetYO5kknc6n1NdPqoY1UsfkniyOa2LYhoPsPyFebI0rzi21B6qp/7RXbJ0rlnqTLRHNtda0D4XdoxhcZbVj4LpFo+WcmG9AYrP7LailsJdJbPOVRz56nkOppUrYSZ9dC6PKiq5wPixvYa1dMS6KTtuRr95orp9qyHMc27arqNv+OYn3GppU8RPJIHOSB+Zn7U0bi4nQu/sIrv+qE7Wz9/0rabAefxRjQAj1qk/E3goxOENwqFe1LK+0jmnod/arYLzblu79uXqx1qhfEbHvADYxArDw2EDgsvVyAfv7A0k3xXRq2yldn+zmH7kPiQr94YUhm8HIKYgBjvr5CpXGcOw9l8v8Ncvt3YhAG7pFByhgSdZ01OgPnVZHESoKx4SMp/laNpHuDO9Xn4L8RuYi5estlKWoaTLHKxK5RPKQDXPH+pWdcpJQdFA49xK6tx17u3hwphgqrM76mNdCKgl4iQ+o5AGefnVg+J1sLxXELrGYemqLVXa3JoklGTRKORyimPbzWxBWZO43j9q61/Smb26UyED96xmpj3AKzkIoJZjAA61tXwhwjYQ30vZQ10oVCsG+UNmmNBuKzLstwdP4c3HuLad2Ik6nIIBjXSTPrAq19n7WBwzl8ReOImMpMrk3k6EyD50ynWinC433+BXPiL/APdsUZHzgjXeUU1WiQPl3HPbWr78XeNqRat2TYa2/wDuygUusAKFJA5/p5VmYZjzNDfIVfQqZNJ2nv7d9cHKAelNeJ8Ve4RmuM8DSfOoxkY9ac2OGm58uyiXYnKgHqx3/PkKVtIxzbND7N9krNjCWcfePell7wW/CIEwFUE+N4kzEL0nULduO3yYjD913RWGR0M5cuXQAjX8JOqxFNOK9qHuYPDWrUoLQCRmylgqKocDSVJnU+1Vq/hHcEuy9DmcZvpM+9RnmalUejFG9sWt8aF+/ZtqxVrjohddCQzZfENiwnfnVh7e8CxHDrSMl8OLjm3pbVG1UkyVOsxFUbh9nu8XZIIOW7bO45Op5VtHxoszgrbfy3lP1VxXXFRcGyE8s1kST7MSucQuzDNr6U1uAkyTJpzcw5ZpinOH4Sx1ymOUgifT96T3FVsaixfCXAG9xSzKF1TM7aSFyqcrHyD5feK+lEWBsPsK+eOxljFYfErdw1vO66FRJlW0IOTltqToYNb5h8VmXxkI3NZj89fpWwnyQ1UOc1fPHb4G1xPEWzsXzqf6bnjH3JHtW/XAIliSBzBI/wDHf6VS/iJwnDYjDO7JnuWl8LZ4ZZYamfEVEyVPntTNGplA4Vg3sZbtolSNnHUiDqeW4q6dk+216/ixhby65Sy3BoCFgmRtvzH0qpYa/IBbwpcHdOv8l1BA05SB9qQ7L9pDh8UuZSWtsUfT8BME/SDRCdM3NjuDrsuvxhxeTAjbW4g125mPoK+frKlmg6Abk7Ac5/bnWvfGDFs3DbROY5r5MyToqsAddQCeRrGDeOxJI+1dOVpVF+DlwKo2L4nEZmJiBy9BoPsK9WztSBccp9P708VNK5JO3Z0oWtmBNP8AA4YLaLPJnkvIAjbzNRXewD5VOW8SrWhEglIAG+Y6fnNbEGbd2Cx6tw6wYjRhz2DsB9qKV7FWbFrh+HRrgBCAxJ/ES3TeDRV1LRCiQu8TGwkdMqif1ry+PMfLcAHNv2g0imFUal5PQTHvRcwiN8wc9NwPYSB9q3RozxeNuHRAY/q8IEa7kVnvHeHi85u2wvV2YhQW5wsS3QdYrRcbh7RtlO6dhHJyNtRqsQKqF3jZOayMItgEFWdVJuEcxmfUg7E9Ca5s+6VlIFIxHDxBXnOmo1HoNvrVi+F/GRgsTcGXMLoVZJChchLEyT51Df6WxJADEA6kiNfQVI8OwBs/7k5fOJUjpMyPSa5cUuE1ZWUbWiL+IK95jrl7wzcgmJjRQBHXQVWrdjWrjjZe5L5HG+oifpsPevCYZGaVtBFAGstr1MmfPasy+oSk3RmPE+KRX04YSJ6dBXo4FZCjN5mPtAk79atN21oe7yCIjQk/WY+1PrFrMAWUseQAKgeZJHi+nKags7eyksdFUt44WLYRrCOwn5wSdT0I6VZewztjMQe4wuEHdhWbOkCCYgQCZ0ptxHAoR87hufi8/wC1Sfw+4vZwVy6zh4cKFMDTKSdQW1JneurBL3JJCznKMHX7Fc+JGCP+pOGW2jZbchPCg8I/IaVD2uECCSwbLrAkKf8A5ECfb61aO1+Lt38U19beYMBuylhlEE5RMUzwWHstGZWY6xmJP/aDA0/KlzzcJNIWCbim1sijhLREZC3mCAu0aKNz1J/vUlhuKNAtlSU3RckAMJiBzHODImpDJhABChZBkgK76c9QVX03pncxiZTbBKiZA110/F4ZJ28O1c98l0xuNEd/DgtL3WLuTI+cjpqNielOBgAASsGNyyiPq5C/Y0tNoplFxUbUklSvKMogz9qQ/gHcnu+7cAScrAxpzzaz7Vve+jetEc+BfPmBtzIYQynn5eHl5VoXb3tJcxGCVWFseJGlQSSR6mBv51Q24MxaTJAiSYGp/CMx6Tv0qwcZtZLADOTG37HNuK7sU/pkjlnFcosp12TzP1pNFqQCLzk+8foa9PhgOQH1n7mftUoyoqyU7H8du4bEI1o6kwVLEI0/hMdesVvfB+MC9Ztscud1DFVJYCRtJAiNvUc6+dsBfW2wLJn22YowjmGEwfUGta7Ale6a7b/iXQsfDczlix1nw3ChWSdcomKfE23QMuxdwT8pHQkg+nMflUPxftJhLLm1iIXMNZTMsMI1ZZiRzrmL7RG3M22Uj+bNHsIk1jXabil6/fdnM5iPCAxVTsAuaSBpyNPlm4BFJltxvw2xLknC4jDvh7pBDsWLKq6q2khzoBIOscqjMR8Or1vvLv8AELeuQubwlQV2Y6nWFg+xqS+F9xgjqt6RubQZpBOnyMmXWDqrA7b1fsDhc6urACRlOUyRM9ZANWwxjONsTNklDfwZ126v2l4Zas3z89t2DAye9WGUgEyVJ+x5ViZFaz8a1i5h7S5sqWyZPyyTHT5oXr7Vlvd60ZdTZmN3Ba/lnjDgTPTX3p13hiklt6127aIipXZRHWHiVT4QYJJ6Gn4A70BpABAIyxAGn83Ko1Lc1M4KznKqDqYB36gTpqa26FZ9CcOwdl7KMG0ZQR4DsduQ5eVFJ4bD21RVDCAAPnPIRyNFdSJaFWvNPJT/APET9683dRq2Y+s/ZSaS4ipkBgIfVD+Keds9WGonpEzyiu8ynMIzsAigsTudJG5P99qlTkrQ1jprjNIt5M2wGYD/AMiKRxFu4invlI57SJMxqJ9468q8NagauSh0DOJh5mRtKb+nLbWNxPGLtokBzby7hnOsjQGDoSNRBqPGT7NQlex42gHoQ06dPFUfcwoZp0XrrAYcgN1mehp5/qwcnve78syNmPPR1ZW32zT60lc4pbKnLmLLrARjprrJUER9q5pRvsvGVEddwarOo5jwkGNAabHCrm/FESZ9ukf4aXthGaJIzbkzE6Nrz8qSv4tUIW2TOxJkTznWAK5XC3osppImLGCW2maAobQDKSY9Jn/3Tp8IF1JaY6axruDMfSqqb8sDbG2hLqNT1029TT60jkauxHTT8ulXx4k3onKTJa89vYnTzhWnrNNLtgMwhs4IETbGuvIkkSI3502cmdM2kzAysOmo+tI27V5XFxZBnVgJPT3PXSnyY0tiKQrjMGpbK142/C2pygkDpsNfKkO5VhltKpMaqCGJAHlqRpzgU/xfDRcALKoO865pI2JO8DyjavfD+EmQAMkSC2884OwG++/SuW05aK+KIp+ANEuxUb+EZtN9hEUWcDY0CuSY1JIkek/LoY/WrVd4WIElgNCQmbT+aZ1cx0+lOL3BbV62JtOjfhLgzlOreJZ1PnrvrNWalJW3+QloomJKEBbfdCAdSstp1LCkbVvQOxaAT8gVT10ZtvWrHjeHHDMe7trH8wuW1zRqZkzpB0NV7Gi5pm7sSdi4eJ9DA+lJG266/Ex0cxV9bkZimXcasWHkSBuT11pXFC24U5yNpDAgAHnOp6chO9IvwxlCs5Fv/kdT6IPFBHkB514KZTOsagSu+nT3nfpXRCCqkxHISsi2GgPHLMwP5KD/AHr2MEhaFvK7GNCrKZPIE717ucGZVzMQAdtMw9zypqw0jMG56DT6kTSzg4+RouxZ8Kbbxctv5DVfzE1euxt67cyWxbyg/wDUhiuVBGUtEFthzjaqPg8IXYAELykmT7Aak+QFaNwrChESyrBV2GdoBJ1PuelVwRk93oWdE32hsX7mHNpLllGMBSxKyd4U7qx5RVP4pxB8RhUw4CIwgPMnMw8OcHz3O40arJirOGsIz3WDlJJUAsu0aabwSKzHi3GGvXCyqLa7BUkaTIJ11O30EbVTM0vzNgNbYe2huC4UOWUC3IZpYKdBqBGvmBWyfDXiiXsHmGYPMOHud4xYAeIE7KeQ5fesi4PicOHy4m2zJr4lJkHzUfN9vepvCYm2pIsXH7rYBy3hOsgSAY8q30sY3t0S9RbiNfi5lucQbNdChLdsKsM0yWLRGgInmRWf92KneNsVxGfRpgmROx/qHOOVRLLrPntRldyY2NVFCCWtadJZ0018on7VwJXtBrUrsotHEwwPKNeWlXvsb2fFk985HjSFiTEka9Nqq/DcT3ZkojzycT71eOy3FxeJthAjf0gZI8+h5VTE48tsWd1pE4MIh17wf5712nH+lt/KPp+1Fd+iNjrh3FVINq46nN4lM6K/4efPoKQuYpVLKylW2OXQgnTUxKg+pPSKh72FcHp5nMSTttMD3p/duBwGZhnAAYAbgaBtfLQ+gNTlF3a8mJ0dsX3MzlIPhhYhQNlE8/yppfwKtGcZkAygQCpgwAY6bCdYjoKUOJbwwBoZVftPSQNR6mnOHx2Vo/EfmZAFaN9TGpneptSTsfTRXzwCXzB2Uk7ZmaBGw1+XSY13rmNwjWcrxmaSCRqAORI0JG0zMcqsF57TKRcDEcyqgHXn4TOnXX7VCY3HqsqrMpXwrnbMpVo3ME5uXiA9a5srjFtttFYW6IvF3bTjcK/MAR5ADXTlE7RTZOGCCY5jXQRGh0H71M8N4MLtsm1AdZLqFV8yj8SkdDuN9Qdq82LXeiM/dif+oAFPntqPpvXFxcuv2LukdweFC7BfEAJA8PsGEsamreDtopITMY3br6D261HWMLkI/wCodpBVhr5LEU4XE5xlLsIJ0Bj2+bSrxjOK+BWovoRfBGYJAH8hC5T66Ak+tecRw8sw1UAGYVRqTpodNY0AAmk+J8YtiJuqmmgtoXkxB0IEHzkjqaa2caqoNLi94fnLAEmNo1j8hNRmpPTMS8koeGBmIGbNA3ygKSD1IECOZ0p7hFs2JDX0JgRBBCkgZiGOhMidBpJqurxEB07wZNZZluhnMxA0Ebc6muG2muDwvBVo1YqxGhDagSYOuWfPznii09hOu7HjliyZrhyEqR3a6/MQTmAB6DSNjUhiYYG4XzquhN1CADsBJJknaFGvSmNzCvbIJF45g0MJZZAnKVJ2Pr18yWo7Ttl7w3gNRbCMuhIWWOhnWdNI06612K09EWhtisrGAguLADFkCQ2sb68j00Go1FRBxT2YcrZRBp4QrNJPr/8AtUza7TuQMwtsdJkECdwYXWPWTTheJp3ZXKqxuqhDqTpBe0Z8vpSTx8uwT+4qd3tCZbKtuY1YBZPmTr12iZjWmgxbNlg/zEKo8TQJgkDnsOdTPEMU3/SdQSNVazZJU9SyqI+mlJoHgtcNt3+UTBIn8QKx02H2NIo+Eh6IPG3XY/7rAQIjUwByAG/5Utg+GG6QYyrprAk+mn5167lACbiBCNijMJM9GzfWn/AsaXbKvhVRIBEz9DJ9vLSqQim0pBWtDzD8KSyytbtsWmJYzpME6AwYO+gqTFrxEmHyklJEZFIiAOv716YmNI840395pbh1xCSGG6nY9NfTlyrtpRRLbIXG4p7q3bdx0RQZ8MFysaAwJjnAioC32futZa6MuVZJBMEgcwDz3030NWPEYuzYLOtu02eT4ncuSD+GB4Rvy6a8qgrPG27xyUGVjIRflB6x+Ikb9a55cLqRVJ1oirmCIXW2xmCG1gDSf6SCCN/rFOVtm3ojd4o6plI11EE6n0JmmmLOpykkb8xHkRHKTXbWYhIaPm+x+nMUsKizJbQhxSyxhmBk6aiI9OtRhSKk+JXpYazGvLePKmUVs3syPQkFr3bXWvWWutbikGJ7D9ndFPeocwkZYP011+lWPhrmygthQRzOxP0qv9kbE3Sx1yCY5HkJ1q6HEaaoAPSuvDFNckqJTb6YmMaOQce9Fe1jofr/AGoro2LYo2/4tD16eh2mkr1xidHKjnpOtcorYBI6buwBMnryFOO6VRoJJ9v1oorHsEJ8QSLRDE6rGh1g/wCbVVl4VcjNauZhGzSARv8AXnRRXPkxRmtlISa6JPBXmtAMQJYgsR4WC5dpWJJaNd49aUxfGsOzMhDowiXLEg89dCSOU7+VFFc2fGscPo0Xg+UtnMNgbzF1OS0dwQAc49RG++o9Yr2LdvMCS2YEjmcrBRI31/8AfWu0UkZccal8mxXN7G+F4K1xmcKGjSTAnlt6UvbwaXLQLL4R/Ix9hBC8t5Jooozy4tJEI7EcHYWywKIBrI5kknnPLTkRUoC93LmOZpkZvUwBrzECiisgk9jsVXF9yYDODmlRoYWCYnQjU8vvTLC4u+qNqGJzGYWQdyNROnIydKKKrJ3+n6tCJi1nCgKufVjmbwsYmRm3E8+te1tOstkUlfMSB11maKKq+ja2Vu9dZLxa4oZnlpLHVBIK84O/KuXOP2cgy2iSCfxAabclgg+21FFck5OPRZxVDbHLaY6uyEwQDLKJ8wB+XvUlwrgr22DqyFTlEDNLA9JAg+se9FFcuXJKE1TClxLBewhWCyhQdpJM+egNdwSgXVOhgjYddOfr0Ncor1r5RdnP5ILjVkwctpTAMlmkiDqBtp99KqhvnloPLSiiuXOqZWHQk/UU7t4UvZUD5lZj7GPP+miisxbezJjO/aJnaZ1AG3vTXLRRTS0zIhlr1aQE+IwJGsTRRSo1lh4Zw1kK3UaRy5SNQRBj71P2se45fSuUV3RXHok99jgYv/8AGp9yKKKKpYtH/9k="/>
          <p:cNvSpPr/>
          <p:nvPr/>
        </p:nvSpPr>
        <p:spPr>
          <a:xfrm>
            <a:off x="1697039" y="-830263"/>
            <a:ext cx="2619375" cy="174307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330" name="Google Shape;330;p28" descr="data:image/jpeg;base64,/9j/4AAQSkZJRgABAQAAAQABAAD/2wCEAAkGBhQSEBUTExQUFBUWGRgXGBgXGBoYGBoYFhcYFRoYIhwZHCYeGxojGhoYHy8gIycpLC0sGh8xNTAqNSYrLCkBCQoKDgwOGg8PGiwkHyQsLCwsLCosLCwsKSwsKSwsLCwpLCwsLCwsLCwsLSwsLCwsLCwsLCwsLCwsLCkpKSwsLP/AABEIALcBEwMBIgACEQEDEQH/xAAcAAABBQEBAQAAAAAAAAAAAAAAAwQFBgcBAgj/xAA/EAACAQIEAwYEBAUDBAEFAAABAhEAAwQSITEFQVEGEyJhcYEHMpGhQrHB0RRSYuHwFSNyQ6Ky8YIzNWPC0v/EABkBAAMBAQEAAAAAAAAAAAAAAAACAwEEBf/EACwRAAICAgIBAwEHBQAAAAAAAAABAhEDIRIxQQQTUSIUYXGBobHwMlKR0eH/2gAMAwEAAhEDEQA/ANwooiu0GHK7RRQaFFFFABRRRQAUUUUAFFFFABRRRQAUUUUAFFFFABRRRQAUUUUAFFFFABRRRQAUUUUAFFFFABRRRQByiu0UAcmu0UUAFFFFABRRRQAUUUUAFFFFABRRRQAUUUUAFFFFABRRRQAUUUUAFFFFABRRRQAUUUUAFFFFABRRRQAUUUUAFFFFABRRRQAUUUUAFFFFABRRRQAUUUUAFFFFABRRRQAUUUUAFFFFABRRRQAUUVyaAO0VG4rtFh7ZyvdQHmBqR9JiveC45YvGLd1GPSYP0OtAD+iiigAooooAKKKKACimfFOKW8Paa7dbKq/UnkAOZPSsi7Q/FS/eYrZJtJyCxnPmW3B8hQBtGYUTXzTd4rdJku3qWPPWpDhvbTFWCCl5/QksNPJtI/vWmWfQ9FU3sP2/XG/7VwBLwEwNnA5idj5fSrlWGhRRRQAUUUUAFFNzjk6+fOvCcTQmAZpOcfkB3RTX/UU6n6Uje4wg6nWKPch8gN+0Pamzg1BuElj8qL8x8/IeZqm3fi8Z8NgR5uSfsKpHbLtA2JxVxxsDlUdFXQD9feq22M/w1Qw3PgvxNsXmC3AbLHYkhl+u4+lXEGvl3DY0zWy9ge1xuYQK0FrZySdyIlftp7UkpKKtml+oqHHFWOgg/mAeVN8Zxk2l7y4+VQOgg8oqXvxukBYJomsyx/xZgxbSfNhH2H715wfxYYmLlvfmp284OlVt/AGnTQGmqinabvrYZHkEctCPXzrnC+LM3MnKdN/T8pqL9Qk6oC4TRVcbHsxO8++lMzxFw2WLh57Gj318GWW7NVF7fdqih/h7LQYm4ynkdln7n6VJXO8ykkMJ30YT6+dZl2lcjE3BIOo6DQgae2g86eGTk6o09YZiQdWn8z5dfSaQGJYNoTpz2IjmK7hlbLJB10/vTLGYkro0iBseXKaqbRr/AGG7SHE2Stw/7lsgEnmDqp9dCD6VZWvAbkD3rG/hnfd718DXwqdP+TAHT3q+XcJcaPC33rnnmcXVCtll/i0/mGlDYpQQCRJ2qs3uH3YkISa8HD3+Vsx96m/US/tCy1DEr1Glc/i0icw9zVT7i6Pwsp964tu4DLK8R0NZ9pl/aZyRUvi5x/PfWwreBFDETEuw384UjTzNZ096N+vvPrzqW7X3M/EL0zo0QdzAHXYVC37Tcg3QR99T511xlaTGo73/AKny/wA5e1ee9ny84/z7zTRiRv8AQkj8964rGfPfp7zufWmMomeF8UNi6l22TNtgwge5H0ke9fRA7SWe6W4W0YKYgk+IA7RPOvmFng9J/Xef7c62zCOO7Tw/gXc/0iufNm9tIxuuy52e0dlpOYgAxqCKUTjtkie8H3qlhlO615Z0H4a5ftn3Gc0XU8fs/wA4+hoqjgjko9zRR9s+43mi7LwrWSdee/vTM8Du55FxQJH4Ty/wVPV2uz2IfBtEZiOFMR4WAPmJ/Wkf9EMQWBE/y/3qYoNb7MPgKPna/gxau3g4lQzKCOeViJptds4a4oIEH1qf7fN3eKu2haZjmYiCB8xL++9UG9iGBIyukbg/22p7orFWSHeWw0KsaHma0z4RcGt3bF/vJzC4ugJEDLodOpn6VkWHefELTFebT/gFbl8ItcPcfKVDFN9vCGH12+opXXkGtFzw/CbaEkAnlrrArIvipx7NizZWAloBfVyASfuB/wC61DEdoMl9kPyiB9gawrtySeJ4kDWbhIPkwBGvoaZRiukJTIlsVXpMR/71E+dO+GcALEZoXUesbz5VJYns8ltVY3AP5h/N9a2xuLH/AMP+KAYxLNweC6chGwk/KfIzA962XC8FtIZCyfMk/nWAOy5g9ucynN6Zdf719AcD4uuJsJeT5XE78wSpH1BrEk9iyVD81wmk3vwdSo6a0w41iH/h7vdqS5RgpiBJEDXp509CWZPx7t1exfEGw9ksyZyqqokkKdwBvMVF9rcHew96bgAJywAc2kCBPUaiPzq74KzY4bbLIqtecf7l0iTPMDogP4R7yaonbzjf8UyEEKwBBWfDprIPMHlTODSsZNN0NMF2ldfTpUVxHi73LhMaUwTDOSaRFtzuf2FSsoWrs9cezfs3BcVBmBaZjweIaAidY5862jgXbEXl1iQcrazBiRrzUgyDp57GvnLG4rwKAxgT+n7VO9m+LXsMDGpfKSDyAmPQwZ1608U26ElSPo9caDzj1/eva3J5j7/tWP8ADPiG4MMQZ3jb+9aX2d4guJt5tNIMev8Ahp5RoROyWzHqK8hj1H1/tSvdVWu0PaRbNzuQ0NGZjzAOw9aQ0xPtZcf/AFLEM4APevIG0g/tTjhfEQpBIH2/Wm/bjH23xLummaCW/qgAnXqAKri4+DAKn3/SktFKLri0sPrlA67xUJxDiFseFAAB0phc4m0agGo27fkmI+orOSGpod4xwxB6b19AcBuo+FtM9lZKCcsGNPLYxuK+d/4iEMwT9qunY34hth7BsltD11+9Cp9om4p9mxnuDobS/UDbn5e9ecQ1oHWyI11BB/IVlVv4jnvJ3g/Ucx9K1nC8FtXLa3AxIYBgdQCGEg79KpFQfhE5Rpif8JYOuT/uP/8AVFPF4Fa/x6K3hj+P0Fpk1RXkt6fWk7mKRd2UeprKKWIcT4qtlQW3OgH6+lQnCu0qtfdC4ZiJA/47j71T/ij2la3ft92QylNDykEz+lZ5Y7ZPavpdGpVsx13HMe4kUmS6aXZTHxfZb/i1hS19b8eFgEf/AJLsfdfyqnWblq0pzfiBgQSdokn1rQ+I4oY2wV0Idcy/mv3rM8DZu4hytslcoM6GAw0ymOehrn9M5ZvpXZ0Tj7K3/P4qGdyyoBYa9Nx9j51pXw64664bu1Oz/nr+9ZJir7qSGzZpjX86uvw1vk27o/qH/jS+qi4wd9obA1OVfd/0lr/bS4mMu5yGQ3WEHdYaNPaoPtTj1uY3OuoZACRsSNPYx+VVnizFMRdTaHbTYATIp7wHDNiLndqQGKswJPNFLR6mIHmRVouoEpf1ND1eKujakD13pPH8ZzCGJj86bHCAg+HOxnxFiIn+kcxT+xwNWw4YCXnTWJFZY6ToQwWPKMD3LjUg5toGjCD61oPZ3tkcPYa0rQqMzKBpCtrrrvM1nt67kWWLMxAHiMmOk9KmeG4AHDq6mWuLr5EGIrU2DiumXTDfEAMJdYn7/Wo/E/FnubkL4lPzKdoqjcWt3EMaxVbxBMkmmTbEmkvBe8b2m73cnK2oPNTyb6aEdPOq9jZb1FIYbW2p8v7Ud4dufL9q77tbODpnrD4mOmY8zOlNL14fh08hJ251K8H4X/EXlEE+LVQM2YAEnQcoG9d7RcGNjEGVZA2oUqVEDwyAeWlTfpmoe5eivv74kXhwRqBr15jTl0p4L5iDt0/zekhXrJOtY9CiV7iLLAXc/wCE1uPwWvhsG/VSqk8/xH9ayDgHYy/j3uDD5S1tQxDNlBExAJ0mev1ra/hZ2UvYLDt36hXc/KGDQvmVMST+VJI1F3NfPPxM4my8VxIDHQoPpbSvoavm/wCLqZeL34/ELbfW2v7VNlEVUY8l9ddKevjXZcrFYMAnKMxC7DNEkDzNQbnXzGtS3DLoMNIBXkROvpzpGUi/B3GcPCiZ0oOIJQDJb0GUNlGbL0mPvvTy9aI8RZGB0Ajr5TpFRGLuZPDMnypVZSVCGLuTAFJ2Wrjrqa8WjVKrRC7dju1c1r6M+E3FDe4Zbza92zW58hDL9mj2r5uU1u/wNxanA3UOpF3NHkyqJ+qmiPYsui1Y7CXmuMUzBZ0GYjbTaRpOtFTZE6ww9DRVqE5kNa4Ik+KD+dO27i0NlB5aSfvVZs4pg4Ju3AemY/vtUgcWTycnrln84qu32TIL4kYFcbhJQMLtmWQEABlPzrpzgAjzHnWDYhzX0fa7wyzAqo55QfaI1rF+2XBBYxNwZSFYlkkR4WMjbTTao5F5K434JT4e8azWWtE+K3qv/Emfs35irr2L7M2/4zGOyAo62rgnQBibgfn7+9YvwzH/AMNfW6omJDDqp3H+dKvrcevPYDJcXD27gzM7HxbkQFGpjeRprXDjUsOZzj0ztm1mx8H3/rz/AI1+SKh8QLCpxK/bSAitCCdMpAOhPmTUj8PuJpbuXEJ1ZQREkSp29YNMb+KtmQ+IN0cpt5h9zP0p7h+I21wzKngKrK5dM3nO86zrVfU5Hli9bYuGHtPvwJ8S4UcZj3FuFnLmnkYAO3PbSrrwjheHwVqEUtfjxM3+fYaVSezPHVsXJiTUnxTtSHBIrIR4xS+Bm1JuXyRXFL7LfZohWadNpO9e8y3DJ7xoGiiSI6RyFR6YksDmOk1ofwo7Ni+t9ly5lAUlpPz5oAA/4g10YcUZv6nS8kJ5HDozjiGMzcgANBUvwHGlbbSdNI96ZdouCGxi71ox/tuVEbaQdJrvDLHfXVsoyqTOrmFlQdJG00s4qNqzccnJpkxisZnWOVQmB4MuIxVqw1zuhdbIHK5gCZC6SJBaBvzq34Ls41iBdsNeukBgqS6gEaA5JBadwTFSGOLogfE5LZE5bXhbKqwQTAgNPIHSop0dE48kQHaTsW/C1QXriOrAkMobkRMqRI+Ya7VV7mJQ7OD7H9qsHbHtUMTbOdjcfTxE6eGYkbaSfqTUXhexF84RMVoO8vLZRCRJDKSHmdBOketdSyNrRwShTLB8KcQDxG0QdfGCPW2+v1H3qc+Ndv8A38O3W24+jg/rUL2ZxtnBlLhH/wBMzny+LPsUbpImDU/204rY4laW5YaXsIzMAAWXNl16FfCSSNoqnuxaSZF4Zc7Rm0RXrvNIFdGHI3pLE3gn/I1j7tj2aN8JcYtnEASP90FDPM7jfzH3rahbr5c7MXbhvW8rMIbMpgwCBIj6cq+nsHfz21ZhDFQWEzBIkjTzpZ/JsfgVZQdNa+bfiWQeKYqB8rhR6KiivpORXzJ27fPxHFsASDeuDb+U5f0qTKIQ+H/AreL4nZsXVzW37zMASDAtOZBGxBgjzApTtX2JxHDcV3RGdLhPdXIgP5dFcbEe+1WH4ErbPE3LmHFlu7B5ksof3C/ma23j3C7OJsm3dUOJDDqrDZgeR3+ppoJNq+jHKk2fNnG+E3LNq24zNI8Qj5evqKq73JMmt3+IXZS1awhuobmZMoUSCDLDfSetYO5kknc6n1NdPqoY1UsfkniyOa2LYhoPsPyFebI0rzi21B6qp/7RXbJ0rlnqTLRHNtda0D4XdoxhcZbVj4LpFo+WcmG9AYrP7LailsJdJbPOVRz56nkOppUrYSZ9dC6PKiq5wPixvYa1dMS6KTtuRr95orp9qyHMc27arqNv+OYn3GppU8RPJIHOSB+Zn7U0bi4nQu/sIrv+qE7Wz9/0rabAefxRjQAj1qk/E3goxOENwqFe1LK+0jmnod/arYLzblu79uXqx1qhfEbHvADYxArDw2EDgsvVyAfv7A0k3xXRq2yldn+zmH7kPiQr94YUhm8HIKYgBjvr5CpXGcOw9l8v8Ncvt3YhAG7pFByhgSdZ01OgPnVZHESoKx4SMp/laNpHuDO9Xn4L8RuYi5estlKWoaTLHKxK5RPKQDXPH+pWdcpJQdFA49xK6tx17u3hwphgqrM76mNdCKgl4iQ+o5AGefnVg+J1sLxXELrGYemqLVXa3JoklGTRKORyimPbzWxBWZO43j9q61/Smb26UyED96xmpj3AKzkIoJZjAA61tXwhwjYQ30vZQ10oVCsG+UNmmNBuKzLstwdP4c3HuLad2Ik6nIIBjXSTPrAq19n7WBwzl8ReOImMpMrk3k6EyD50ynWinC433+BXPiL/APdsUZHzgjXeUU1WiQPl3HPbWr78XeNqRat2TYa2/wDuygUusAKFJA5/p5VmYZjzNDfIVfQqZNJ2nv7d9cHKAelNeJ8Ve4RmuM8DSfOoxkY9ac2OGm58uyiXYnKgHqx3/PkKVtIxzbND7N9krNjCWcfePell7wW/CIEwFUE+N4kzEL0nULduO3yYjD913RWGR0M5cuXQAjX8JOqxFNOK9qHuYPDWrUoLQCRmylgqKocDSVJnU+1Vq/hHcEuy9DmcZvpM+9RnmalUejFG9sWt8aF+/ZtqxVrjohddCQzZfENiwnfnVh7e8CxHDrSMl8OLjm3pbVG1UkyVOsxFUbh9nu8XZIIOW7bO45Op5VtHxoszgrbfy3lP1VxXXFRcGyE8s1kST7MSucQuzDNr6U1uAkyTJpzcw5ZpinOH4Sx1ymOUgifT96T3FVsaixfCXAG9xSzKF1TM7aSFyqcrHyD5feK+lEWBsPsK+eOxljFYfErdw1vO66FRJlW0IOTltqToYNb5h8VmXxkI3NZj89fpWwnyQ1UOc1fPHb4G1xPEWzsXzqf6bnjH3JHtW/XAIliSBzBI/wDHf6VS/iJwnDYjDO7JnuWl8LZ4ZZYamfEVEyVPntTNGplA4Vg3sZbtolSNnHUiDqeW4q6dk+216/ixhby65Sy3BoCFgmRtvzH0qpYa/IBbwpcHdOv8l1BA05SB9qQ7L9pDh8UuZSWtsUfT8BME/SDRCdM3NjuDrsuvxhxeTAjbW4g125mPoK+frKlmg6Abk7Ac5/bnWvfGDFs3DbROY5r5MyToqsAddQCeRrGDeOxJI+1dOVpVF+DlwKo2L4nEZmJiBy9BoPsK9WztSBccp9P708VNK5JO3Z0oWtmBNP8AA4YLaLPJnkvIAjbzNRXewD5VOW8SrWhEglIAG+Y6fnNbEGbd2Cx6tw6wYjRhz2DsB9qKV7FWbFrh+HRrgBCAxJ/ES3TeDRV1LRCiQu8TGwkdMqif1ry+PMfLcAHNv2g0imFUal5PQTHvRcwiN8wc9NwPYSB9q3RozxeNuHRAY/q8IEa7kVnvHeHi85u2wvV2YhQW5wsS3QdYrRcbh7RtlO6dhHJyNtRqsQKqF3jZOayMItgEFWdVJuEcxmfUg7E9Ca5s+6VlIFIxHDxBXnOmo1HoNvrVi+F/GRgsTcGXMLoVZJChchLEyT51Df6WxJADEA6kiNfQVI8OwBs/7k5fOJUjpMyPSa5cUuE1ZWUbWiL+IK95jrl7wzcgmJjRQBHXQVWrdjWrjjZe5L5HG+oifpsPevCYZGaVtBFAGstr1MmfPasy+oSk3RmPE+KRX04YSJ6dBXo4FZCjN5mPtAk79atN21oe7yCIjQk/WY+1PrFrMAWUseQAKgeZJHi+nKags7eyksdFUt44WLYRrCOwn5wSdT0I6VZewztjMQe4wuEHdhWbOkCCYgQCZ0ptxHAoR87hufi8/wC1Sfw+4vZwVy6zh4cKFMDTKSdQW1JneurBL3JJCznKMHX7Fc+JGCP+pOGW2jZbchPCg8I/IaVD2uECCSwbLrAkKf8A5ECfb61aO1+Lt38U19beYMBuylhlEE5RMUzwWHstGZWY6xmJP/aDA0/KlzzcJNIWCbim1sijhLREZC3mCAu0aKNz1J/vUlhuKNAtlSU3RckAMJiBzHODImpDJhABChZBkgK76c9QVX03pncxiZTbBKiZA110/F4ZJ28O1c98l0xuNEd/DgtL3WLuTI+cjpqNielOBgAASsGNyyiPq5C/Y0tNoplFxUbUklSvKMogz9qQ/gHcnu+7cAScrAxpzzaz7Vve+jetEc+BfPmBtzIYQynn5eHl5VoXb3tJcxGCVWFseJGlQSSR6mBv51Q24MxaTJAiSYGp/CMx6Tv0qwcZtZLADOTG37HNuK7sU/pkjlnFcosp12TzP1pNFqQCLzk+8foa9PhgOQH1n7mftUoyoqyU7H8du4bEI1o6kwVLEI0/hMdesVvfB+MC9Ztscud1DFVJYCRtJAiNvUc6+dsBfW2wLJn22YowjmGEwfUGta7Ale6a7b/iXQsfDczlix1nw3ChWSdcomKfE23QMuxdwT8pHQkg+nMflUPxftJhLLm1iIXMNZTMsMI1ZZiRzrmL7RG3M22Uj+bNHsIk1jXabil6/fdnM5iPCAxVTsAuaSBpyNPlm4BFJltxvw2xLknC4jDvh7pBDsWLKq6q2khzoBIOscqjMR8Or1vvLv8AELeuQubwlQV2Y6nWFg+xqS+F9xgjqt6RubQZpBOnyMmXWDqrA7b1fsDhc6urACRlOUyRM9ZANWwxjONsTNklDfwZ126v2l4Zas3z89t2DAye9WGUgEyVJ+x5ViZFaz8a1i5h7S5sqWyZPyyTHT5oXr7Vlvd60ZdTZmN3Ba/lnjDgTPTX3p13hiklt6127aIipXZRHWHiVT4QYJJ6Gn4A70BpABAIyxAGn83Ko1Lc1M4KznKqDqYB36gTpqa26FZ9CcOwdl7KMG0ZQR4DsduQ5eVFJ4bD21RVDCAAPnPIRyNFdSJaFWvNPJT/APET9683dRq2Y+s/ZSaS4ipkBgIfVD+Keds9WGonpEzyiu8ynMIzsAigsTudJG5P99qlTkrQ1jprjNIt5M2wGYD/AMiKRxFu4invlI57SJMxqJ9468q8NagauSh0DOJh5mRtKb+nLbWNxPGLtokBzby7hnOsjQGDoSNRBqPGT7NQlex42gHoQ06dPFUfcwoZp0XrrAYcgN1mehp5/qwcnve78syNmPPR1ZW32zT60lc4pbKnLmLLrARjprrJUER9q5pRvsvGVEddwarOo5jwkGNAabHCrm/FESZ9ukf4aXthGaJIzbkzE6Nrz8qSv4tUIW2TOxJkTznWAK5XC3osppImLGCW2maAobQDKSY9Jn/3Tp8IF1JaY6axruDMfSqqb8sDbG2hLqNT1029TT60jkauxHTT8ulXx4k3onKTJa89vYnTzhWnrNNLtgMwhs4IETbGuvIkkSI3502cmdM2kzAysOmo+tI27V5XFxZBnVgJPT3PXSnyY0tiKQrjMGpbK142/C2pygkDpsNfKkO5VhltKpMaqCGJAHlqRpzgU/xfDRcALKoO865pI2JO8DyjavfD+EmQAMkSC2884OwG++/SuW05aK+KIp+ANEuxUb+EZtN9hEUWcDY0CuSY1JIkek/LoY/WrVd4WIElgNCQmbT+aZ1cx0+lOL3BbV62JtOjfhLgzlOreJZ1PnrvrNWalJW3+QloomJKEBbfdCAdSstp1LCkbVvQOxaAT8gVT10ZtvWrHjeHHDMe7trH8wuW1zRqZkzpB0NV7Gi5pm7sSdi4eJ9DA+lJG266/Ex0cxV9bkZimXcasWHkSBuT11pXFC24U5yNpDAgAHnOp6chO9IvwxlCs5Fv/kdT6IPFBHkB514KZTOsagSu+nT3nfpXRCCqkxHISsi2GgPHLMwP5KD/AHr2MEhaFvK7GNCrKZPIE717ucGZVzMQAdtMw9zypqw0jMG56DT6kTSzg4+RouxZ8Kbbxctv5DVfzE1euxt67cyWxbyg/wDUhiuVBGUtEFthzjaqPg8IXYAELykmT7Aak+QFaNwrChESyrBV2GdoBJ1PuelVwRk93oWdE32hsX7mHNpLllGMBSxKyd4U7qx5RVP4pxB8RhUw4CIwgPMnMw8OcHz3O40arJirOGsIz3WDlJJUAsu0aabwSKzHi3GGvXCyqLa7BUkaTIJ11O30EbVTM0vzNgNbYe2huC4UOWUC3IZpYKdBqBGvmBWyfDXiiXsHmGYPMOHud4xYAeIE7KeQ5fesi4PicOHy4m2zJr4lJkHzUfN9vepvCYm2pIsXH7rYBy3hOsgSAY8q30sY3t0S9RbiNfi5lucQbNdChLdsKsM0yWLRGgInmRWf92KneNsVxGfRpgmROx/qHOOVRLLrPntRldyY2NVFCCWtadJZ0018on7VwJXtBrUrsotHEwwPKNeWlXvsb2fFk985HjSFiTEka9Nqq/DcT3ZkojzycT71eOy3FxeJthAjf0gZI8+h5VTE48tsWd1pE4MIh17wf5712nH+lt/KPp+1Fd+iNjrh3FVINq46nN4lM6K/4efPoKQuYpVLKylW2OXQgnTUxKg+pPSKh72FcHp5nMSTttMD3p/duBwGZhnAAYAbgaBtfLQ+gNTlF3a8mJ0dsX3MzlIPhhYhQNlE8/yppfwKtGcZkAygQCpgwAY6bCdYjoKUOJbwwBoZVftPSQNR6mnOHx2Vo/EfmZAFaN9TGpneptSTsfTRXzwCXzB2Uk7ZmaBGw1+XSY13rmNwjWcrxmaSCRqAORI0JG0zMcqsF57TKRcDEcyqgHXn4TOnXX7VCY3HqsqrMpXwrnbMpVo3ME5uXiA9a5srjFtttFYW6IvF3bTjcK/MAR5ADXTlE7RTZOGCCY5jXQRGh0H71M8N4MLtsm1AdZLqFV8yj8SkdDuN9Qdq82LXeiM/dif+oAFPntqPpvXFxcuv2LukdweFC7BfEAJA8PsGEsamreDtopITMY3br6D261HWMLkI/wCodpBVhr5LEU4XE5xlLsIJ0Bj2+bSrxjOK+BWovoRfBGYJAH8hC5T66Ak+tecRw8sw1UAGYVRqTpodNY0AAmk+J8YtiJuqmmgtoXkxB0IEHzkjqaa2caqoNLi94fnLAEmNo1j8hNRmpPTMS8koeGBmIGbNA3ygKSD1IECOZ0p7hFs2JDX0JgRBBCkgZiGOhMidBpJqurxEB07wZNZZluhnMxA0Ebc6muG2muDwvBVo1YqxGhDagSYOuWfPznii09hOu7HjliyZrhyEqR3a6/MQTmAB6DSNjUhiYYG4XzquhN1CADsBJJknaFGvSmNzCvbIJF45g0MJZZAnKVJ2Pr18yWo7Ttl7w3gNRbCMuhIWWOhnWdNI06612K09EWhtisrGAguLADFkCQ2sb68j00Go1FRBxT2YcrZRBp4QrNJPr/8AtUza7TuQMwtsdJkECdwYXWPWTTheJp3ZXKqxuqhDqTpBe0Z8vpSTx8uwT+4qd3tCZbKtuY1YBZPmTr12iZjWmgxbNlg/zEKo8TQJgkDnsOdTPEMU3/SdQSNVazZJU9SyqI+mlJoHgtcNt3+UTBIn8QKx02H2NIo+Eh6IPG3XY/7rAQIjUwByAG/5Utg+GG6QYyrprAk+mn5167lACbiBCNijMJM9GzfWn/AsaXbKvhVRIBEz9DJ9vLSqQim0pBWtDzD8KSyytbtsWmJYzpME6AwYO+gqTFrxEmHyklJEZFIiAOv716YmNI840395pbh1xCSGG6nY9NfTlyrtpRRLbIXG4p7q3bdx0RQZ8MFysaAwJjnAioC32futZa6MuVZJBMEgcwDz3030NWPEYuzYLOtu02eT4ncuSD+GB4Rvy6a8qgrPG27xyUGVjIRflB6x+Ikb9a55cLqRVJ1oirmCIXW2xmCG1gDSf6SCCN/rFOVtm3ojd4o6plI11EE6n0JmmmLOpykkb8xHkRHKTXbWYhIaPm+x+nMUsKizJbQhxSyxhmBk6aiI9OtRhSKk+JXpYazGvLePKmUVs3syPQkFr3bXWvWWutbikGJ7D9ndFPeocwkZYP011+lWPhrmygthQRzOxP0qv9kbE3Sx1yCY5HkJ1q6HEaaoAPSuvDFNckqJTb6YmMaOQce9Fe1jofr/AGoro2LYo2/4tD16eh2mkr1xidHKjnpOtcorYBI6buwBMnryFOO6VRoJJ9v1oorHsEJ8QSLRDE6rGh1g/wCbVVl4VcjNauZhGzSARv8AXnRRXPkxRmtlISa6JPBXmtAMQJYgsR4WC5dpWJJaNd49aUxfGsOzMhDowiXLEg89dCSOU7+VFFc2fGscPo0Xg+UtnMNgbzF1OS0dwQAc49RG++o9Yr2LdvMCS2YEjmcrBRI31/8AfWu0UkZccal8mxXN7G+F4K1xmcKGjSTAnlt6UvbwaXLQLL4R/Ix9hBC8t5Jooozy4tJEI7EcHYWywKIBrI5kknnPLTkRUoC93LmOZpkZvUwBrzECiisgk9jsVXF9yYDODmlRoYWCYnQjU8vvTLC4u+qNqGJzGYWQdyNROnIydKKKrJ3+n6tCJi1nCgKufVjmbwsYmRm3E8+te1tOstkUlfMSB11maKKq+ja2Vu9dZLxa4oZnlpLHVBIK84O/KuXOP2cgy2iSCfxAabclgg+21FFck5OPRZxVDbHLaY6uyEwQDLKJ8wB+XvUlwrgr22DqyFTlEDNLA9JAg+se9FFcuXJKE1TClxLBewhWCyhQdpJM+egNdwSgXVOhgjYddOfr0Ncor1r5RdnP5ILjVkwctpTAMlmkiDqBtp99KqhvnloPLSiiuXOqZWHQk/UU7t4UvZUD5lZj7GPP+miisxbezJjO/aJnaZ1AG3vTXLRRTS0zIhlr1aQE+IwJGsTRRSo1lh4Zw1kK3UaRy5SNQRBj71P2se45fSuUV3RXHok99jgYv/8AGp9yKKKKpYtH/9k="/>
          <p:cNvSpPr/>
          <p:nvPr/>
        </p:nvSpPr>
        <p:spPr>
          <a:xfrm>
            <a:off x="1849439" y="-677863"/>
            <a:ext cx="2619375" cy="174307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331" name="Google Shape;331;p28" descr="data:image/jpeg;base64,/9j/4AAQSkZJRgABAQAAAQABAAD/2wCEAAkGBhQSERQTExQUFRUWGBoXGRgXGBgcGhwYHRkXFRwYGBgXHCYfGBojGhUYHy8gIycpLCwsGB4xNTAqNSYsLCkBCQoKDgwOGg8PGiwkHCUpLCwvKSwsLCwsLCwsLCwsKTQpLCwsLCksLCwsLCwpLCwsLCwsLCwsLCkpLCwpLCwsLP/AABEIAIkAyAMBIgACEQEDEQH/xAAbAAACAgMBAAAAAAAAAAAAAAAEBQMGAAIHAf/EAD4QAAECBAQDBgUBBwMEAwAAAAECEQADBCEFEjFBUWGBBhMicZGxMqHB0fBCByNSYnLh8RSS0iQzssIVc4L/xAAaAQACAwEBAAAAAAAAAAAAAAACBAABAwUG/8QAKxEAAgIBBAIBAgUFAAAAAAAAAAECEQMEEiExIkETUbEyYXGR8BQjgcHR/9oADAMBAAIRAxEAPwA6qXnygXQUqc7cAOt452lFmfjFpPaRCUkJSFDVIKsoIzAlIV+lQ8Qvyipy15SToCTY3a533P2iaPtj2radGlXYGF0qxc2J32EHVk19oBlk50vz9ocn2IhydRp0iOrQCADEwAAtGi8MMwguQPL2eKySUUQP7IYWnvVEPYD7n6Q1xCXKKpmcAqDlP+23zgTDUCnCsjkqAHi16ECDp9XLmAhimz3ZyQlSWBG2hjl5Yyct3oexzh8e32Sdm5rU6zzMVgVOabN83Hlp9Iddlq1BlqkniTwN+UR1vZuRLdQXNA3fKdTxaB4TdhtSlCNBmGYPTTKYCerIqaT4iLWLABWxs8CYpgaqeQmVTErUla1qI3Ta6gzKTlLOeEP8Eo/+nSwZCg4Sq4ILjMpxcln6w3lTu7SPDYMGA/SNGbhwhhCckcin4jMV4VIGYfqZWYD+HU25QJlmKsErPJlGOwzqCVNHeSwktcpa5Gp5k8uUBimlySFqY+E5f7C3D3grAr8yl4thq58mTMYJmpeWsLZBturMzct/EYWzezndpdcxBVrlS9xucxABI4COlUk1U1fe2GW6RZiW1U+vWEXbZeeT3iEkPlSq1i/Bvxoqy6VlOlUypxShNkpHTzgpWBoRcknr9BDGhkCXK2ch1E/mmwhbOUqdZNk3bifs8HFAydgsrFO6V+7Q1+Wxe/GC01InqKicq1G42flyiKThuUuS7HQe14kOQKsLiDTaA/M6ZQSMkpAd8oSH4tlEaHf+r6xVez+Pnu5soklhnSeQIKh7HrFs/i4ZvrHRhNSjaEJxcXTDWaWT5wnUlkqPEA9Un7GGM5X6X0EDTkfujyeNvRj0xb2VRnE2b/Gst5AAD3jIMwKRkpUcwT6k/wBoyKj0SXLOZ4OgrJS5YJJbbUCGZbSBuz0kstXR/IE/WJlQhiVRs69kM8wGFnvEjYAn6QVPiGWE5Qr9WcpHkEpJ+ZEVN00QsGHU6VJY6m/pt9YPMkM3CK3SVqkm2m8PKapzNfaFZSt2w0voeTZPn0iEo/PrDBW/L+8CTjFpgtCmsllCs6bH6wdL7VvLKFy0rPBXwki4J8ognLd0ncW84CppQUtKWutaU+qgPvGM4ps3x5HFHTZRICEszITpYXA08tI0qZ4e5YNqY9nM/Vv8QBWLIsbh/wABEGZkUyvRK8aJgZ2OvrwhfiOKy5kxIKtAzAG4F2tzMZXUaVpUAGLHQ9biF1HKTKL6vaKIWGjxDwHMkJOltG6wtx/FgpMuXxvfQAbtxcfIxvJUMrm7mKv2iqf+o0sEpbXS594IFsbrnBaSNRZ+nHzgfvQiwAP3ZrekCSqsNl/h+f4YiVN1VBJ8AtE8+e4IsLwoqFfEeEaTqkl1A6nThAgmm/OK7IN+yiyalI2UlYPllP2jqMiWcvoflHPuwOGFdRnY5UA3biGA6x0WlT4DfYfK0P6deAlnfkbVCLpMZMSyWiWoR4OEDqU6kjyhyPQrLsknoCJQTwAA9IyNapTlthbrGRVkOX4VWFCSkpdId1C5D7qHC2sEzCASCw6wZSYCQpklSAohwGY33HlE+LYaDMLDnHGeocDu48W8Q1J2H55RJIwGcQhOUAkqPiIDAhNySbC28aLpQlYJtlIUeTEGLbS1XeEKUzKdtrG4Jfp8oDJmtbkHDD5qMisT8NmSV93MDFnDEKSQf1BQsRBtNIJZjFhqsHWTlKh/ELb/AKmMF0vZ5IGYuVQo81oa/pqdLoTFBBIJ5/SBaxJ4FuEWidT5NvzzhZVzEENlbyio5mi5adMqc+ewfzjTD5472UTr3iPcQwqqYKN7v7RrSYZKTMQrKoMoHXnDKlYjKG10Xvv9FMDxGx+xhdiawpSilxd2cfWN1VXhFzf05wnqZ9y7KBB1Oh6QVlA9QsXOZ9Xbh5iAaEbqJJ5nfjDOtDSWDOWsB1vzhfTSXIBIDxCqG0iWgAFSwSP0gwqxegTOV3gISUhmGjbdXMFT1JZgPNmfodohnTQBlZgfU8r6wUQXwVqTSzBmLG35aNClaycruA7Xi04bhallwvwqe3AjhyjeowidKWCl1jkWI/tGLy06N1gtWVuX2anm2RnLO+3OJ6fs4oTGIzBJBOwI4Rb6WSpKHWb8OECTqnKbAE2sfzhALLOTpG7wY4LcxxgE394XJHhDJOjAj4Q1rQ5p0+Ffmfd4rlBWd78LOGfzIBIB3YMIsEiw4W6R3NLicMSTOHq8qnlbQXMFh5Quo1+M/wArj5wZMqAGBs+nOAqZLKmE7ke0MxXoTkzeaYyI1qcvHsVRLAaNLqELcRBBJZ+EH4ZOGY+R+0eYsfD+e8eayO3R6nBHxbKyjB51QcstnKgGu/FgBqdI6Jgf7PQhIM9Sl2dQBIA2CRuTqdha0VemCpSQASDcuLXOukPuyWPLVMVImLJCroc6LHisTxD2/ljqYdOkvJHN1UsnMoOiFaMk9YuU5yEHbKAAW6vDHK9oFxJBXKSGyqcrB2JJJtyIOkJk4wpPF+H0hPXaZwnuXTHdDqVOG2XaIsRppyZhQgKvorOQB5g2MBYrLmyUgE51HysOMMVY2QoKmhTfwAM445tzyhVjXaiTNmIyZhYhTjSFIRk2uOBnJKEU+eTSmCW8QJUdXPtwEbTG5j/EbppN3cRpPl5UlXAH1ZhDajyc5y9i+mxqYEhOYjgDf0iKqxdatVP5Aa+kH1mEoYBClAgB3uNPEzaQFOoAkJULgqy9HA06v6xs3EHZOrvgdVoIShI0A9Swc+V4gpEuWOr+E8+HWDsZlOUbBv7ewEDUkjV3O44xjQVlfGKTEnWwJO1vIwPVYgvMdue9xEUxVz5l/vDGh7OzqhSciD3ZWEFf6QWfXy+bRtwjNJtP9V/ssfZqmUiR31yo6A6ZQA59faJ5uJuQolIULZQffnFhpcNkgfvFFMlI7vKFAElNt9A2p3it4/hACiZCgpBLWbMLj4inXU8IHNhwydKVS+5tp8uaCe6L2/YFrsUs6iA0J0VS5oUqWC2hWdADZk8SYFmSjNm5FqypAduJ0vFhp3TlkahTZTbQXILfIwWm01Pkz1OpcuENcPohLQyNHH2c9QTDGStyzwJWhkOP0lPo4H1iMz2KhxHyeOo5V0cqt3LDqipASSo2cX+saipypJ238uMerlOlQ5D2hXImNKU5sgKF+V4JSaBcUxh/rEFmUn294yKPKqpk1DqI4MAGt+cYyEnrUvQ0tG37LpPyS0qXowJPkL6Qy7FYCFyk11WCoqJXKST4JaAWScmilFiQS9m4wg7WoKKVetylPzf6R0GUoIpZUolkply08HAQm3rGOmxJvcb6rLJQUUBdp8FTUS+8lAJmcNM3IjR+BjmVHVKlzARZSVFvMXD9XEdcRUJKXT4k7vx/N45V2zaXVEpQU5/GPP4T1O4h2cdqsw02R/gkX6XitOaaWpcyWxSAEgupxZQyi7g2ilYrKmZ1LlJZiPCrys/BWvQCEFDUlE0TEgEj0OxeDq3tHN1SAjw5eNtWvGeSammpGkMMsbuLPKKrmTahCJgPhUPCnUq4c4eds/2bTaeUqqCUhAIUUi6kg6lTWt7GKphs9SJiZzp7xCnBOuYHNY/SO+I7QifRJK5T94jxJVwIYhtx9xCyzRhDZVI3liyTkpLl/wA7ONdn150EF/CfkYLxSiV3Ssgc2LHkQWEN04DKpn7rMEkAeJQOjlhw1bpEc4Ahrl/caaQvuUnaNZQceGUurxCcosELTq4Atf8AxBVBSTZy0ApypSoEvqWbbpFlllYU01AWl2zD4gH32VEyp6UzFJlS8xt4jYRLJbqjzE6KwsTqfVvk4hfTpCVB/CCQCp9zp5CGMyepR8eV+Ww+kA1cp0ka342iAlRxHCJsqd45SynPw8JBVpmFrv0jq+DUiHKZaO7TYKkaELLZVo1BS7O3mIrKKRSkstCzwUgkKb+Zjc846L2JwIU0nvlKWSR4AsuQG0c3blxflB7Pkr6A/N8Kf1YuxOrno8KUyVgO6UqGuhPjFrjlFdynvD+57s/ylJBN9cp16QL2s7U0syoWCJqVJJGeWQAo7uwuQbPCulxKW5KVzVANckNfYloXyxdtev8AI5gyRcVJ8N/pf2RNW4IgVBW3hIII0Ylrj5xLIoUyyhrkq1PABRYcBEsurCtTcxuul08TcL8baRvp9UoKpGOo0jm90P2NcTmfu1/0mNEMqZ/+U/Mk/eI6miVlUHdwRbmGiChcE5gUqISkKIUzC21ncw4s0JdMQlgnDhosslIIfjFZx0FCJyR+tj5cfznB68GnAhlHje3TWBsXQcnj1KSDbTg/DzhiVuNVQvGlK7srOE6KHA+4/tGRF2XQ6JhO5SL8gT9YyOM1ydVM6L2lkoMlJU+RM2WpQdiU5msdjfXk0XdGHJWnvFHMnK452cX5xzftTUZpQS4JKgwdhvryi5dm6mbNo6cApIRLSPDxTa430joaZuqEtVHpmtbXTFkJQkS0jQagP7mKH+0Gcr92FBOdK3cbpKW02uBHUKaTnZIQzWJc6xU+1OF97O7uWgzFJUnMuwSlgTlfTf5wzkcVHl0L4E5TSSKHTYUrKCwHnGDA5qleFJWdgm/+I6DRdjjYzFgDgn/kYdyEyadLISAPn1J1jnZdTjiqjyd2GmlL8XBUeyX7PjLV3lSXe/dapfV1nc8veLpXVQQl/D1is4528lySzurgPcxQ8b7Xz5zCWSAS1rqvoBCW3Jld+jZzx4VS7L7iuJSzLU2dTalKQwvuwhL/AK1GUKzZQvR2F+XkYuP7OFpqaUIWAFp8Cxb8vr5wgxLs+aOqKicgJIDhOVQNywUCNPq0OfAoR8XbOX/VvLOpKvob94Akd46VEbg687WeBqUeIsCX5GHmCf6IkmYtJ4PnN/IRecIFKUvLHVKZgjM0OPqmm5U4ck6dB8o9pwFrCSbHy2u0dexiYgCxbke8HuYqs2YlS0pWiUylBLq58yDBqDfQDml2Fdk8EE5RUofukW5E8uQgP9o/aXu5fcyiylBkt+lOjxaMVxCVSUzJIShKXtp04kmORThMqZipxKS5+EliBsAdPbrBNShC49mVxzZak6S/iX/SmTcPU7E24s5HPmYcSaUIlFKVBRuq2pNmttBVXTsrKoFKuBDfggHEaImWSPiTcEfP85Qtjyc0x/Lh4uInl4isTGc3LNazwyRik1JuSraAZClKKiwcoSWcXYq+EehIixy6RC5aZiQPEM3Xf5vDccUJrlCTzTg+GaUuPlSko1UohIHMxeZWBJSgFRzE8NOkcyKSmolG1lA9Bcx0+mrQUAvCmXGscqR0dPleaNyI6mlZNibCKxVVfe50nYMLB9y553iy1VcTcDSKYutyrWGHjP4xhjBqJbtsnwL6rTR27orkVYNSKlS1JOuc9RYAj83jIPnTwPz8eMiskdsmjKErjZL25kOpKUlmYs+3+Ys37La5QlKkzLZVEp4lB114Kf1hDjM1MyfYB5Zyjz3cbaRD/wDLCQtC3tmAP9Lh3hiHgt35FTxqapnVamtIJ7pri6jok8Uj9R+XnASZ4QlnfmdSTckniTeFU3tAhrF4rOMdr0os7q2A1jl5c08zOnhwYtNHj9y14hjwSDeKLjfaxa86ZRcp+I7Dy4wjxPFps0XOUcBr1MQ4OyJoB+FYKT1jXFp+bmZ5dS3xEgmPdRLk6k3iWkqO7UmY2bKoKbi2z7W9In/07uHtxgNrKHCH9tKhFl/7HVsymqEzpLzaZVlZfiSNR3idUqB30IdjtHUO0tPKrqVgoZtUm9lDT7dY4h2ZrSlUtUsqQQGcKIPDURfpWNzAXISs8S6VdVIYHqkwCnFcSF54pO3BiaXSzJSikhiOI+cWbDO186QhmQ3/ANZf5LELFVQVNTMWqoBGzypiW3GUpRBlVOlTAyXT/VKJ+aFGKls9MuPyezXGu2/etmIccEKH/uYQjHWWFoZRAOUHMGUf1XF7W5XiSp7PuXE2X/snf8IFXheUvnDjgmZ9QIuGTY7RJQcu0ASJNbUvKRmOZZWEvawJKgToI1EufJYKTm5p1+UWShx7uJiZuUqUAoHQOCCktdwYQ13apaJK0hKFJclpstCmf+Es46kxMmVSlaKhideSoDr6lSgHJJH6dxz/AJeY387naTUhSD5fSFciqWrxE/FqBtyaIqqYZYJHwqceRNvSEMnnI6mL+3AX1coDIR/CFO97va1h+aw0wOqVMQqWlZZJdt2Vz8/eE4Va+1ojpqxcpalSyAVJY2ez/wBoeg9vZz5rcNK+SUKBGt7nyhth2OrQACXDCKrJqFrmutRUWP40NBPGVjqIwzvcxrTeK7LFPx9SgUjeFE9bEE/pv941lFoGxKpZJ9IwiuRib8eRvPk+AzElKtD4dtNoyEWHkjMXsoAN5XeMhzNNSfRzscXFUXHHZSU1E4pABzN1YfWKxWjOphcC39+pix4xLInAEEApzF9z8PvAyKVCQ4HrDMVuijUSrXNSgJzkDQaO3nACaZlBRcncmGdfMdUDrSwjP40nZbdkDvrHk9O42uIyI1rYOPSI+ECa0df3aSnK7aX63iGon3KmZRFwNGj2Utjfe8b0wGdKluzuW5aD2jPe6BHGDyTKWlJOyT63Ii9y7iKPMqM89B4hnG93D84utMq0ZyLRMDEqDECYmZmiiGy1wvq5kETZkLquZaKLA62aQP6va8V/HJoUUpDJHTQcX3htUzD6P84UuO8JVdhbT69YiKkwORNJUpSQWG53O/L0gmqnJmSiRY7jmI2p0LnkiyUsd/dtveBpxCJb3Bdm5cx9Yko27ChkaVPoAmvlCxoNYGMy7+sOKBSFgoTvqD6W6PCzEKLu1lL/AJwgt/lRHDxUiJK8qwRB8+YksoHkYVtaNpMsqUAIklfJUZVwPJE2zQFixJYdYNElhA02iUtb67N+a+UZxqzad7aNKUCwcksNvy0ZDahoQgOLkx5EcwVitdjbFq9c5RLvqB5A7dXgUoyp3LxJS/CnyP8A5KjyqjpJUgReuW5iCsUwAiZPxQNiGsDLooFM2BE1rqvpt94Im/D1gIwtJ+gboYKCFhwoR5KqMtixHGA6WNlfFGaVEct3oaU84FaG1BBjoUhVnjm2H/8AcEdFptB5RGRBSTEj2iMx6vQRZCGeYV1c27Qzmawirfj6wLLQNVzGDxAaVJGYpUS+zaese13wwDM+I+cEnQMlZipS3ISkI/qUPpAVXRAWJK1b5U2HWJ/19YYytOhimyJIQroks4BfjePRQqI0SX9YZTdekRSfiHWIWKJsg3s3Lf0jMOW0wbbOzt03hvikJJPxxa5K6HM6rWmxA9NTya3zMS01QnNcHOdtQU8GEQVu39I9ogR/3E/m0VtRam/Y2mLUbFwD5bceEZG0r4Fef2j2ITk//9k="/>
          <p:cNvSpPr/>
          <p:nvPr/>
        </p:nvSpPr>
        <p:spPr>
          <a:xfrm>
            <a:off x="1697038" y="-623888"/>
            <a:ext cx="1905000" cy="130492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332" name="Google Shape;332;p28" descr="data:image/jpeg;base64,/9j/4AAQSkZJRgABAQAAAQABAAD/2wCEAAkGBhQSERQTExQUFRUWGBoXGRgXGBgcGhwYHRkXFRwYGBgXHCYfGBojGhUYHy8gIycpLCwsGB4xNTAqNSYsLCkBCQoKDgwOGg8PGiwkHCUpLCwvKSwsLCwsLCwsLCwsKTQpLCwsLCksLCwsLCwpLCwsLCwsLCwsLCkpLCwpLCwsLP/AABEIAIkAyAMBIgACEQEDEQH/xAAbAAACAgMBAAAAAAAAAAAAAAAEBQMGAAIHAf/EAD4QAAECBAQDBgUBBwMEAwAAAAECEQADBCEFEjFBUWGBBhMicZGxMqHB0fBCByNSYnLh8RSS0iQzssIVc4L/xAAaAQACAwEBAAAAAAAAAAAAAAACBAABAwUG/8QAKxEAAgIBBAIBAgUFAAAAAAAAAAECEQMEEiExIkETUbEyYXGR8BQjgcHR/9oADAMBAAIRAxEAPwA6qXnygXQUqc7cAOt452lFmfjFpPaRCUkJSFDVIKsoIzAlIV+lQ8Qvyipy15SToCTY3a533P2iaPtj2radGlXYGF0qxc2J32EHVk19oBlk50vz9ocn2IhydRp0iOrQCADEwAAtGi8MMwguQPL2eKySUUQP7IYWnvVEPYD7n6Q1xCXKKpmcAqDlP+23zgTDUCnCsjkqAHi16ECDp9XLmAhimz3ZyQlSWBG2hjl5Yyct3oexzh8e32Sdm5rU6zzMVgVOabN83Hlp9Iddlq1BlqkniTwN+UR1vZuRLdQXNA3fKdTxaB4TdhtSlCNBmGYPTTKYCerIqaT4iLWLABWxs8CYpgaqeQmVTErUla1qI3Ta6gzKTlLOeEP8Eo/+nSwZCg4Sq4ILjMpxcln6w3lTu7SPDYMGA/SNGbhwhhCckcin4jMV4VIGYfqZWYD+HU25QJlmKsErPJlGOwzqCVNHeSwktcpa5Gp5k8uUBimlySFqY+E5f7C3D3grAr8yl4thq58mTMYJmpeWsLZBturMzct/EYWzezndpdcxBVrlS9xucxABI4COlUk1U1fe2GW6RZiW1U+vWEXbZeeT3iEkPlSq1i/Bvxoqy6VlOlUypxShNkpHTzgpWBoRcknr9BDGhkCXK2ch1E/mmwhbOUqdZNk3bifs8HFAydgsrFO6V+7Q1+Wxe/GC01InqKicq1G42flyiKThuUuS7HQe14kOQKsLiDTaA/M6ZQSMkpAd8oSH4tlEaHf+r6xVez+Pnu5soklhnSeQIKh7HrFs/i4ZvrHRhNSjaEJxcXTDWaWT5wnUlkqPEA9Un7GGM5X6X0EDTkfujyeNvRj0xb2VRnE2b/Gst5AAD3jIMwKRkpUcwT6k/wBoyKj0SXLOZ4OgrJS5YJJbbUCGZbSBuz0kstXR/IE/WJlQhiVRs69kM8wGFnvEjYAn6QVPiGWE5Qr9WcpHkEpJ+ZEVN00QsGHU6VJY6m/pt9YPMkM3CK3SVqkm2m8PKapzNfaFZSt2w0voeTZPn0iEo/PrDBW/L+8CTjFpgtCmsllCs6bH6wdL7VvLKFy0rPBXwki4J8ognLd0ncW84CppQUtKWutaU+qgPvGM4ps3x5HFHTZRICEszITpYXA08tI0qZ4e5YNqY9nM/Vv8QBWLIsbh/wABEGZkUyvRK8aJgZ2OvrwhfiOKy5kxIKtAzAG4F2tzMZXUaVpUAGLHQ9biF1HKTKL6vaKIWGjxDwHMkJOltG6wtx/FgpMuXxvfQAbtxcfIxvJUMrm7mKv2iqf+o0sEpbXS594IFsbrnBaSNRZ+nHzgfvQiwAP3ZrekCSqsNl/h+f4YiVN1VBJ8AtE8+e4IsLwoqFfEeEaTqkl1A6nThAgmm/OK7IN+yiyalI2UlYPllP2jqMiWcvoflHPuwOGFdRnY5UA3biGA6x0WlT4DfYfK0P6deAlnfkbVCLpMZMSyWiWoR4OEDqU6kjyhyPQrLsknoCJQTwAA9IyNapTlthbrGRVkOX4VWFCSkpdId1C5D7qHC2sEzCASCw6wZSYCQpklSAohwGY33HlE+LYaDMLDnHGeocDu48W8Q1J2H55RJIwGcQhOUAkqPiIDAhNySbC28aLpQlYJtlIUeTEGLbS1XeEKUzKdtrG4Jfp8oDJmtbkHDD5qMisT8NmSV93MDFnDEKSQf1BQsRBtNIJZjFhqsHWTlKh/ELb/AKmMF0vZ5IGYuVQo81oa/pqdLoTFBBIJ5/SBaxJ4FuEWidT5NvzzhZVzEENlbyio5mi5adMqc+ewfzjTD5472UTr3iPcQwqqYKN7v7RrSYZKTMQrKoMoHXnDKlYjKG10Xvv9FMDxGx+xhdiawpSilxd2cfWN1VXhFzf05wnqZ9y7KBB1Oh6QVlA9QsXOZ9Xbh5iAaEbqJJ5nfjDOtDSWDOWsB1vzhfTSXIBIDxCqG0iWgAFSwSP0gwqxegTOV3gISUhmGjbdXMFT1JZgPNmfodohnTQBlZgfU8r6wUQXwVqTSzBmLG35aNClaycruA7Xi04bhallwvwqe3AjhyjeowidKWCl1jkWI/tGLy06N1gtWVuX2anm2RnLO+3OJ6fs4oTGIzBJBOwI4Rb6WSpKHWb8OECTqnKbAE2sfzhALLOTpG7wY4LcxxgE394XJHhDJOjAj4Q1rQ5p0+Ffmfd4rlBWd78LOGfzIBIB3YMIsEiw4W6R3NLicMSTOHq8qnlbQXMFh5Quo1+M/wArj5wZMqAGBs+nOAqZLKmE7ke0MxXoTkzeaYyI1qcvHsVRLAaNLqELcRBBJZ+EH4ZOGY+R+0eYsfD+e8eayO3R6nBHxbKyjB51QcstnKgGu/FgBqdI6Jgf7PQhIM9Sl2dQBIA2CRuTqdha0VemCpSQASDcuLXOukPuyWPLVMVImLJCroc6LHisTxD2/ljqYdOkvJHN1UsnMoOiFaMk9YuU5yEHbKAAW6vDHK9oFxJBXKSGyqcrB2JJJtyIOkJk4wpPF+H0hPXaZwnuXTHdDqVOG2XaIsRppyZhQgKvorOQB5g2MBYrLmyUgE51HysOMMVY2QoKmhTfwAM445tzyhVjXaiTNmIyZhYhTjSFIRk2uOBnJKEU+eTSmCW8QJUdXPtwEbTG5j/EbppN3cRpPl5UlXAH1ZhDajyc5y9i+mxqYEhOYjgDf0iKqxdatVP5Aa+kH1mEoYBClAgB3uNPEzaQFOoAkJULgqy9HA06v6xs3EHZOrvgdVoIShI0A9Swc+V4gpEuWOr+E8+HWDsZlOUbBv7ewEDUkjV3O44xjQVlfGKTEnWwJO1vIwPVYgvMdue9xEUxVz5l/vDGh7OzqhSciD3ZWEFf6QWfXy+bRtwjNJtP9V/ssfZqmUiR31yo6A6ZQA59faJ5uJuQolIULZQffnFhpcNkgfvFFMlI7vKFAElNt9A2p3it4/hACiZCgpBLWbMLj4inXU8IHNhwydKVS+5tp8uaCe6L2/YFrsUs6iA0J0VS5oUqWC2hWdADZk8SYFmSjNm5FqypAduJ0vFhp3TlkahTZTbQXILfIwWm01Pkz1OpcuENcPohLQyNHH2c9QTDGStyzwJWhkOP0lPo4H1iMz2KhxHyeOo5V0cqt3LDqipASSo2cX+saipypJ238uMerlOlQ5D2hXImNKU5sgKF+V4JSaBcUxh/rEFmUn294yKPKqpk1DqI4MAGt+cYyEnrUvQ0tG37LpPyS0qXowJPkL6Qy7FYCFyk11WCoqJXKST4JaAWScmilFiQS9m4wg7WoKKVetylPzf6R0GUoIpZUolkply08HAQm3rGOmxJvcb6rLJQUUBdp8FTUS+8lAJmcNM3IjR+BjmVHVKlzARZSVFvMXD9XEdcRUJKXT4k7vx/N45V2zaXVEpQU5/GPP4T1O4h2cdqsw02R/gkX6XitOaaWpcyWxSAEgupxZQyi7g2ilYrKmZ1LlJZiPCrys/BWvQCEFDUlE0TEgEj0OxeDq3tHN1SAjw5eNtWvGeSammpGkMMsbuLPKKrmTahCJgPhUPCnUq4c4eds/2bTaeUqqCUhAIUUi6kg6lTWt7GKphs9SJiZzp7xCnBOuYHNY/SO+I7QifRJK5T94jxJVwIYhtx9xCyzRhDZVI3liyTkpLl/wA7ONdn150EF/CfkYLxSiV3Ssgc2LHkQWEN04DKpn7rMEkAeJQOjlhw1bpEc4Ahrl/caaQvuUnaNZQceGUurxCcosELTq4Atf8AxBVBSTZy0ApypSoEvqWbbpFlllYU01AWl2zD4gH32VEyp6UzFJlS8xt4jYRLJbqjzE6KwsTqfVvk4hfTpCVB/CCQCp9zp5CGMyepR8eV+Ww+kA1cp0ka342iAlRxHCJsqd45SynPw8JBVpmFrv0jq+DUiHKZaO7TYKkaELLZVo1BS7O3mIrKKRSkstCzwUgkKb+Zjc846L2JwIU0nvlKWSR4AsuQG0c3blxflB7Pkr6A/N8Kf1YuxOrno8KUyVgO6UqGuhPjFrjlFdynvD+57s/ylJBN9cp16QL2s7U0syoWCJqVJJGeWQAo7uwuQbPCulxKW5KVzVANckNfYloXyxdtev8AI5gyRcVJ8N/pf2RNW4IgVBW3hIII0Ylrj5xLIoUyyhrkq1PABRYcBEsurCtTcxuul08TcL8baRvp9UoKpGOo0jm90P2NcTmfu1/0mNEMqZ/+U/Mk/eI6miVlUHdwRbmGiChcE5gUqISkKIUzC21ncw4s0JdMQlgnDhosslIIfjFZx0FCJyR+tj5cfznB68GnAhlHje3TWBsXQcnj1KSDbTg/DzhiVuNVQvGlK7srOE6KHA+4/tGRF2XQ6JhO5SL8gT9YyOM1ydVM6L2lkoMlJU+RM2WpQdiU5msdjfXk0XdGHJWnvFHMnK452cX5xzftTUZpQS4JKgwdhvryi5dm6mbNo6cApIRLSPDxTa430joaZuqEtVHpmtbXTFkJQkS0jQagP7mKH+0Gcr92FBOdK3cbpKW02uBHUKaTnZIQzWJc6xU+1OF97O7uWgzFJUnMuwSlgTlfTf5wzkcVHl0L4E5TSSKHTYUrKCwHnGDA5qleFJWdgm/+I6DRdjjYzFgDgn/kYdyEyadLISAPn1J1jnZdTjiqjyd2GmlL8XBUeyX7PjLV3lSXe/dapfV1nc8veLpXVQQl/D1is4528lySzurgPcxQ8b7Xz5zCWSAS1rqvoBCW3Jld+jZzx4VS7L7iuJSzLU2dTalKQwvuwhL/AK1GUKzZQvR2F+XkYuP7OFpqaUIWAFp8Cxb8vr5wgxLs+aOqKicgJIDhOVQNywUCNPq0OfAoR8XbOX/VvLOpKvob94Akd46VEbg687WeBqUeIsCX5GHmCf6IkmYtJ4PnN/IRecIFKUvLHVKZgjM0OPqmm5U4ck6dB8o9pwFrCSbHy2u0dexiYgCxbke8HuYqs2YlS0pWiUylBLq58yDBqDfQDml2Fdk8EE5RUofukW5E8uQgP9o/aXu5fcyiylBkt+lOjxaMVxCVSUzJIShKXtp04kmORThMqZipxKS5+EliBsAdPbrBNShC49mVxzZak6S/iX/SmTcPU7E24s5HPmYcSaUIlFKVBRuq2pNmttBVXTsrKoFKuBDfggHEaImWSPiTcEfP85Qtjyc0x/Lh4uInl4isTGc3LNazwyRik1JuSraAZClKKiwcoSWcXYq+EehIixy6RC5aZiQPEM3Xf5vDccUJrlCTzTg+GaUuPlSko1UohIHMxeZWBJSgFRzE8NOkcyKSmolG1lA9Bcx0+mrQUAvCmXGscqR0dPleaNyI6mlZNibCKxVVfe50nYMLB9y553iy1VcTcDSKYutyrWGHjP4xhjBqJbtsnwL6rTR27orkVYNSKlS1JOuc9RYAj83jIPnTwPz8eMiskdsmjKErjZL25kOpKUlmYs+3+Ys37La5QlKkzLZVEp4lB114Kf1hDjM1MyfYB5Zyjz3cbaRD/wDLCQtC3tmAP9Lh3hiHgt35FTxqapnVamtIJ7pri6jok8Uj9R+XnASZ4QlnfmdSTckniTeFU3tAhrF4rOMdr0os7q2A1jl5c08zOnhwYtNHj9y14hjwSDeKLjfaxa86ZRcp+I7Dy4wjxPFps0XOUcBr1MQ4OyJoB+FYKT1jXFp+bmZ5dS3xEgmPdRLk6k3iWkqO7UmY2bKoKbi2z7W9In/07uHtxgNrKHCH9tKhFl/7HVsymqEzpLzaZVlZfiSNR3idUqB30IdjtHUO0tPKrqVgoZtUm9lDT7dY4h2ZrSlUtUsqQQGcKIPDURfpWNzAXISs8S6VdVIYHqkwCnFcSF54pO3BiaXSzJSikhiOI+cWbDO186QhmQ3/ANZf5LELFVQVNTMWqoBGzypiW3GUpRBlVOlTAyXT/VKJ+aFGKls9MuPyezXGu2/etmIccEKH/uYQjHWWFoZRAOUHMGUf1XF7W5XiSp7PuXE2X/snf8IFXheUvnDjgmZ9QIuGTY7RJQcu0ASJNbUvKRmOZZWEvawJKgToI1EufJYKTm5p1+UWShx7uJiZuUqUAoHQOCCktdwYQ13apaJK0hKFJclpstCmf+Es46kxMmVSlaKhideSoDr6lSgHJJH6dxz/AJeY387naTUhSD5fSFciqWrxE/FqBtyaIqqYZYJHwqceRNvSEMnnI6mL+3AX1coDIR/CFO97va1h+aw0wOqVMQqWlZZJdt2Vz8/eE4Va+1ojpqxcpalSyAVJY2ez/wBoeg9vZz5rcNK+SUKBGt7nyhth2OrQACXDCKrJqFrmutRUWP40NBPGVjqIwzvcxrTeK7LFPx9SgUjeFE9bEE/pv941lFoGxKpZJ9IwiuRib8eRvPk+AzElKtD4dtNoyEWHkjMXsoAN5XeMhzNNSfRzscXFUXHHZSU1E4pABzN1YfWKxWjOphcC39+pix4xLInAEEApzF9z8PvAyKVCQ4HrDMVuijUSrXNSgJzkDQaO3nACaZlBRcncmGdfMdUDrSwjP40nZbdkDvrHk9O42uIyI1rYOPSI+ECa0df3aSnK7aX63iGon3KmZRFwNGj2Utjfe8b0wGdKluzuW5aD2jPe6BHGDyTKWlJOyT63Ii9y7iKPMqM89B4hnG93D84utMq0ZyLRMDEqDECYmZmiiGy1wvq5kETZkLquZaKLA62aQP6va8V/HJoUUpDJHTQcX3htUzD6P84UuO8JVdhbT69YiKkwORNJUpSQWG53O/L0gmqnJmSiRY7jmI2p0LnkiyUsd/dtveBpxCJb3Bdm5cx9Yko27ChkaVPoAmvlCxoNYGMy7+sOKBSFgoTvqD6W6PCzEKLu1lL/AJwgt/lRHDxUiJK8qwRB8+YksoHkYVtaNpMsqUAIklfJUZVwPJE2zQFixJYdYNElhA02iUtb67N+a+UZxqzad7aNKUCwcksNvy0ZDahoQgOLkx5EcwVitdjbFq9c5RLvqB5A7dXgUoyp3LxJS/CnyP8A5KjyqjpJUgReuW5iCsUwAiZPxQNiGsDLooFM2BE1rqvpt94Im/D1gIwtJ+gboYKCFhwoR5KqMtixHGA6WNlfFGaVEct3oaU84FaG1BBjoUhVnjm2H/8AcEdFptB5RGRBSTEj2iMx6vQRZCGeYV1c27Qzmawirfj6wLLQNVzGDxAaVJGYpUS+zaese13wwDM+I+cEnQMlZipS3ISkI/qUPpAVXRAWJK1b5U2HWJ/19YYytOhimyJIQroks4BfjePRQqI0SX9YZTdekRSfiHWIWKJsg3s3Lf0jMOW0wbbOzt03hvikJJPxxa5K6HM6rWmxA9NTya3zMS01QnNcHOdtQU8GEQVu39I9ogR/3E/m0VtRam/Y2mLUbFwD5bceEZG0r4Fef2j2ITk//9k="/>
          <p:cNvSpPr/>
          <p:nvPr/>
        </p:nvSpPr>
        <p:spPr>
          <a:xfrm>
            <a:off x="1849438" y="-471488"/>
            <a:ext cx="1905000" cy="130492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6774258" cy="5080694"/>
          </a:xfrm>
          <a:prstGeom prst="rect">
            <a:avLst/>
          </a:prstGeom>
        </p:spPr>
      </p:pic>
      <p:pic>
        <p:nvPicPr>
          <p:cNvPr id="21" name="Picture 20"/>
          <p:cNvPicPr/>
          <p:nvPr/>
        </p:nvPicPr>
        <p:blipFill rotWithShape="1">
          <a:blip r:embed="rId4" cstate="email">
            <a:extLst>
              <a:ext uri="{28A0092B-C50C-407E-A947-70E740481C1C}">
                <a14:useLocalDpi xmlns:a14="http://schemas.microsoft.com/office/drawing/2010/main" val="0"/>
              </a:ext>
            </a:extLst>
          </a:blip>
          <a:srcRect l="-6564" t="-515" r="40268" b="515"/>
          <a:stretch/>
        </p:blipFill>
        <p:spPr bwMode="auto">
          <a:xfrm>
            <a:off x="6324600" y="296779"/>
            <a:ext cx="5665787" cy="6264442"/>
          </a:xfrm>
          <a:prstGeom prst="rect">
            <a:avLst/>
          </a:prstGeom>
          <a:noFill/>
          <a:ln>
            <a:noFill/>
          </a:ln>
        </p:spPr>
      </p:pic>
      <p:sp>
        <p:nvSpPr>
          <p:cNvPr id="6" name="Rectangle 5">
            <a:extLst>
              <a:ext uri="{FF2B5EF4-FFF2-40B4-BE49-F238E27FC236}">
                <a16:creationId xmlns="" xmlns:a16="http://schemas.microsoft.com/office/drawing/2014/main" id="{C7B868B1-F0BC-47C1-A68A-0D55BCFB35FC}"/>
              </a:ext>
            </a:extLst>
          </p:cNvPr>
          <p:cNvSpPr/>
          <p:nvPr/>
        </p:nvSpPr>
        <p:spPr>
          <a:xfrm>
            <a:off x="382784" y="5554663"/>
            <a:ext cx="5291641" cy="461665"/>
          </a:xfrm>
          <a:prstGeom prst="rect">
            <a:avLst/>
          </a:prstGeom>
        </p:spPr>
        <p:txBody>
          <a:bodyPr wrap="none">
            <a:spAutoFit/>
          </a:bodyPr>
          <a:lstStyle/>
          <a:p>
            <a:r>
              <a:rPr lang="en-US" dirty="0">
                <a:solidFill>
                  <a:srgbClr val="0000FF"/>
                </a:solidFill>
              </a:rPr>
              <a:t>Washing of gravel and sand at Pierce</a:t>
            </a:r>
            <a:endParaRPr lang="en-US" dirty="0"/>
          </a:p>
        </p:txBody>
      </p:sp>
    </p:spTree>
    <p:extLst>
      <p:ext uri="{BB962C8B-B14F-4D97-AF65-F5344CB8AC3E}">
        <p14:creationId xmlns:p14="http://schemas.microsoft.com/office/powerpoint/2010/main" val="680321335"/>
      </p:ext>
    </p:extLst>
  </p:cSld>
  <p:clrMapOvr>
    <a:masterClrMapping/>
  </p:clrMapOvr>
  <p:transition xmlns:p14="http://schemas.microsoft.com/office/powerpoint/2010/main" spd="med" advTm="780">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9" name="Google Shape;329;p28" descr="data:image/jpeg;base64,/9j/4AAQSkZJRgABAQAAAQABAAD/2wCEAAkGBhQSEBUTExQUFBUWGRgXGBgXGBoYGBoYFhcYFRoYIhwZHCYeGxojGhoYHy8gIycpLC0sGh8xNTAqNSYrLCkBCQoKDgwOGg8PGiwkHyQsLCwsLCosLCwsKSwsKSwsLCwpLCwsLCwsLCwsLSwsLCwsLCwsLCwsLCwsLCkpKSwsLP/AABEIALcBEwMBIgACEQEDEQH/xAAcAAABBQEBAQAAAAAAAAAAAAAAAwQFBgcBAgj/xAA/EAACAQIEAwYEBAUDBAEFAAABAhEAAwQSITEFQVEGEyJhcYEHMpGhQrHB0RRSYuHwFSNyQ6Ky8YIzNWPC0v/EABkBAAMBAQEAAAAAAAAAAAAAAAACAwEEBf/EACwRAAICAgIBAwEHBQAAAAAAAAABAhEDIRIxQQQTUSIUYXGBobHwMlKR0eH/2gAMAwEAAhEDEQA/ANwooiu0GHK7RRQaFFFFABRRRQAUUUUAFFFFABRRRQAUUUUAFFFFABRRRQAUUUUAFFFFABRRRQAUUUUAFFFFABRRRQByiu0UAcmu0UUAFFFFABRRRQAUUUUAFFFFABRRRQAUUUUAFFFFABRRRQAUUUUAFFFFABRRRQAUUUUAFFFFABRRRQAUUUUAFFFFABRRRQAUUUUAFFFFABRRRQAUUUUAFFFFABRRRQAUUUUAFFFFABRRRQAUUVyaAO0VG4rtFh7ZyvdQHmBqR9JiveC45YvGLd1GPSYP0OtAD+iiigAooooAKKKKACimfFOKW8Paa7dbKq/UnkAOZPSsi7Q/FS/eYrZJtJyCxnPmW3B8hQBtGYUTXzTd4rdJku3qWPPWpDhvbTFWCCl5/QksNPJtI/vWmWfQ9FU3sP2/XG/7VwBLwEwNnA5idj5fSrlWGhRRRQAUUUUAFFNzjk6+fOvCcTQmAZpOcfkB3RTX/UU6n6Uje4wg6nWKPch8gN+0Pamzg1BuElj8qL8x8/IeZqm3fi8Z8NgR5uSfsKpHbLtA2JxVxxsDlUdFXQD9feq22M/w1Qw3PgvxNsXmC3AbLHYkhl+u4+lXEGvl3DY0zWy9ge1xuYQK0FrZySdyIlftp7UkpKKtml+oqHHFWOgg/mAeVN8Zxk2l7y4+VQOgg8oqXvxukBYJomsyx/xZgxbSfNhH2H715wfxYYmLlvfmp284OlVt/AGnTQGmqinabvrYZHkEctCPXzrnC+LM3MnKdN/T8pqL9Qk6oC4TRVcbHsxO8++lMzxFw2WLh57Gj318GWW7NVF7fdqih/h7LQYm4ynkdln7n6VJXO8ykkMJ30YT6+dZl2lcjE3BIOo6DQgae2g86eGTk6o09YZiQdWn8z5dfSaQGJYNoTpz2IjmK7hlbLJB10/vTLGYkro0iBseXKaqbRr/AGG7SHE2Stw/7lsgEnmDqp9dCD6VZWvAbkD3rG/hnfd718DXwqdP+TAHT3q+XcJcaPC33rnnmcXVCtll/i0/mGlDYpQQCRJ2qs3uH3YkISa8HD3+Vsx96m/US/tCy1DEr1Glc/i0icw9zVT7i6Pwsp964tu4DLK8R0NZ9pl/aZyRUvi5x/PfWwreBFDETEuw384UjTzNZ096N+vvPrzqW7X3M/EL0zo0QdzAHXYVC37Tcg3QR99T511xlaTGo73/AKny/wA5e1ee9ny84/z7zTRiRv8AQkj8964rGfPfp7zufWmMomeF8UNi6l22TNtgwge5H0ke9fRA7SWe6W4W0YKYgk+IA7RPOvmFng9J/Xef7c62zCOO7Tw/gXc/0iufNm9tIxuuy52e0dlpOYgAxqCKUTjtkie8H3qlhlO615Z0H4a5ftn3Gc0XU8fs/wA4+hoqjgjko9zRR9s+43mi7LwrWSdee/vTM8Du55FxQJH4Ty/wVPV2uz2IfBtEZiOFMR4WAPmJ/Wkf9EMQWBE/y/3qYoNb7MPgKPna/gxau3g4lQzKCOeViJptds4a4oIEH1qf7fN3eKu2haZjmYiCB8xL++9UG9iGBIyukbg/22p7orFWSHeWw0KsaHma0z4RcGt3bF/vJzC4ugJEDLodOpn6VkWHefELTFebT/gFbl8ItcPcfKVDFN9vCGH12+opXXkGtFzw/CbaEkAnlrrArIvipx7NizZWAloBfVyASfuB/wC61DEdoMl9kPyiB9gawrtySeJ4kDWbhIPkwBGvoaZRiukJTIlsVXpMR/71E+dO+GcALEZoXUesbz5VJYns8ltVY3AP5h/N9a2xuLH/AMP+KAYxLNweC6chGwk/KfIzA962XC8FtIZCyfMk/nWAOy5g9ucynN6Zdf719AcD4uuJsJeT5XE78wSpH1BrEk9iyVD81wmk3vwdSo6a0w41iH/h7vdqS5RgpiBJEDXp509CWZPx7t1exfEGw9ksyZyqqokkKdwBvMVF9rcHew96bgAJywAc2kCBPUaiPzq74KzY4bbLIqtecf7l0iTPMDogP4R7yaonbzjf8UyEEKwBBWfDprIPMHlTODSsZNN0NMF2ldfTpUVxHi73LhMaUwTDOSaRFtzuf2FSsoWrs9cezfs3BcVBmBaZjweIaAidY5862jgXbEXl1iQcrazBiRrzUgyDp57GvnLG4rwKAxgT+n7VO9m+LXsMDGpfKSDyAmPQwZ1608U26ElSPo9caDzj1/eva3J5j7/tWP8ADPiG4MMQZ3jb+9aX2d4guJt5tNIMev8Ahp5RoROyWzHqK8hj1H1/tSvdVWu0PaRbNzuQ0NGZjzAOw9aQ0xPtZcf/AFLEM4APevIG0g/tTjhfEQpBIH2/Wm/bjH23xLummaCW/qgAnXqAKri4+DAKn3/SktFKLri0sPrlA67xUJxDiFseFAAB0phc4m0agGo27fkmI+orOSGpod4xwxB6b19AcBuo+FtM9lZKCcsGNPLYxuK+d/4iEMwT9qunY34hth7BsltD11+9Cp9om4p9mxnuDobS/UDbn5e9ecQ1oHWyI11BB/IVlVv4jnvJ3g/Ucx9K1nC8FtXLa3AxIYBgdQCGEg79KpFQfhE5Rpif8JYOuT/uP/8AVFPF4Fa/x6K3hj+P0Fpk1RXkt6fWk7mKRd2UeprKKWIcT4qtlQW3OgH6+lQnCu0qtfdC4ZiJA/47j71T/ij2la3ft92QylNDykEz+lZ5Y7ZPavpdGpVsx13HMe4kUmS6aXZTHxfZb/i1hS19b8eFgEf/AJLsfdfyqnWblq0pzfiBgQSdokn1rQ+I4oY2wV0Idcy/mv3rM8DZu4hytslcoM6GAw0ymOehrn9M5ZvpXZ0Tj7K3/P4qGdyyoBYa9Nx9j51pXw64664bu1Oz/nr+9ZJir7qSGzZpjX86uvw1vk27o/qH/jS+qi4wd9obA1OVfd/0lr/bS4mMu5yGQ3WEHdYaNPaoPtTj1uY3OuoZACRsSNPYx+VVnizFMRdTaHbTYATIp7wHDNiLndqQGKswJPNFLR6mIHmRVouoEpf1ND1eKujakD13pPH8ZzCGJj86bHCAg+HOxnxFiIn+kcxT+xwNWw4YCXnTWJFZY6ToQwWPKMD3LjUg5toGjCD61oPZ3tkcPYa0rQqMzKBpCtrrrvM1nt67kWWLMxAHiMmOk9KmeG4AHDq6mWuLr5EGIrU2DiumXTDfEAMJdYn7/Wo/E/FnubkL4lPzKdoqjcWt3EMaxVbxBMkmmTbEmkvBe8b2m73cnK2oPNTyb6aEdPOq9jZb1FIYbW2p8v7Ud4dufL9q77tbODpnrD4mOmY8zOlNL14fh08hJ251K8H4X/EXlEE+LVQM2YAEnQcoG9d7RcGNjEGVZA2oUqVEDwyAeWlTfpmoe5eivv74kXhwRqBr15jTl0p4L5iDt0/zekhXrJOtY9CiV7iLLAXc/wCE1uPwWvhsG/VSqk8/xH9ayDgHYy/j3uDD5S1tQxDNlBExAJ0mev1ra/hZ2UvYLDt36hXc/KGDQvmVMST+VJI1F3NfPPxM4my8VxIDHQoPpbSvoavm/wCLqZeL34/ELbfW2v7VNlEVUY8l9ddKevjXZcrFYMAnKMxC7DNEkDzNQbnXzGtS3DLoMNIBXkROvpzpGUi/B3GcPCiZ0oOIJQDJb0GUNlGbL0mPvvTy9aI8RZGB0Ajr5TpFRGLuZPDMnypVZSVCGLuTAFJ2Wrjrqa8WjVKrRC7dju1c1r6M+E3FDe4Zbza92zW58hDL9mj2r5uU1u/wNxanA3UOpF3NHkyqJ+qmiPYsui1Y7CXmuMUzBZ0GYjbTaRpOtFTZE6ww9DRVqE5kNa4Ik+KD+dO27i0NlB5aSfvVZs4pg4Ju3AemY/vtUgcWTycnrln84qu32TIL4kYFcbhJQMLtmWQEABlPzrpzgAjzHnWDYhzX0fa7wyzAqo55QfaI1rF+2XBBYxNwZSFYlkkR4WMjbTTao5F5K434JT4e8azWWtE+K3qv/Emfs35irr2L7M2/4zGOyAo62rgnQBibgfn7+9YvwzH/AMNfW6omJDDqp3H+dKvrcevPYDJcXD27gzM7HxbkQFGpjeRprXDjUsOZzj0ztm1mx8H3/rz/AI1+SKh8QLCpxK/bSAitCCdMpAOhPmTUj8PuJpbuXEJ1ZQREkSp29YNMb+KtmQ+IN0cpt5h9zP0p7h+I21wzKngKrK5dM3nO86zrVfU5Hli9bYuGHtPvwJ8S4UcZj3FuFnLmnkYAO3PbSrrwjheHwVqEUtfjxM3+fYaVSezPHVsXJiTUnxTtSHBIrIR4xS+Bm1JuXyRXFL7LfZohWadNpO9e8y3DJ7xoGiiSI6RyFR6YksDmOk1ofwo7Ni+t9ly5lAUlpPz5oAA/4g10YcUZv6nS8kJ5HDozjiGMzcgANBUvwHGlbbSdNI96ZdouCGxi71ox/tuVEbaQdJrvDLHfXVsoyqTOrmFlQdJG00s4qNqzccnJpkxisZnWOVQmB4MuIxVqw1zuhdbIHK5gCZC6SJBaBvzq34Ls41iBdsNeukBgqS6gEaA5JBadwTFSGOLogfE5LZE5bXhbKqwQTAgNPIHSop0dE48kQHaTsW/C1QXriOrAkMobkRMqRI+Ya7VV7mJQ7OD7H9qsHbHtUMTbOdjcfTxE6eGYkbaSfqTUXhexF84RMVoO8vLZRCRJDKSHmdBOketdSyNrRwShTLB8KcQDxG0QdfGCPW2+v1H3qc+Ndv8A38O3W24+jg/rUL2ZxtnBlLhH/wBMzny+LPsUbpImDU/204rY4laW5YaXsIzMAAWXNl16FfCSSNoqnuxaSZF4Zc7Rm0RXrvNIFdGHI3pLE3gn/I1j7tj2aN8JcYtnEASP90FDPM7jfzH3rahbr5c7MXbhvW8rMIbMpgwCBIj6cq+nsHfz21ZhDFQWEzBIkjTzpZ/JsfgVZQdNa+bfiWQeKYqB8rhR6KiivpORXzJ27fPxHFsASDeuDb+U5f0qTKIQ+H/AreL4nZsXVzW37zMASDAtOZBGxBgjzApTtX2JxHDcV3RGdLhPdXIgP5dFcbEe+1WH4ErbPE3LmHFlu7B5ksof3C/ma23j3C7OJsm3dUOJDDqrDZgeR3+ppoJNq+jHKk2fNnG+E3LNq24zNI8Qj5evqKq73JMmt3+IXZS1awhuobmZMoUSCDLDfSetYO5kknc6n1NdPqoY1UsfkniyOa2LYhoPsPyFebI0rzi21B6qp/7RXbJ0rlnqTLRHNtda0D4XdoxhcZbVj4LpFo+WcmG9AYrP7LailsJdJbPOVRz56nkOppUrYSZ9dC6PKiq5wPixvYa1dMS6KTtuRr95orp9qyHMc27arqNv+OYn3GppU8RPJIHOSB+Zn7U0bi4nQu/sIrv+qE7Wz9/0rabAefxRjQAj1qk/E3goxOENwqFe1LK+0jmnod/arYLzblu79uXqx1qhfEbHvADYxArDw2EDgsvVyAfv7A0k3xXRq2yldn+zmH7kPiQr94YUhm8HIKYgBjvr5CpXGcOw9l8v8Ncvt3YhAG7pFByhgSdZ01OgPnVZHESoKx4SMp/laNpHuDO9Xn4L8RuYi5estlKWoaTLHKxK5RPKQDXPH+pWdcpJQdFA49xK6tx17u3hwphgqrM76mNdCKgl4iQ+o5AGefnVg+J1sLxXELrGYemqLVXa3JoklGTRKORyimPbzWxBWZO43j9q61/Smb26UyED96xmpj3AKzkIoJZjAA61tXwhwjYQ30vZQ10oVCsG+UNmmNBuKzLstwdP4c3HuLad2Ik6nIIBjXSTPrAq19n7WBwzl8ReOImMpMrk3k6EyD50ynWinC433+BXPiL/APdsUZHzgjXeUU1WiQPl3HPbWr78XeNqRat2TYa2/wDuygUusAKFJA5/p5VmYZjzNDfIVfQqZNJ2nv7d9cHKAelNeJ8Ve4RmuM8DSfOoxkY9ac2OGm58uyiXYnKgHqx3/PkKVtIxzbND7N9krNjCWcfePell7wW/CIEwFUE+N4kzEL0nULduO3yYjD913RWGR0M5cuXQAjX8JOqxFNOK9qHuYPDWrUoLQCRmylgqKocDSVJnU+1Vq/hHcEuy9DmcZvpM+9RnmalUejFG9sWt8aF+/ZtqxVrjohddCQzZfENiwnfnVh7e8CxHDrSMl8OLjm3pbVG1UkyVOsxFUbh9nu8XZIIOW7bO45Op5VtHxoszgrbfy3lP1VxXXFRcGyE8s1kST7MSucQuzDNr6U1uAkyTJpzcw5ZpinOH4Sx1ymOUgifT96T3FVsaixfCXAG9xSzKF1TM7aSFyqcrHyD5feK+lEWBsPsK+eOxljFYfErdw1vO66FRJlW0IOTltqToYNb5h8VmXxkI3NZj89fpWwnyQ1UOc1fPHb4G1xPEWzsXzqf6bnjH3JHtW/XAIliSBzBI/wDHf6VS/iJwnDYjDO7JnuWl8LZ4ZZYamfEVEyVPntTNGplA4Vg3sZbtolSNnHUiDqeW4q6dk+216/ixhby65Sy3BoCFgmRtvzH0qpYa/IBbwpcHdOv8l1BA05SB9qQ7L9pDh8UuZSWtsUfT8BME/SDRCdM3NjuDrsuvxhxeTAjbW4g125mPoK+frKlmg6Abk7Ac5/bnWvfGDFs3DbROY5r5MyToqsAddQCeRrGDeOxJI+1dOVpVF+DlwKo2L4nEZmJiBy9BoPsK9WztSBccp9P708VNK5JO3Z0oWtmBNP8AA4YLaLPJnkvIAjbzNRXewD5VOW8SrWhEglIAG+Y6fnNbEGbd2Cx6tw6wYjRhz2DsB9qKV7FWbFrh+HRrgBCAxJ/ES3TeDRV1LRCiQu8TGwkdMqif1ry+PMfLcAHNv2g0imFUal5PQTHvRcwiN8wc9NwPYSB9q3RozxeNuHRAY/q8IEa7kVnvHeHi85u2wvV2YhQW5wsS3QdYrRcbh7RtlO6dhHJyNtRqsQKqF3jZOayMItgEFWdVJuEcxmfUg7E9Ca5s+6VlIFIxHDxBXnOmo1HoNvrVi+F/GRgsTcGXMLoVZJChchLEyT51Df6WxJADEA6kiNfQVI8OwBs/7k5fOJUjpMyPSa5cUuE1ZWUbWiL+IK95jrl7wzcgmJjRQBHXQVWrdjWrjjZe5L5HG+oifpsPevCYZGaVtBFAGstr1MmfPasy+oSk3RmPE+KRX04YSJ6dBXo4FZCjN5mPtAk79atN21oe7yCIjQk/WY+1PrFrMAWUseQAKgeZJHi+nKags7eyksdFUt44WLYRrCOwn5wSdT0I6VZewztjMQe4wuEHdhWbOkCCYgQCZ0ptxHAoR87hufi8/wC1Sfw+4vZwVy6zh4cKFMDTKSdQW1JneurBL3JJCznKMHX7Fc+JGCP+pOGW2jZbchPCg8I/IaVD2uECCSwbLrAkKf8A5ECfb61aO1+Lt38U19beYMBuylhlEE5RMUzwWHstGZWY6xmJP/aDA0/KlzzcJNIWCbim1sijhLREZC3mCAu0aKNz1J/vUlhuKNAtlSU3RckAMJiBzHODImpDJhABChZBkgK76c9QVX03pncxiZTbBKiZA110/F4ZJ28O1c98l0xuNEd/DgtL3WLuTI+cjpqNielOBgAASsGNyyiPq5C/Y0tNoplFxUbUklSvKMogz9qQ/gHcnu+7cAScrAxpzzaz7Vve+jetEc+BfPmBtzIYQynn5eHl5VoXb3tJcxGCVWFseJGlQSSR6mBv51Q24MxaTJAiSYGp/CMx6Tv0qwcZtZLADOTG37HNuK7sU/pkjlnFcosp12TzP1pNFqQCLzk+8foa9PhgOQH1n7mftUoyoqyU7H8du4bEI1o6kwVLEI0/hMdesVvfB+MC9Ztscud1DFVJYCRtJAiNvUc6+dsBfW2wLJn22YowjmGEwfUGta7Ale6a7b/iXQsfDczlix1nw3ChWSdcomKfE23QMuxdwT8pHQkg+nMflUPxftJhLLm1iIXMNZTMsMI1ZZiRzrmL7RG3M22Uj+bNHsIk1jXabil6/fdnM5iPCAxVTsAuaSBpyNPlm4BFJltxvw2xLknC4jDvh7pBDsWLKq6q2khzoBIOscqjMR8Or1vvLv8AELeuQubwlQV2Y6nWFg+xqS+F9xgjqt6RubQZpBOnyMmXWDqrA7b1fsDhc6urACRlOUyRM9ZANWwxjONsTNklDfwZ126v2l4Zas3z89t2DAye9WGUgEyVJ+x5ViZFaz8a1i5h7S5sqWyZPyyTHT5oXr7Vlvd60ZdTZmN3Ba/lnjDgTPTX3p13hiklt6127aIipXZRHWHiVT4QYJJ6Gn4A70BpABAIyxAGn83Ko1Lc1M4KznKqDqYB36gTpqa26FZ9CcOwdl7KMG0ZQR4DsduQ5eVFJ4bD21RVDCAAPnPIRyNFdSJaFWvNPJT/APET9683dRq2Y+s/ZSaS4ipkBgIfVD+Keds9WGonpEzyiu8ynMIzsAigsTudJG5P99qlTkrQ1jprjNIt5M2wGYD/AMiKRxFu4invlI57SJMxqJ9468q8NagauSh0DOJh5mRtKb+nLbWNxPGLtokBzby7hnOsjQGDoSNRBqPGT7NQlex42gHoQ06dPFUfcwoZp0XrrAYcgN1mehp5/qwcnve78syNmPPR1ZW32zT60lc4pbKnLmLLrARjprrJUER9q5pRvsvGVEddwarOo5jwkGNAabHCrm/FESZ9ukf4aXthGaJIzbkzE6Nrz8qSv4tUIW2TOxJkTznWAK5XC3osppImLGCW2maAobQDKSY9Jn/3Tp8IF1JaY6axruDMfSqqb8sDbG2hLqNT1029TT60jkauxHTT8ulXx4k3onKTJa89vYnTzhWnrNNLtgMwhs4IETbGuvIkkSI3502cmdM2kzAysOmo+tI27V5XFxZBnVgJPT3PXSnyY0tiKQrjMGpbK142/C2pygkDpsNfKkO5VhltKpMaqCGJAHlqRpzgU/xfDRcALKoO865pI2JO8DyjavfD+EmQAMkSC2884OwG++/SuW05aK+KIp+ANEuxUb+EZtN9hEUWcDY0CuSY1JIkek/LoY/WrVd4WIElgNCQmbT+aZ1cx0+lOL3BbV62JtOjfhLgzlOreJZ1PnrvrNWalJW3+QloomJKEBbfdCAdSstp1LCkbVvQOxaAT8gVT10ZtvWrHjeHHDMe7trH8wuW1zRqZkzpB0NV7Gi5pm7sSdi4eJ9DA+lJG266/Ex0cxV9bkZimXcasWHkSBuT11pXFC24U5yNpDAgAHnOp6chO9IvwxlCs5Fv/kdT6IPFBHkB514KZTOsagSu+nT3nfpXRCCqkxHISsi2GgPHLMwP5KD/AHr2MEhaFvK7GNCrKZPIE717ucGZVzMQAdtMw9zypqw0jMG56DT6kTSzg4+RouxZ8Kbbxctv5DVfzE1euxt67cyWxbyg/wDUhiuVBGUtEFthzjaqPg8IXYAELykmT7Aak+QFaNwrChESyrBV2GdoBJ1PuelVwRk93oWdE32hsX7mHNpLllGMBSxKyd4U7qx5RVP4pxB8RhUw4CIwgPMnMw8OcHz3O40arJirOGsIz3WDlJJUAsu0aabwSKzHi3GGvXCyqLa7BUkaTIJ11O30EbVTM0vzNgNbYe2huC4UOWUC3IZpYKdBqBGvmBWyfDXiiXsHmGYPMOHud4xYAeIE7KeQ5fesi4PicOHy4m2zJr4lJkHzUfN9vepvCYm2pIsXH7rYBy3hOsgSAY8q30sY3t0S9RbiNfi5lucQbNdChLdsKsM0yWLRGgInmRWf92KneNsVxGfRpgmROx/qHOOVRLLrPntRldyY2NVFCCWtadJZ0018on7VwJXtBrUrsotHEwwPKNeWlXvsb2fFk985HjSFiTEka9Nqq/DcT3ZkojzycT71eOy3FxeJthAjf0gZI8+h5VTE48tsWd1pE4MIh17wf5712nH+lt/KPp+1Fd+iNjrh3FVINq46nN4lM6K/4efPoKQuYpVLKylW2OXQgnTUxKg+pPSKh72FcHp5nMSTttMD3p/duBwGZhnAAYAbgaBtfLQ+gNTlF3a8mJ0dsX3MzlIPhhYhQNlE8/yppfwKtGcZkAygQCpgwAY6bCdYjoKUOJbwwBoZVftPSQNR6mnOHx2Vo/EfmZAFaN9TGpneptSTsfTRXzwCXzB2Uk7ZmaBGw1+XSY13rmNwjWcrxmaSCRqAORI0JG0zMcqsF57TKRcDEcyqgHXn4TOnXX7VCY3HqsqrMpXwrnbMpVo3ME5uXiA9a5srjFtttFYW6IvF3bTjcK/MAR5ADXTlE7RTZOGCCY5jXQRGh0H71M8N4MLtsm1AdZLqFV8yj8SkdDuN9Qdq82LXeiM/dif+oAFPntqPpvXFxcuv2LukdweFC7BfEAJA8PsGEsamreDtopITMY3br6D261HWMLkI/wCodpBVhr5LEU4XE5xlLsIJ0Bj2+bSrxjOK+BWovoRfBGYJAH8hC5T66Ak+tecRw8sw1UAGYVRqTpodNY0AAmk+J8YtiJuqmmgtoXkxB0IEHzkjqaa2caqoNLi94fnLAEmNo1j8hNRmpPTMS8koeGBmIGbNA3ygKSD1IECOZ0p7hFs2JDX0JgRBBCkgZiGOhMidBpJqurxEB07wZNZZluhnMxA0Ebc6muG2muDwvBVo1YqxGhDagSYOuWfPznii09hOu7HjliyZrhyEqR3a6/MQTmAB6DSNjUhiYYG4XzquhN1CADsBJJknaFGvSmNzCvbIJF45g0MJZZAnKVJ2Pr18yWo7Ttl7w3gNRbCMuhIWWOhnWdNI06612K09EWhtisrGAguLADFkCQ2sb68j00Go1FRBxT2YcrZRBp4QrNJPr/8AtUza7TuQMwtsdJkECdwYXWPWTTheJp3ZXKqxuqhDqTpBe0Z8vpSTx8uwT+4qd3tCZbKtuY1YBZPmTr12iZjWmgxbNlg/zEKo8TQJgkDnsOdTPEMU3/SdQSNVazZJU9SyqI+mlJoHgtcNt3+UTBIn8QKx02H2NIo+Eh6IPG3XY/7rAQIjUwByAG/5Utg+GG6QYyrprAk+mn5167lACbiBCNijMJM9GzfWn/AsaXbKvhVRIBEz9DJ9vLSqQim0pBWtDzD8KSyytbtsWmJYzpME6AwYO+gqTFrxEmHyklJEZFIiAOv716YmNI840395pbh1xCSGG6nY9NfTlyrtpRRLbIXG4p7q3bdx0RQZ8MFysaAwJjnAioC32futZa6MuVZJBMEgcwDz3030NWPEYuzYLOtu02eT4ncuSD+GB4Rvy6a8qgrPG27xyUGVjIRflB6x+Ikb9a55cLqRVJ1oirmCIXW2xmCG1gDSf6SCCN/rFOVtm3ojd4o6plI11EE6n0JmmmLOpykkb8xHkRHKTXbWYhIaPm+x+nMUsKizJbQhxSyxhmBk6aiI9OtRhSKk+JXpYazGvLePKmUVs3syPQkFr3bXWvWWutbikGJ7D9ndFPeocwkZYP011+lWPhrmygthQRzOxP0qv9kbE3Sx1yCY5HkJ1q6HEaaoAPSuvDFNckqJTb6YmMaOQce9Fe1jofr/AGoro2LYo2/4tD16eh2mkr1xidHKjnpOtcorYBI6buwBMnryFOO6VRoJJ9v1oorHsEJ8QSLRDE6rGh1g/wCbVVl4VcjNauZhGzSARv8AXnRRXPkxRmtlISa6JPBXmtAMQJYgsR4WC5dpWJJaNd49aUxfGsOzMhDowiXLEg89dCSOU7+VFFc2fGscPo0Xg+UtnMNgbzF1OS0dwQAc49RG++o9Yr2LdvMCS2YEjmcrBRI31/8AfWu0UkZccal8mxXN7G+F4K1xmcKGjSTAnlt6UvbwaXLQLL4R/Ix9hBC8t5Jooozy4tJEI7EcHYWywKIBrI5kknnPLTkRUoC93LmOZpkZvUwBrzECiisgk9jsVXF9yYDODmlRoYWCYnQjU8vvTLC4u+qNqGJzGYWQdyNROnIydKKKrJ3+n6tCJi1nCgKufVjmbwsYmRm3E8+te1tOstkUlfMSB11maKKq+ja2Vu9dZLxa4oZnlpLHVBIK84O/KuXOP2cgy2iSCfxAabclgg+21FFck5OPRZxVDbHLaY6uyEwQDLKJ8wB+XvUlwrgr22DqyFTlEDNLA9JAg+se9FFcuXJKE1TClxLBewhWCyhQdpJM+egNdwSgXVOhgjYddOfr0Ncor1r5RdnP5ILjVkwctpTAMlmkiDqBtp99KqhvnloPLSiiuXOqZWHQk/UU7t4UvZUD5lZj7GPP+miisxbezJjO/aJnaZ1AG3vTXLRRTS0zIhlr1aQE+IwJGsTRRSo1lh4Zw1kK3UaRy5SNQRBj71P2se45fSuUV3RXHok99jgYv/8AGp9yKKKKpYtH/9k="/>
          <p:cNvSpPr/>
          <p:nvPr/>
        </p:nvSpPr>
        <p:spPr>
          <a:xfrm>
            <a:off x="1697039" y="-830263"/>
            <a:ext cx="2619375" cy="174307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330" name="Google Shape;330;p28" descr="data:image/jpeg;base64,/9j/4AAQSkZJRgABAQAAAQABAAD/2wCEAAkGBhQSEBUTExQUFBUWGRgXGBgXGBoYGBoYFhcYFRoYIhwZHCYeGxojGhoYHy8gIycpLC0sGh8xNTAqNSYrLCkBCQoKDgwOGg8PGiwkHyQsLCwsLCosLCwsKSwsKSwsLCwpLCwsLCwsLCwsLSwsLCwsLCwsLCwsLCwsLCkpKSwsLP/AABEIALcBEwMBIgACEQEDEQH/xAAcAAABBQEBAQAAAAAAAAAAAAAAAwQFBgcBAgj/xAA/EAACAQIEAwYEBAUDBAEFAAABAhEAAwQSITEFQVEGEyJhcYEHMpGhQrHB0RRSYuHwFSNyQ6Ky8YIzNWPC0v/EABkBAAMBAQEAAAAAAAAAAAAAAAACAwEEBf/EACwRAAICAgIBAwEHBQAAAAAAAAABAhEDIRIxQQQTUSIUYXGBobHwMlKR0eH/2gAMAwEAAhEDEQA/ANwooiu0GHK7RRQaFFFFABRRRQAUUUUAFFFFABRRRQAUUUUAFFFFABRRRQAUUUUAFFFFABRRRQAUUUUAFFFFABRRRQByiu0UAcmu0UUAFFFFABRRRQAUUUUAFFFFABRRRQAUUUUAFFFFABRRRQAUUUUAFFFFABRRRQAUUUUAFFFFABRRRQAUUUUAFFFFABRRRQAUUUUAFFFFABRRRQAUUUUAFFFFABRRRQAUUUUAFFFFABRRRQAUUVyaAO0VG4rtFh7ZyvdQHmBqR9JiveC45YvGLd1GPSYP0OtAD+iiigAooooAKKKKACimfFOKW8Paa7dbKq/UnkAOZPSsi7Q/FS/eYrZJtJyCxnPmW3B8hQBtGYUTXzTd4rdJku3qWPPWpDhvbTFWCCl5/QksNPJtI/vWmWfQ9FU3sP2/XG/7VwBLwEwNnA5idj5fSrlWGhRRRQAUUUUAFFNzjk6+fOvCcTQmAZpOcfkB3RTX/UU6n6Uje4wg6nWKPch8gN+0Pamzg1BuElj8qL8x8/IeZqm3fi8Z8NgR5uSfsKpHbLtA2JxVxxsDlUdFXQD9feq22M/w1Qw3PgvxNsXmC3AbLHYkhl+u4+lXEGvl3DY0zWy9ge1xuYQK0FrZySdyIlftp7UkpKKtml+oqHHFWOgg/mAeVN8Zxk2l7y4+VQOgg8oqXvxukBYJomsyx/xZgxbSfNhH2H715wfxYYmLlvfmp284OlVt/AGnTQGmqinabvrYZHkEctCPXzrnC+LM3MnKdN/T8pqL9Qk6oC4TRVcbHsxO8++lMzxFw2WLh57Gj318GWW7NVF7fdqih/h7LQYm4ynkdln7n6VJXO8ykkMJ30YT6+dZl2lcjE3BIOo6DQgae2g86eGTk6o09YZiQdWn8z5dfSaQGJYNoTpz2IjmK7hlbLJB10/vTLGYkro0iBseXKaqbRr/AGG7SHE2Stw/7lsgEnmDqp9dCD6VZWvAbkD3rG/hnfd718DXwqdP+TAHT3q+XcJcaPC33rnnmcXVCtll/i0/mGlDYpQQCRJ2qs3uH3YkISa8HD3+Vsx96m/US/tCy1DEr1Glc/i0icw9zVT7i6Pwsp964tu4DLK8R0NZ9pl/aZyRUvi5x/PfWwreBFDETEuw384UjTzNZ096N+vvPrzqW7X3M/EL0zo0QdzAHXYVC37Tcg3QR99T511xlaTGo73/AKny/wA5e1ee9ny84/z7zTRiRv8AQkj8964rGfPfp7zufWmMomeF8UNi6l22TNtgwge5H0ke9fRA7SWe6W4W0YKYgk+IA7RPOvmFng9J/Xef7c62zCOO7Tw/gXc/0iufNm9tIxuuy52e0dlpOYgAxqCKUTjtkie8H3qlhlO615Z0H4a5ftn3Gc0XU8fs/wA4+hoqjgjko9zRR9s+43mi7LwrWSdee/vTM8Du55FxQJH4Ty/wVPV2uz2IfBtEZiOFMR4WAPmJ/Wkf9EMQWBE/y/3qYoNb7MPgKPna/gxau3g4lQzKCOeViJptds4a4oIEH1qf7fN3eKu2haZjmYiCB8xL++9UG9iGBIyukbg/22p7orFWSHeWw0KsaHma0z4RcGt3bF/vJzC4ugJEDLodOpn6VkWHefELTFebT/gFbl8ItcPcfKVDFN9vCGH12+opXXkGtFzw/CbaEkAnlrrArIvipx7NizZWAloBfVyASfuB/wC61DEdoMl9kPyiB9gawrtySeJ4kDWbhIPkwBGvoaZRiukJTIlsVXpMR/71E+dO+GcALEZoXUesbz5VJYns8ltVY3AP5h/N9a2xuLH/AMP+KAYxLNweC6chGwk/KfIzA962XC8FtIZCyfMk/nWAOy5g9ucynN6Zdf719AcD4uuJsJeT5XE78wSpH1BrEk9iyVD81wmk3vwdSo6a0w41iH/h7vdqS5RgpiBJEDXp509CWZPx7t1exfEGw9ksyZyqqokkKdwBvMVF9rcHew96bgAJywAc2kCBPUaiPzq74KzY4bbLIqtecf7l0iTPMDogP4R7yaonbzjf8UyEEKwBBWfDprIPMHlTODSsZNN0NMF2ldfTpUVxHi73LhMaUwTDOSaRFtzuf2FSsoWrs9cezfs3BcVBmBaZjweIaAidY5862jgXbEXl1iQcrazBiRrzUgyDp57GvnLG4rwKAxgT+n7VO9m+LXsMDGpfKSDyAmPQwZ1608U26ElSPo9caDzj1/eva3J5j7/tWP8ADPiG4MMQZ3jb+9aX2d4guJt5tNIMev8Ahp5RoROyWzHqK8hj1H1/tSvdVWu0PaRbNzuQ0NGZjzAOw9aQ0xPtZcf/AFLEM4APevIG0g/tTjhfEQpBIH2/Wm/bjH23xLummaCW/qgAnXqAKri4+DAKn3/SktFKLri0sPrlA67xUJxDiFseFAAB0phc4m0agGo27fkmI+orOSGpod4xwxB6b19AcBuo+FtM9lZKCcsGNPLYxuK+d/4iEMwT9qunY34hth7BsltD11+9Cp9om4p9mxnuDobS/UDbn5e9ecQ1oHWyI11BB/IVlVv4jnvJ3g/Ucx9K1nC8FtXLa3AxIYBgdQCGEg79KpFQfhE5Rpif8JYOuT/uP/8AVFPF4Fa/x6K3hj+P0Fpk1RXkt6fWk7mKRd2UeprKKWIcT4qtlQW3OgH6+lQnCu0qtfdC4ZiJA/47j71T/ij2la3ft92QylNDykEz+lZ5Y7ZPavpdGpVsx13HMe4kUmS6aXZTHxfZb/i1hS19b8eFgEf/AJLsfdfyqnWblq0pzfiBgQSdokn1rQ+I4oY2wV0Idcy/mv3rM8DZu4hytslcoM6GAw0ymOehrn9M5ZvpXZ0Tj7K3/P4qGdyyoBYa9Nx9j51pXw64664bu1Oz/nr+9ZJir7qSGzZpjX86uvw1vk27o/qH/jS+qi4wd9obA1OVfd/0lr/bS4mMu5yGQ3WEHdYaNPaoPtTj1uY3OuoZACRsSNPYx+VVnizFMRdTaHbTYATIp7wHDNiLndqQGKswJPNFLR6mIHmRVouoEpf1ND1eKujakD13pPH8ZzCGJj86bHCAg+HOxnxFiIn+kcxT+xwNWw4YCXnTWJFZY6ToQwWPKMD3LjUg5toGjCD61oPZ3tkcPYa0rQqMzKBpCtrrrvM1nt67kWWLMxAHiMmOk9KmeG4AHDq6mWuLr5EGIrU2DiumXTDfEAMJdYn7/Wo/E/FnubkL4lPzKdoqjcWt3EMaxVbxBMkmmTbEmkvBe8b2m73cnK2oPNTyb6aEdPOq9jZb1FIYbW2p8v7Ud4dufL9q77tbODpnrD4mOmY8zOlNL14fh08hJ251K8H4X/EXlEE+LVQM2YAEnQcoG9d7RcGNjEGVZA2oUqVEDwyAeWlTfpmoe5eivv74kXhwRqBr15jTl0p4L5iDt0/zekhXrJOtY9CiV7iLLAXc/wCE1uPwWvhsG/VSqk8/xH9ayDgHYy/j3uDD5S1tQxDNlBExAJ0mev1ra/hZ2UvYLDt36hXc/KGDQvmVMST+VJI1F3NfPPxM4my8VxIDHQoPpbSvoavm/wCLqZeL34/ELbfW2v7VNlEVUY8l9ddKevjXZcrFYMAnKMxC7DNEkDzNQbnXzGtS3DLoMNIBXkROvpzpGUi/B3GcPCiZ0oOIJQDJb0GUNlGbL0mPvvTy9aI8RZGB0Ajr5TpFRGLuZPDMnypVZSVCGLuTAFJ2Wrjrqa8WjVKrRC7dju1c1r6M+E3FDe4Zbza92zW58hDL9mj2r5uU1u/wNxanA3UOpF3NHkyqJ+qmiPYsui1Y7CXmuMUzBZ0GYjbTaRpOtFTZE6ww9DRVqE5kNa4Ik+KD+dO27i0NlB5aSfvVZs4pg4Ju3AemY/vtUgcWTycnrln84qu32TIL4kYFcbhJQMLtmWQEABlPzrpzgAjzHnWDYhzX0fa7wyzAqo55QfaI1rF+2XBBYxNwZSFYlkkR4WMjbTTao5F5K434JT4e8azWWtE+K3qv/Emfs35irr2L7M2/4zGOyAo62rgnQBibgfn7+9YvwzH/AMNfW6omJDDqp3H+dKvrcevPYDJcXD27gzM7HxbkQFGpjeRprXDjUsOZzj0ztm1mx8H3/rz/AI1+SKh8QLCpxK/bSAitCCdMpAOhPmTUj8PuJpbuXEJ1ZQREkSp29YNMb+KtmQ+IN0cpt5h9zP0p7h+I21wzKngKrK5dM3nO86zrVfU5Hli9bYuGHtPvwJ8S4UcZj3FuFnLmnkYAO3PbSrrwjheHwVqEUtfjxM3+fYaVSezPHVsXJiTUnxTtSHBIrIR4xS+Bm1JuXyRXFL7LfZohWadNpO9e8y3DJ7xoGiiSI6RyFR6YksDmOk1ofwo7Ni+t9ly5lAUlpPz5oAA/4g10YcUZv6nS8kJ5HDozjiGMzcgANBUvwHGlbbSdNI96ZdouCGxi71ox/tuVEbaQdJrvDLHfXVsoyqTOrmFlQdJG00s4qNqzccnJpkxisZnWOVQmB4MuIxVqw1zuhdbIHK5gCZC6SJBaBvzq34Ls41iBdsNeukBgqS6gEaA5JBadwTFSGOLogfE5LZE5bXhbKqwQTAgNPIHSop0dE48kQHaTsW/C1QXriOrAkMobkRMqRI+Ya7VV7mJQ7OD7H9qsHbHtUMTbOdjcfTxE6eGYkbaSfqTUXhexF84RMVoO8vLZRCRJDKSHmdBOketdSyNrRwShTLB8KcQDxG0QdfGCPW2+v1H3qc+Ndv8A38O3W24+jg/rUL2ZxtnBlLhH/wBMzny+LPsUbpImDU/204rY4laW5YaXsIzMAAWXNl16FfCSSNoqnuxaSZF4Zc7Rm0RXrvNIFdGHI3pLE3gn/I1j7tj2aN8JcYtnEASP90FDPM7jfzH3rahbr5c7MXbhvW8rMIbMpgwCBIj6cq+nsHfz21ZhDFQWEzBIkjTzpZ/JsfgVZQdNa+bfiWQeKYqB8rhR6KiivpORXzJ27fPxHFsASDeuDb+U5f0qTKIQ+H/AreL4nZsXVzW37zMASDAtOZBGxBgjzApTtX2JxHDcV3RGdLhPdXIgP5dFcbEe+1WH4ErbPE3LmHFlu7B5ksof3C/ma23j3C7OJsm3dUOJDDqrDZgeR3+ppoJNq+jHKk2fNnG+E3LNq24zNI8Qj5evqKq73JMmt3+IXZS1awhuobmZMoUSCDLDfSetYO5kknc6n1NdPqoY1UsfkniyOa2LYhoPsPyFebI0rzi21B6qp/7RXbJ0rlnqTLRHNtda0D4XdoxhcZbVj4LpFo+WcmG9AYrP7LailsJdJbPOVRz56nkOppUrYSZ9dC6PKiq5wPixvYa1dMS6KTtuRr95orp9qyHMc27arqNv+OYn3GppU8RPJIHOSB+Zn7U0bi4nQu/sIrv+qE7Wz9/0rabAefxRjQAj1qk/E3goxOENwqFe1LK+0jmnod/arYLzblu79uXqx1qhfEbHvADYxArDw2EDgsvVyAfv7A0k3xXRq2yldn+zmH7kPiQr94YUhm8HIKYgBjvr5CpXGcOw9l8v8Ncvt3YhAG7pFByhgSdZ01OgPnVZHESoKx4SMp/laNpHuDO9Xn4L8RuYi5estlKWoaTLHKxK5RPKQDXPH+pWdcpJQdFA49xK6tx17u3hwphgqrM76mNdCKgl4iQ+o5AGefnVg+J1sLxXELrGYemqLVXa3JoklGTRKORyimPbzWxBWZO43j9q61/Smb26UyED96xmpj3AKzkIoJZjAA61tXwhwjYQ30vZQ10oVCsG+UNmmNBuKzLstwdP4c3HuLad2Ik6nIIBjXSTPrAq19n7WBwzl8ReOImMpMrk3k6EyD50ynWinC433+BXPiL/APdsUZHzgjXeUU1WiQPl3HPbWr78XeNqRat2TYa2/wDuygUusAKFJA5/p5VmYZjzNDfIVfQqZNJ2nv7d9cHKAelNeJ8Ve4RmuM8DSfOoxkY9ac2OGm58uyiXYnKgHqx3/PkKVtIxzbND7N9krNjCWcfePell7wW/CIEwFUE+N4kzEL0nULduO3yYjD913RWGR0M5cuXQAjX8JOqxFNOK9qHuYPDWrUoLQCRmylgqKocDSVJnU+1Vq/hHcEuy9DmcZvpM+9RnmalUejFG9sWt8aF+/ZtqxVrjohddCQzZfENiwnfnVh7e8CxHDrSMl8OLjm3pbVG1UkyVOsxFUbh9nu8XZIIOW7bO45Op5VtHxoszgrbfy3lP1VxXXFRcGyE8s1kST7MSucQuzDNr6U1uAkyTJpzcw5ZpinOH4Sx1ymOUgifT96T3FVsaixfCXAG9xSzKF1TM7aSFyqcrHyD5feK+lEWBsPsK+eOxljFYfErdw1vO66FRJlW0IOTltqToYNb5h8VmXxkI3NZj89fpWwnyQ1UOc1fPHb4G1xPEWzsXzqf6bnjH3JHtW/XAIliSBzBI/wDHf6VS/iJwnDYjDO7JnuWl8LZ4ZZYamfEVEyVPntTNGplA4Vg3sZbtolSNnHUiDqeW4q6dk+216/ixhby65Sy3BoCFgmRtvzH0qpYa/IBbwpcHdOv8l1BA05SB9qQ7L9pDh8UuZSWtsUfT8BME/SDRCdM3NjuDrsuvxhxeTAjbW4g125mPoK+frKlmg6Abk7Ac5/bnWvfGDFs3DbROY5r5MyToqsAddQCeRrGDeOxJI+1dOVpVF+DlwKo2L4nEZmJiBy9BoPsK9WztSBccp9P708VNK5JO3Z0oWtmBNP8AA4YLaLPJnkvIAjbzNRXewD5VOW8SrWhEglIAG+Y6fnNbEGbd2Cx6tw6wYjRhz2DsB9qKV7FWbFrh+HRrgBCAxJ/ES3TeDRV1LRCiQu8TGwkdMqif1ry+PMfLcAHNv2g0imFUal5PQTHvRcwiN8wc9NwPYSB9q3RozxeNuHRAY/q8IEa7kVnvHeHi85u2wvV2YhQW5wsS3QdYrRcbh7RtlO6dhHJyNtRqsQKqF3jZOayMItgEFWdVJuEcxmfUg7E9Ca5s+6VlIFIxHDxBXnOmo1HoNvrVi+F/GRgsTcGXMLoVZJChchLEyT51Df6WxJADEA6kiNfQVI8OwBs/7k5fOJUjpMyPSa5cUuE1ZWUbWiL+IK95jrl7wzcgmJjRQBHXQVWrdjWrjjZe5L5HG+oifpsPevCYZGaVtBFAGstr1MmfPasy+oSk3RmPE+KRX04YSJ6dBXo4FZCjN5mPtAk79atN21oe7yCIjQk/WY+1PrFrMAWUseQAKgeZJHi+nKags7eyksdFUt44WLYRrCOwn5wSdT0I6VZewztjMQe4wuEHdhWbOkCCYgQCZ0ptxHAoR87hufi8/wC1Sfw+4vZwVy6zh4cKFMDTKSdQW1JneurBL3JJCznKMHX7Fc+JGCP+pOGW2jZbchPCg8I/IaVD2uECCSwbLrAkKf8A5ECfb61aO1+Lt38U19beYMBuylhlEE5RMUzwWHstGZWY6xmJP/aDA0/KlzzcJNIWCbim1sijhLREZC3mCAu0aKNz1J/vUlhuKNAtlSU3RckAMJiBzHODImpDJhABChZBkgK76c9QVX03pncxiZTbBKiZA110/F4ZJ28O1c98l0xuNEd/DgtL3WLuTI+cjpqNielOBgAASsGNyyiPq5C/Y0tNoplFxUbUklSvKMogz9qQ/gHcnu+7cAScrAxpzzaz7Vve+jetEc+BfPmBtzIYQynn5eHl5VoXb3tJcxGCVWFseJGlQSSR6mBv51Q24MxaTJAiSYGp/CMx6Tv0qwcZtZLADOTG37HNuK7sU/pkjlnFcosp12TzP1pNFqQCLzk+8foa9PhgOQH1n7mftUoyoqyU7H8du4bEI1o6kwVLEI0/hMdesVvfB+MC9Ztscud1DFVJYCRtJAiNvUc6+dsBfW2wLJn22YowjmGEwfUGta7Ale6a7b/iXQsfDczlix1nw3ChWSdcomKfE23QMuxdwT8pHQkg+nMflUPxftJhLLm1iIXMNZTMsMI1ZZiRzrmL7RG3M22Uj+bNHsIk1jXabil6/fdnM5iPCAxVTsAuaSBpyNPlm4BFJltxvw2xLknC4jDvh7pBDsWLKq6q2khzoBIOscqjMR8Or1vvLv8AELeuQubwlQV2Y6nWFg+xqS+F9xgjqt6RubQZpBOnyMmXWDqrA7b1fsDhc6urACRlOUyRM9ZANWwxjONsTNklDfwZ126v2l4Zas3z89t2DAye9WGUgEyVJ+x5ViZFaz8a1i5h7S5sqWyZPyyTHT5oXr7Vlvd60ZdTZmN3Ba/lnjDgTPTX3p13hiklt6127aIipXZRHWHiVT4QYJJ6Gn4A70BpABAIyxAGn83Ko1Lc1M4KznKqDqYB36gTpqa26FZ9CcOwdl7KMG0ZQR4DsduQ5eVFJ4bD21RVDCAAPnPIRyNFdSJaFWvNPJT/APET9683dRq2Y+s/ZSaS4ipkBgIfVD+Keds9WGonpEzyiu8ynMIzsAigsTudJG5P99qlTkrQ1jprjNIt5M2wGYD/AMiKRxFu4invlI57SJMxqJ9468q8NagauSh0DOJh5mRtKb+nLbWNxPGLtokBzby7hnOsjQGDoSNRBqPGT7NQlex42gHoQ06dPFUfcwoZp0XrrAYcgN1mehp5/qwcnve78syNmPPR1ZW32zT60lc4pbKnLmLLrARjprrJUER9q5pRvsvGVEddwarOo5jwkGNAabHCrm/FESZ9ukf4aXthGaJIzbkzE6Nrz8qSv4tUIW2TOxJkTznWAK5XC3osppImLGCW2maAobQDKSY9Jn/3Tp8IF1JaY6axruDMfSqqb8sDbG2hLqNT1029TT60jkauxHTT8ulXx4k3onKTJa89vYnTzhWnrNNLtgMwhs4IETbGuvIkkSI3502cmdM2kzAysOmo+tI27V5XFxZBnVgJPT3PXSnyY0tiKQrjMGpbK142/C2pygkDpsNfKkO5VhltKpMaqCGJAHlqRpzgU/xfDRcALKoO865pI2JO8DyjavfD+EmQAMkSC2884OwG++/SuW05aK+KIp+ANEuxUb+EZtN9hEUWcDY0CuSY1JIkek/LoY/WrVd4WIElgNCQmbT+aZ1cx0+lOL3BbV62JtOjfhLgzlOreJZ1PnrvrNWalJW3+QloomJKEBbfdCAdSstp1LCkbVvQOxaAT8gVT10ZtvWrHjeHHDMe7trH8wuW1zRqZkzpB0NV7Gi5pm7sSdi4eJ9DA+lJG266/Ex0cxV9bkZimXcasWHkSBuT11pXFC24U5yNpDAgAHnOp6chO9IvwxlCs5Fv/kdT6IPFBHkB514KZTOsagSu+nT3nfpXRCCqkxHISsi2GgPHLMwP5KD/AHr2MEhaFvK7GNCrKZPIE717ucGZVzMQAdtMw9zypqw0jMG56DT6kTSzg4+RouxZ8Kbbxctv5DVfzE1euxt67cyWxbyg/wDUhiuVBGUtEFthzjaqPg8IXYAELykmT7Aak+QFaNwrChESyrBV2GdoBJ1PuelVwRk93oWdE32hsX7mHNpLllGMBSxKyd4U7qx5RVP4pxB8RhUw4CIwgPMnMw8OcHz3O40arJirOGsIz3WDlJJUAsu0aabwSKzHi3GGvXCyqLa7BUkaTIJ11O30EbVTM0vzNgNbYe2huC4UOWUC3IZpYKdBqBGvmBWyfDXiiXsHmGYPMOHud4xYAeIE7KeQ5fesi4PicOHy4m2zJr4lJkHzUfN9vepvCYm2pIsXH7rYBy3hOsgSAY8q30sY3t0S9RbiNfi5lucQbNdChLdsKsM0yWLRGgInmRWf92KneNsVxGfRpgmROx/qHOOVRLLrPntRldyY2NVFCCWtadJZ0018on7VwJXtBrUrsotHEwwPKNeWlXvsb2fFk985HjSFiTEka9Nqq/DcT3ZkojzycT71eOy3FxeJthAjf0gZI8+h5VTE48tsWd1pE4MIh17wf5712nH+lt/KPp+1Fd+iNjrh3FVINq46nN4lM6K/4efPoKQuYpVLKylW2OXQgnTUxKg+pPSKh72FcHp5nMSTttMD3p/duBwGZhnAAYAbgaBtfLQ+gNTlF3a8mJ0dsX3MzlIPhhYhQNlE8/yppfwKtGcZkAygQCpgwAY6bCdYjoKUOJbwwBoZVftPSQNR6mnOHx2Vo/EfmZAFaN9TGpneptSTsfTRXzwCXzB2Uk7ZmaBGw1+XSY13rmNwjWcrxmaSCRqAORI0JG0zMcqsF57TKRcDEcyqgHXn4TOnXX7VCY3HqsqrMpXwrnbMpVo3ME5uXiA9a5srjFtttFYW6IvF3bTjcK/MAR5ADXTlE7RTZOGCCY5jXQRGh0H71M8N4MLtsm1AdZLqFV8yj8SkdDuN9Qdq82LXeiM/dif+oAFPntqPpvXFxcuv2LukdweFC7BfEAJA8PsGEsamreDtopITMY3br6D261HWMLkI/wCodpBVhr5LEU4XE5xlLsIJ0Bj2+bSrxjOK+BWovoRfBGYJAH8hC5T66Ak+tecRw8sw1UAGYVRqTpodNY0AAmk+J8YtiJuqmmgtoXkxB0IEHzkjqaa2caqoNLi94fnLAEmNo1j8hNRmpPTMS8koeGBmIGbNA3ygKSD1IECOZ0p7hFs2JDX0JgRBBCkgZiGOhMidBpJqurxEB07wZNZZluhnMxA0Ebc6muG2muDwvBVo1YqxGhDagSYOuWfPznii09hOu7HjliyZrhyEqR3a6/MQTmAB6DSNjUhiYYG4XzquhN1CADsBJJknaFGvSmNzCvbIJF45g0MJZZAnKVJ2Pr18yWo7Ttl7w3gNRbCMuhIWWOhnWdNI06612K09EWhtisrGAguLADFkCQ2sb68j00Go1FRBxT2YcrZRBp4QrNJPr/8AtUza7TuQMwtsdJkECdwYXWPWTTheJp3ZXKqxuqhDqTpBe0Z8vpSTx8uwT+4qd3tCZbKtuY1YBZPmTr12iZjWmgxbNlg/zEKo8TQJgkDnsOdTPEMU3/SdQSNVazZJU9SyqI+mlJoHgtcNt3+UTBIn8QKx02H2NIo+Eh6IPG3XY/7rAQIjUwByAG/5Utg+GG6QYyrprAk+mn5167lACbiBCNijMJM9GzfWn/AsaXbKvhVRIBEz9DJ9vLSqQim0pBWtDzD8KSyytbtsWmJYzpME6AwYO+gqTFrxEmHyklJEZFIiAOv716YmNI840395pbh1xCSGG6nY9NfTlyrtpRRLbIXG4p7q3bdx0RQZ8MFysaAwJjnAioC32futZa6MuVZJBMEgcwDz3030NWPEYuzYLOtu02eT4ncuSD+GB4Rvy6a8qgrPG27xyUGVjIRflB6x+Ikb9a55cLqRVJ1oirmCIXW2xmCG1gDSf6SCCN/rFOVtm3ojd4o6plI11EE6n0JmmmLOpykkb8xHkRHKTXbWYhIaPm+x+nMUsKizJbQhxSyxhmBk6aiI9OtRhSKk+JXpYazGvLePKmUVs3syPQkFr3bXWvWWutbikGJ7D9ndFPeocwkZYP011+lWPhrmygthQRzOxP0qv9kbE3Sx1yCY5HkJ1q6HEaaoAPSuvDFNckqJTb6YmMaOQce9Fe1jofr/AGoro2LYo2/4tD16eh2mkr1xidHKjnpOtcorYBI6buwBMnryFOO6VRoJJ9v1oorHsEJ8QSLRDE6rGh1g/wCbVVl4VcjNauZhGzSARv8AXnRRXPkxRmtlISa6JPBXmtAMQJYgsR4WC5dpWJJaNd49aUxfGsOzMhDowiXLEg89dCSOU7+VFFc2fGscPo0Xg+UtnMNgbzF1OS0dwQAc49RG++o9Yr2LdvMCS2YEjmcrBRI31/8AfWu0UkZccal8mxXN7G+F4K1xmcKGjSTAnlt6UvbwaXLQLL4R/Ix9hBC8t5Jooozy4tJEI7EcHYWywKIBrI5kknnPLTkRUoC93LmOZpkZvUwBrzECiisgk9jsVXF9yYDODmlRoYWCYnQjU8vvTLC4u+qNqGJzGYWQdyNROnIydKKKrJ3+n6tCJi1nCgKufVjmbwsYmRm3E8+te1tOstkUlfMSB11maKKq+ja2Vu9dZLxa4oZnlpLHVBIK84O/KuXOP2cgy2iSCfxAabclgg+21FFck5OPRZxVDbHLaY6uyEwQDLKJ8wB+XvUlwrgr22DqyFTlEDNLA9JAg+se9FFcuXJKE1TClxLBewhWCyhQdpJM+egNdwSgXVOhgjYddOfr0Ncor1r5RdnP5ILjVkwctpTAMlmkiDqBtp99KqhvnloPLSiiuXOqZWHQk/UU7t4UvZUD5lZj7GPP+miisxbezJjO/aJnaZ1AG3vTXLRRTS0zIhlr1aQE+IwJGsTRRSo1lh4Zw1kK3UaRy5SNQRBj71P2se45fSuUV3RXHok99jgYv/8AGp9yKKKKpYtH/9k="/>
          <p:cNvSpPr/>
          <p:nvPr/>
        </p:nvSpPr>
        <p:spPr>
          <a:xfrm>
            <a:off x="1849439" y="-677863"/>
            <a:ext cx="2619375" cy="174307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331" name="Google Shape;331;p28" descr="data:image/jpeg;base64,/9j/4AAQSkZJRgABAQAAAQABAAD/2wCEAAkGBhQSERQTExQUFRUWGBoXGRgXGBgcGhwYHRkXFRwYGBgXHCYfGBojGhUYHy8gIycpLCwsGB4xNTAqNSYsLCkBCQoKDgwOGg8PGiwkHCUpLCwvKSwsLCwsLCwsLCwsKTQpLCwsLCksLCwsLCwpLCwsLCwsLCwsLCkpLCwpLCwsLP/AABEIAIkAyAMBIgACEQEDEQH/xAAbAAACAgMBAAAAAAAAAAAAAAAEBQMGAAIHAf/EAD4QAAECBAQDBgUBBwMEAwAAAAECEQADBCEFEjFBUWGBBhMicZGxMqHB0fBCByNSYnLh8RSS0iQzssIVc4L/xAAaAQACAwEBAAAAAAAAAAAAAAACBAABAwUG/8QAKxEAAgIBBAIBAgUFAAAAAAAAAAECEQMEEiExIkETUbEyYXGR8BQjgcHR/9oADAMBAAIRAxEAPwA6qXnygXQUqc7cAOt452lFmfjFpPaRCUkJSFDVIKsoIzAlIV+lQ8Qvyipy15SToCTY3a533P2iaPtj2radGlXYGF0qxc2J32EHVk19oBlk50vz9ocn2IhydRp0iOrQCADEwAAtGi8MMwguQPL2eKySUUQP7IYWnvVEPYD7n6Q1xCXKKpmcAqDlP+23zgTDUCnCsjkqAHi16ECDp9XLmAhimz3ZyQlSWBG2hjl5Yyct3oexzh8e32Sdm5rU6zzMVgVOabN83Hlp9Iddlq1BlqkniTwN+UR1vZuRLdQXNA3fKdTxaB4TdhtSlCNBmGYPTTKYCerIqaT4iLWLABWxs8CYpgaqeQmVTErUla1qI3Ta6gzKTlLOeEP8Eo/+nSwZCg4Sq4ILjMpxcln6w3lTu7SPDYMGA/SNGbhwhhCckcin4jMV4VIGYfqZWYD+HU25QJlmKsErPJlGOwzqCVNHeSwktcpa5Gp5k8uUBimlySFqY+E5f7C3D3grAr8yl4thq58mTMYJmpeWsLZBturMzct/EYWzezndpdcxBVrlS9xucxABI4COlUk1U1fe2GW6RZiW1U+vWEXbZeeT3iEkPlSq1i/Bvxoqy6VlOlUypxShNkpHTzgpWBoRcknr9BDGhkCXK2ch1E/mmwhbOUqdZNk3bifs8HFAydgsrFO6V+7Q1+Wxe/GC01InqKicq1G42flyiKThuUuS7HQe14kOQKsLiDTaA/M6ZQSMkpAd8oSH4tlEaHf+r6xVez+Pnu5soklhnSeQIKh7HrFs/i4ZvrHRhNSjaEJxcXTDWaWT5wnUlkqPEA9Un7GGM5X6X0EDTkfujyeNvRj0xb2VRnE2b/Gst5AAD3jIMwKRkpUcwT6k/wBoyKj0SXLOZ4OgrJS5YJJbbUCGZbSBuz0kstXR/IE/WJlQhiVRs69kM8wGFnvEjYAn6QVPiGWE5Qr9WcpHkEpJ+ZEVN00QsGHU6VJY6m/pt9YPMkM3CK3SVqkm2m8PKapzNfaFZSt2w0voeTZPn0iEo/PrDBW/L+8CTjFpgtCmsllCs6bH6wdL7VvLKFy0rPBXwki4J8ognLd0ncW84CppQUtKWutaU+qgPvGM4ps3x5HFHTZRICEszITpYXA08tI0qZ4e5YNqY9nM/Vv8QBWLIsbh/wABEGZkUyvRK8aJgZ2OvrwhfiOKy5kxIKtAzAG4F2tzMZXUaVpUAGLHQ9biF1HKTKL6vaKIWGjxDwHMkJOltG6wtx/FgpMuXxvfQAbtxcfIxvJUMrm7mKv2iqf+o0sEpbXS594IFsbrnBaSNRZ+nHzgfvQiwAP3ZrekCSqsNl/h+f4YiVN1VBJ8AtE8+e4IsLwoqFfEeEaTqkl1A6nThAgmm/OK7IN+yiyalI2UlYPllP2jqMiWcvoflHPuwOGFdRnY5UA3biGA6x0WlT4DfYfK0P6deAlnfkbVCLpMZMSyWiWoR4OEDqU6kjyhyPQrLsknoCJQTwAA9IyNapTlthbrGRVkOX4VWFCSkpdId1C5D7qHC2sEzCASCw6wZSYCQpklSAohwGY33HlE+LYaDMLDnHGeocDu48W8Q1J2H55RJIwGcQhOUAkqPiIDAhNySbC28aLpQlYJtlIUeTEGLbS1XeEKUzKdtrG4Jfp8oDJmtbkHDD5qMisT8NmSV93MDFnDEKSQf1BQsRBtNIJZjFhqsHWTlKh/ELb/AKmMF0vZ5IGYuVQo81oa/pqdLoTFBBIJ5/SBaxJ4FuEWidT5NvzzhZVzEENlbyio5mi5adMqc+ewfzjTD5472UTr3iPcQwqqYKN7v7RrSYZKTMQrKoMoHXnDKlYjKG10Xvv9FMDxGx+xhdiawpSilxd2cfWN1VXhFzf05wnqZ9y7KBB1Oh6QVlA9QsXOZ9Xbh5iAaEbqJJ5nfjDOtDSWDOWsB1vzhfTSXIBIDxCqG0iWgAFSwSP0gwqxegTOV3gISUhmGjbdXMFT1JZgPNmfodohnTQBlZgfU8r6wUQXwVqTSzBmLG35aNClaycruA7Xi04bhallwvwqe3AjhyjeowidKWCl1jkWI/tGLy06N1gtWVuX2anm2RnLO+3OJ6fs4oTGIzBJBOwI4Rb6WSpKHWb8OECTqnKbAE2sfzhALLOTpG7wY4LcxxgE394XJHhDJOjAj4Q1rQ5p0+Ffmfd4rlBWd78LOGfzIBIB3YMIsEiw4W6R3NLicMSTOHq8qnlbQXMFh5Quo1+M/wArj5wZMqAGBs+nOAqZLKmE7ke0MxXoTkzeaYyI1qcvHsVRLAaNLqELcRBBJZ+EH4ZOGY+R+0eYsfD+e8eayO3R6nBHxbKyjB51QcstnKgGu/FgBqdI6Jgf7PQhIM9Sl2dQBIA2CRuTqdha0VemCpSQASDcuLXOukPuyWPLVMVImLJCroc6LHisTxD2/ljqYdOkvJHN1UsnMoOiFaMk9YuU5yEHbKAAW6vDHK9oFxJBXKSGyqcrB2JJJtyIOkJk4wpPF+H0hPXaZwnuXTHdDqVOG2XaIsRppyZhQgKvorOQB5g2MBYrLmyUgE51HysOMMVY2QoKmhTfwAM445tzyhVjXaiTNmIyZhYhTjSFIRk2uOBnJKEU+eTSmCW8QJUdXPtwEbTG5j/EbppN3cRpPl5UlXAH1ZhDajyc5y9i+mxqYEhOYjgDf0iKqxdatVP5Aa+kH1mEoYBClAgB3uNPEzaQFOoAkJULgqy9HA06v6xs3EHZOrvgdVoIShI0A9Swc+V4gpEuWOr+E8+HWDsZlOUbBv7ewEDUkjV3O44xjQVlfGKTEnWwJO1vIwPVYgvMdue9xEUxVz5l/vDGh7OzqhSciD3ZWEFf6QWfXy+bRtwjNJtP9V/ssfZqmUiR31yo6A6ZQA59faJ5uJuQolIULZQffnFhpcNkgfvFFMlI7vKFAElNt9A2p3it4/hACiZCgpBLWbMLj4inXU8IHNhwydKVS+5tp8uaCe6L2/YFrsUs6iA0J0VS5oUqWC2hWdADZk8SYFmSjNm5FqypAduJ0vFhp3TlkahTZTbQXILfIwWm01Pkz1OpcuENcPohLQyNHH2c9QTDGStyzwJWhkOP0lPo4H1iMz2KhxHyeOo5V0cqt3LDqipASSo2cX+saipypJ238uMerlOlQ5D2hXImNKU5sgKF+V4JSaBcUxh/rEFmUn294yKPKqpk1DqI4MAGt+cYyEnrUvQ0tG37LpPyS0qXowJPkL6Qy7FYCFyk11WCoqJXKST4JaAWScmilFiQS9m4wg7WoKKVetylPzf6R0GUoIpZUolkply08HAQm3rGOmxJvcb6rLJQUUBdp8FTUS+8lAJmcNM3IjR+BjmVHVKlzARZSVFvMXD9XEdcRUJKXT4k7vx/N45V2zaXVEpQU5/GPP4T1O4h2cdqsw02R/gkX6XitOaaWpcyWxSAEgupxZQyi7g2ilYrKmZ1LlJZiPCrys/BWvQCEFDUlE0TEgEj0OxeDq3tHN1SAjw5eNtWvGeSammpGkMMsbuLPKKrmTahCJgPhUPCnUq4c4eds/2bTaeUqqCUhAIUUi6kg6lTWt7GKphs9SJiZzp7xCnBOuYHNY/SO+I7QifRJK5T94jxJVwIYhtx9xCyzRhDZVI3liyTkpLl/wA7ONdn150EF/CfkYLxSiV3Ssgc2LHkQWEN04DKpn7rMEkAeJQOjlhw1bpEc4Ahrl/caaQvuUnaNZQceGUurxCcosELTq4Atf8AxBVBSTZy0ApypSoEvqWbbpFlllYU01AWl2zD4gH32VEyp6UzFJlS8xt4jYRLJbqjzE6KwsTqfVvk4hfTpCVB/CCQCp9zp5CGMyepR8eV+Ww+kA1cp0ka342iAlRxHCJsqd45SynPw8JBVpmFrv0jq+DUiHKZaO7TYKkaELLZVo1BS7O3mIrKKRSkstCzwUgkKb+Zjc846L2JwIU0nvlKWSR4AsuQG0c3blxflB7Pkr6A/N8Kf1YuxOrno8KUyVgO6UqGuhPjFrjlFdynvD+57s/ylJBN9cp16QL2s7U0syoWCJqVJJGeWQAo7uwuQbPCulxKW5KVzVANckNfYloXyxdtev8AI5gyRcVJ8N/pf2RNW4IgVBW3hIII0Ylrj5xLIoUyyhrkq1PABRYcBEsurCtTcxuul08TcL8baRvp9UoKpGOo0jm90P2NcTmfu1/0mNEMqZ/+U/Mk/eI6miVlUHdwRbmGiChcE5gUqISkKIUzC21ncw4s0JdMQlgnDhosslIIfjFZx0FCJyR+tj5cfznB68GnAhlHje3TWBsXQcnj1KSDbTg/DzhiVuNVQvGlK7srOE6KHA+4/tGRF2XQ6JhO5SL8gT9YyOM1ydVM6L2lkoMlJU+RM2WpQdiU5msdjfXk0XdGHJWnvFHMnK452cX5xzftTUZpQS4JKgwdhvryi5dm6mbNo6cApIRLSPDxTa430joaZuqEtVHpmtbXTFkJQkS0jQagP7mKH+0Gcr92FBOdK3cbpKW02uBHUKaTnZIQzWJc6xU+1OF97O7uWgzFJUnMuwSlgTlfTf5wzkcVHl0L4E5TSSKHTYUrKCwHnGDA5qleFJWdgm/+I6DRdjjYzFgDgn/kYdyEyadLISAPn1J1jnZdTjiqjyd2GmlL8XBUeyX7PjLV3lSXe/dapfV1nc8veLpXVQQl/D1is4528lySzurgPcxQ8b7Xz5zCWSAS1rqvoBCW3Jld+jZzx4VS7L7iuJSzLU2dTalKQwvuwhL/AK1GUKzZQvR2F+XkYuP7OFpqaUIWAFp8Cxb8vr5wgxLs+aOqKicgJIDhOVQNywUCNPq0OfAoR8XbOX/VvLOpKvob94Akd46VEbg687WeBqUeIsCX5GHmCf6IkmYtJ4PnN/IRecIFKUvLHVKZgjM0OPqmm5U4ck6dB8o9pwFrCSbHy2u0dexiYgCxbke8HuYqs2YlS0pWiUylBLq58yDBqDfQDml2Fdk8EE5RUofukW5E8uQgP9o/aXu5fcyiylBkt+lOjxaMVxCVSUzJIShKXtp04kmORThMqZipxKS5+EliBsAdPbrBNShC49mVxzZak6S/iX/SmTcPU7E24s5HPmYcSaUIlFKVBRuq2pNmttBVXTsrKoFKuBDfggHEaImWSPiTcEfP85Qtjyc0x/Lh4uInl4isTGc3LNazwyRik1JuSraAZClKKiwcoSWcXYq+EehIixy6RC5aZiQPEM3Xf5vDccUJrlCTzTg+GaUuPlSko1UohIHMxeZWBJSgFRzE8NOkcyKSmolG1lA9Bcx0+mrQUAvCmXGscqR0dPleaNyI6mlZNibCKxVVfe50nYMLB9y553iy1VcTcDSKYutyrWGHjP4xhjBqJbtsnwL6rTR27orkVYNSKlS1JOuc9RYAj83jIPnTwPz8eMiskdsmjKErjZL25kOpKUlmYs+3+Ys37La5QlKkzLZVEp4lB114Kf1hDjM1MyfYB5Zyjz3cbaRD/wDLCQtC3tmAP9Lh3hiHgt35FTxqapnVamtIJ7pri6jok8Uj9R+XnASZ4QlnfmdSTckniTeFU3tAhrF4rOMdr0os7q2A1jl5c08zOnhwYtNHj9y14hjwSDeKLjfaxa86ZRcp+I7Dy4wjxPFps0XOUcBr1MQ4OyJoB+FYKT1jXFp+bmZ5dS3xEgmPdRLk6k3iWkqO7UmY2bKoKbi2z7W9In/07uHtxgNrKHCH9tKhFl/7HVsymqEzpLzaZVlZfiSNR3idUqB30IdjtHUO0tPKrqVgoZtUm9lDT7dY4h2ZrSlUtUsqQQGcKIPDURfpWNzAXISs8S6VdVIYHqkwCnFcSF54pO3BiaXSzJSikhiOI+cWbDO186QhmQ3/ANZf5LELFVQVNTMWqoBGzypiW3GUpRBlVOlTAyXT/VKJ+aFGKls9MuPyezXGu2/etmIccEKH/uYQjHWWFoZRAOUHMGUf1XF7W5XiSp7PuXE2X/snf8IFXheUvnDjgmZ9QIuGTY7RJQcu0ASJNbUvKRmOZZWEvawJKgToI1EufJYKTm5p1+UWShx7uJiZuUqUAoHQOCCktdwYQ13apaJK0hKFJclpstCmf+Es46kxMmVSlaKhideSoDr6lSgHJJH6dxz/AJeY387naTUhSD5fSFciqWrxE/FqBtyaIqqYZYJHwqceRNvSEMnnI6mL+3AX1coDIR/CFO97va1h+aw0wOqVMQqWlZZJdt2Vz8/eE4Va+1ojpqxcpalSyAVJY2ez/wBoeg9vZz5rcNK+SUKBGt7nyhth2OrQACXDCKrJqFrmutRUWP40NBPGVjqIwzvcxrTeK7LFPx9SgUjeFE9bEE/pv941lFoGxKpZJ9IwiuRib8eRvPk+AzElKtD4dtNoyEWHkjMXsoAN5XeMhzNNSfRzscXFUXHHZSU1E4pABzN1YfWKxWjOphcC39+pix4xLInAEEApzF9z8PvAyKVCQ4HrDMVuijUSrXNSgJzkDQaO3nACaZlBRcncmGdfMdUDrSwjP40nZbdkDvrHk9O42uIyI1rYOPSI+ECa0df3aSnK7aX63iGon3KmZRFwNGj2Utjfe8b0wGdKluzuW5aD2jPe6BHGDyTKWlJOyT63Ii9y7iKPMqM89B4hnG93D84utMq0ZyLRMDEqDECYmZmiiGy1wvq5kETZkLquZaKLA62aQP6va8V/HJoUUpDJHTQcX3htUzD6P84UuO8JVdhbT69YiKkwORNJUpSQWG53O/L0gmqnJmSiRY7jmI2p0LnkiyUsd/dtveBpxCJb3Bdm5cx9Yko27ChkaVPoAmvlCxoNYGMy7+sOKBSFgoTvqD6W6PCzEKLu1lL/AJwgt/lRHDxUiJK8qwRB8+YksoHkYVtaNpMsqUAIklfJUZVwPJE2zQFixJYdYNElhA02iUtb67N+a+UZxqzad7aNKUCwcksNvy0ZDahoQgOLkx5EcwVitdjbFq9c5RLvqB5A7dXgUoyp3LxJS/CnyP8A5KjyqjpJUgReuW5iCsUwAiZPxQNiGsDLooFM2BE1rqvpt94Im/D1gIwtJ+gboYKCFhwoR5KqMtixHGA6WNlfFGaVEct3oaU84FaG1BBjoUhVnjm2H/8AcEdFptB5RGRBSTEj2iMx6vQRZCGeYV1c27Qzmawirfj6wLLQNVzGDxAaVJGYpUS+zaese13wwDM+I+cEnQMlZipS3ISkI/qUPpAVXRAWJK1b5U2HWJ/19YYytOhimyJIQroks4BfjePRQqI0SX9YZTdekRSfiHWIWKJsg3s3Lf0jMOW0wbbOzt03hvikJJPxxa5K6HM6rWmxA9NTya3zMS01QnNcHOdtQU8GEQVu39I9ogR/3E/m0VtRam/Y2mLUbFwD5bceEZG0r4Fef2j2ITk//9k="/>
          <p:cNvSpPr/>
          <p:nvPr/>
        </p:nvSpPr>
        <p:spPr>
          <a:xfrm>
            <a:off x="1697038" y="-623888"/>
            <a:ext cx="1905000" cy="130492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332" name="Google Shape;332;p28" descr="data:image/jpeg;base64,/9j/4AAQSkZJRgABAQAAAQABAAD/2wCEAAkGBhQSERQTExQUFRUWGBoXGRgXGBgcGhwYHRkXFRwYGBgXHCYfGBojGhUYHy8gIycpLCwsGB4xNTAqNSYsLCkBCQoKDgwOGg8PGiwkHCUpLCwvKSwsLCwsLCwsLCwsKTQpLCwsLCksLCwsLCwpLCwsLCwsLCwsLCkpLCwpLCwsLP/AABEIAIkAyAMBIgACEQEDEQH/xAAbAAACAgMBAAAAAAAAAAAAAAAEBQMGAAIHAf/EAD4QAAECBAQDBgUBBwMEAwAAAAECEQADBCEFEjFBUWGBBhMicZGxMqHB0fBCByNSYnLh8RSS0iQzssIVc4L/xAAaAQACAwEBAAAAAAAAAAAAAAACBAABAwUG/8QAKxEAAgIBBAIBAgUFAAAAAAAAAAECEQMEEiExIkETUbEyYXGR8BQjgcHR/9oADAMBAAIRAxEAPwA6qXnygXQUqc7cAOt452lFmfjFpPaRCUkJSFDVIKsoIzAlIV+lQ8Qvyipy15SToCTY3a533P2iaPtj2radGlXYGF0qxc2J32EHVk19oBlk50vz9ocn2IhydRp0iOrQCADEwAAtGi8MMwguQPL2eKySUUQP7IYWnvVEPYD7n6Q1xCXKKpmcAqDlP+23zgTDUCnCsjkqAHi16ECDp9XLmAhimz3ZyQlSWBG2hjl5Yyct3oexzh8e32Sdm5rU6zzMVgVOabN83Hlp9Iddlq1BlqkniTwN+UR1vZuRLdQXNA3fKdTxaB4TdhtSlCNBmGYPTTKYCerIqaT4iLWLABWxs8CYpgaqeQmVTErUla1qI3Ta6gzKTlLOeEP8Eo/+nSwZCg4Sq4ILjMpxcln6w3lTu7SPDYMGA/SNGbhwhhCckcin4jMV4VIGYfqZWYD+HU25QJlmKsErPJlGOwzqCVNHeSwktcpa5Gp5k8uUBimlySFqY+E5f7C3D3grAr8yl4thq58mTMYJmpeWsLZBturMzct/EYWzezndpdcxBVrlS9xucxABI4COlUk1U1fe2GW6RZiW1U+vWEXbZeeT3iEkPlSq1i/Bvxoqy6VlOlUypxShNkpHTzgpWBoRcknr9BDGhkCXK2ch1E/mmwhbOUqdZNk3bifs8HFAydgsrFO6V+7Q1+Wxe/GC01InqKicq1G42flyiKThuUuS7HQe14kOQKsLiDTaA/M6ZQSMkpAd8oSH4tlEaHf+r6xVez+Pnu5soklhnSeQIKh7HrFs/i4ZvrHRhNSjaEJxcXTDWaWT5wnUlkqPEA9Un7GGM5X6X0EDTkfujyeNvRj0xb2VRnE2b/Gst5AAD3jIMwKRkpUcwT6k/wBoyKj0SXLOZ4OgrJS5YJJbbUCGZbSBuz0kstXR/IE/WJlQhiVRs69kM8wGFnvEjYAn6QVPiGWE5Qr9WcpHkEpJ+ZEVN00QsGHU6VJY6m/pt9YPMkM3CK3SVqkm2m8PKapzNfaFZSt2w0voeTZPn0iEo/PrDBW/L+8CTjFpgtCmsllCs6bH6wdL7VvLKFy0rPBXwki4J8ognLd0ncW84CppQUtKWutaU+qgPvGM4ps3x5HFHTZRICEszITpYXA08tI0qZ4e5YNqY9nM/Vv8QBWLIsbh/wABEGZkUyvRK8aJgZ2OvrwhfiOKy5kxIKtAzAG4F2tzMZXUaVpUAGLHQ9biF1HKTKL6vaKIWGjxDwHMkJOltG6wtx/FgpMuXxvfQAbtxcfIxvJUMrm7mKv2iqf+o0sEpbXS594IFsbrnBaSNRZ+nHzgfvQiwAP3ZrekCSqsNl/h+f4YiVN1VBJ8AtE8+e4IsLwoqFfEeEaTqkl1A6nThAgmm/OK7IN+yiyalI2UlYPllP2jqMiWcvoflHPuwOGFdRnY5UA3biGA6x0WlT4DfYfK0P6deAlnfkbVCLpMZMSyWiWoR4OEDqU6kjyhyPQrLsknoCJQTwAA9IyNapTlthbrGRVkOX4VWFCSkpdId1C5D7qHC2sEzCASCw6wZSYCQpklSAohwGY33HlE+LYaDMLDnHGeocDu48W8Q1J2H55RJIwGcQhOUAkqPiIDAhNySbC28aLpQlYJtlIUeTEGLbS1XeEKUzKdtrG4Jfp8oDJmtbkHDD5qMisT8NmSV93MDFnDEKSQf1BQsRBtNIJZjFhqsHWTlKh/ELb/AKmMF0vZ5IGYuVQo81oa/pqdLoTFBBIJ5/SBaxJ4FuEWidT5NvzzhZVzEENlbyio5mi5adMqc+ewfzjTD5472UTr3iPcQwqqYKN7v7RrSYZKTMQrKoMoHXnDKlYjKG10Xvv9FMDxGx+xhdiawpSilxd2cfWN1VXhFzf05wnqZ9y7KBB1Oh6QVlA9QsXOZ9Xbh5iAaEbqJJ5nfjDOtDSWDOWsB1vzhfTSXIBIDxCqG0iWgAFSwSP0gwqxegTOV3gISUhmGjbdXMFT1JZgPNmfodohnTQBlZgfU8r6wUQXwVqTSzBmLG35aNClaycruA7Xi04bhallwvwqe3AjhyjeowidKWCl1jkWI/tGLy06N1gtWVuX2anm2RnLO+3OJ6fs4oTGIzBJBOwI4Rb6WSpKHWb8OECTqnKbAE2sfzhALLOTpG7wY4LcxxgE394XJHhDJOjAj4Q1rQ5p0+Ffmfd4rlBWd78LOGfzIBIB3YMIsEiw4W6R3NLicMSTOHq8qnlbQXMFh5Quo1+M/wArj5wZMqAGBs+nOAqZLKmE7ke0MxXoTkzeaYyI1qcvHsVRLAaNLqELcRBBJZ+EH4ZOGY+R+0eYsfD+e8eayO3R6nBHxbKyjB51QcstnKgGu/FgBqdI6Jgf7PQhIM9Sl2dQBIA2CRuTqdha0VemCpSQASDcuLXOukPuyWPLVMVImLJCroc6LHisTxD2/ljqYdOkvJHN1UsnMoOiFaMk9YuU5yEHbKAAW6vDHK9oFxJBXKSGyqcrB2JJJtyIOkJk4wpPF+H0hPXaZwnuXTHdDqVOG2XaIsRppyZhQgKvorOQB5g2MBYrLmyUgE51HysOMMVY2QoKmhTfwAM445tzyhVjXaiTNmIyZhYhTjSFIRk2uOBnJKEU+eTSmCW8QJUdXPtwEbTG5j/EbppN3cRpPl5UlXAH1ZhDajyc5y9i+mxqYEhOYjgDf0iKqxdatVP5Aa+kH1mEoYBClAgB3uNPEzaQFOoAkJULgqy9HA06v6xs3EHZOrvgdVoIShI0A9Swc+V4gpEuWOr+E8+HWDsZlOUbBv7ewEDUkjV3O44xjQVlfGKTEnWwJO1vIwPVYgvMdue9xEUxVz5l/vDGh7OzqhSciD3ZWEFf6QWfXy+bRtwjNJtP9V/ssfZqmUiR31yo6A6ZQA59faJ5uJuQolIULZQffnFhpcNkgfvFFMlI7vKFAElNt9A2p3it4/hACiZCgpBLWbMLj4inXU8IHNhwydKVS+5tp8uaCe6L2/YFrsUs6iA0J0VS5oUqWC2hWdADZk8SYFmSjNm5FqypAduJ0vFhp3TlkahTZTbQXILfIwWm01Pkz1OpcuENcPohLQyNHH2c9QTDGStyzwJWhkOP0lPo4H1iMz2KhxHyeOo5V0cqt3LDqipASSo2cX+saipypJ238uMerlOlQ5D2hXImNKU5sgKF+V4JSaBcUxh/rEFmUn294yKPKqpk1DqI4MAGt+cYyEnrUvQ0tG37LpPyS0qXowJPkL6Qy7FYCFyk11WCoqJXKST4JaAWScmilFiQS9m4wg7WoKKVetylPzf6R0GUoIpZUolkply08HAQm3rGOmxJvcb6rLJQUUBdp8FTUS+8lAJmcNM3IjR+BjmVHVKlzARZSVFvMXD9XEdcRUJKXT4k7vx/N45V2zaXVEpQU5/GPP4T1O4h2cdqsw02R/gkX6XitOaaWpcyWxSAEgupxZQyi7g2ilYrKmZ1LlJZiPCrys/BWvQCEFDUlE0TEgEj0OxeDq3tHN1SAjw5eNtWvGeSammpGkMMsbuLPKKrmTahCJgPhUPCnUq4c4eds/2bTaeUqqCUhAIUUi6kg6lTWt7GKphs9SJiZzp7xCnBOuYHNY/SO+I7QifRJK5T94jxJVwIYhtx9xCyzRhDZVI3liyTkpLl/wA7ONdn150EF/CfkYLxSiV3Ssgc2LHkQWEN04DKpn7rMEkAeJQOjlhw1bpEc4Ahrl/caaQvuUnaNZQceGUurxCcosELTq4Atf8AxBVBSTZy0ApypSoEvqWbbpFlllYU01AWl2zD4gH32VEyp6UzFJlS8xt4jYRLJbqjzE6KwsTqfVvk4hfTpCVB/CCQCp9zp5CGMyepR8eV+Ww+kA1cp0ka342iAlRxHCJsqd45SynPw8JBVpmFrv0jq+DUiHKZaO7TYKkaELLZVo1BS7O3mIrKKRSkstCzwUgkKb+Zjc846L2JwIU0nvlKWSR4AsuQG0c3blxflB7Pkr6A/N8Kf1YuxOrno8KUyVgO6UqGuhPjFrjlFdynvD+57s/ylJBN9cp16QL2s7U0syoWCJqVJJGeWQAo7uwuQbPCulxKW5KVzVANckNfYloXyxdtev8AI5gyRcVJ8N/pf2RNW4IgVBW3hIII0Ylrj5xLIoUyyhrkq1PABRYcBEsurCtTcxuul08TcL8baRvp9UoKpGOo0jm90P2NcTmfu1/0mNEMqZ/+U/Mk/eI6miVlUHdwRbmGiChcE5gUqISkKIUzC21ncw4s0JdMQlgnDhosslIIfjFZx0FCJyR+tj5cfznB68GnAhlHje3TWBsXQcnj1KSDbTg/DzhiVuNVQvGlK7srOE6KHA+4/tGRF2XQ6JhO5SL8gT9YyOM1ydVM6L2lkoMlJU+RM2WpQdiU5msdjfXk0XdGHJWnvFHMnK452cX5xzftTUZpQS4JKgwdhvryi5dm6mbNo6cApIRLSPDxTa430joaZuqEtVHpmtbXTFkJQkS0jQagP7mKH+0Gcr92FBOdK3cbpKW02uBHUKaTnZIQzWJc6xU+1OF97O7uWgzFJUnMuwSlgTlfTf5wzkcVHl0L4E5TSSKHTYUrKCwHnGDA5qleFJWdgm/+I6DRdjjYzFgDgn/kYdyEyadLISAPn1J1jnZdTjiqjyd2GmlL8XBUeyX7PjLV3lSXe/dapfV1nc8veLpXVQQl/D1is4528lySzurgPcxQ8b7Xz5zCWSAS1rqvoBCW3Jld+jZzx4VS7L7iuJSzLU2dTalKQwvuwhL/AK1GUKzZQvR2F+XkYuP7OFpqaUIWAFp8Cxb8vr5wgxLs+aOqKicgJIDhOVQNywUCNPq0OfAoR8XbOX/VvLOpKvob94Akd46VEbg687WeBqUeIsCX5GHmCf6IkmYtJ4PnN/IRecIFKUvLHVKZgjM0OPqmm5U4ck6dB8o9pwFrCSbHy2u0dexiYgCxbke8HuYqs2YlS0pWiUylBLq58yDBqDfQDml2Fdk8EE5RUofukW5E8uQgP9o/aXu5fcyiylBkt+lOjxaMVxCVSUzJIShKXtp04kmORThMqZipxKS5+EliBsAdPbrBNShC49mVxzZak6S/iX/SmTcPU7E24s5HPmYcSaUIlFKVBRuq2pNmttBVXTsrKoFKuBDfggHEaImWSPiTcEfP85Qtjyc0x/Lh4uInl4isTGc3LNazwyRik1JuSraAZClKKiwcoSWcXYq+EehIixy6RC5aZiQPEM3Xf5vDccUJrlCTzTg+GaUuPlSko1UohIHMxeZWBJSgFRzE8NOkcyKSmolG1lA9Bcx0+mrQUAvCmXGscqR0dPleaNyI6mlZNibCKxVVfe50nYMLB9y553iy1VcTcDSKYutyrWGHjP4xhjBqJbtsnwL6rTR27orkVYNSKlS1JOuc9RYAj83jIPnTwPz8eMiskdsmjKErjZL25kOpKUlmYs+3+Ys37La5QlKkzLZVEp4lB114Kf1hDjM1MyfYB5Zyjz3cbaRD/wDLCQtC3tmAP9Lh3hiHgt35FTxqapnVamtIJ7pri6jok8Uj9R+XnASZ4QlnfmdSTckniTeFU3tAhrF4rOMdr0os7q2A1jl5c08zOnhwYtNHj9y14hjwSDeKLjfaxa86ZRcp+I7Dy4wjxPFps0XOUcBr1MQ4OyJoB+FYKT1jXFp+bmZ5dS3xEgmPdRLk6k3iWkqO7UmY2bKoKbi2z7W9In/07uHtxgNrKHCH9tKhFl/7HVsymqEzpLzaZVlZfiSNR3idUqB30IdjtHUO0tPKrqVgoZtUm9lDT7dY4h2ZrSlUtUsqQQGcKIPDURfpWNzAXISs8S6VdVIYHqkwCnFcSF54pO3BiaXSzJSikhiOI+cWbDO186QhmQ3/ANZf5LELFVQVNTMWqoBGzypiW3GUpRBlVOlTAyXT/VKJ+aFGKls9MuPyezXGu2/etmIccEKH/uYQjHWWFoZRAOUHMGUf1XF7W5XiSp7PuXE2X/snf8IFXheUvnDjgmZ9QIuGTY7RJQcu0ASJNbUvKRmOZZWEvawJKgToI1EufJYKTm5p1+UWShx7uJiZuUqUAoHQOCCktdwYQ13apaJK0hKFJclpstCmf+Es46kxMmVSlaKhideSoDr6lSgHJJH6dxz/AJeY387naTUhSD5fSFciqWrxE/FqBtyaIqqYZYJHwqceRNvSEMnnI6mL+3AX1coDIR/CFO97va1h+aw0wOqVMQqWlZZJdt2Vz8/eE4Va+1ojpqxcpalSyAVJY2ez/wBoeg9vZz5rcNK+SUKBGt7nyhth2OrQACXDCKrJqFrmutRUWP40NBPGVjqIwzvcxrTeK7LFPx9SgUjeFE9bEE/pv941lFoGxKpZJ9IwiuRib8eRvPk+AzElKtD4dtNoyEWHkjMXsoAN5XeMhzNNSfRzscXFUXHHZSU1E4pABzN1YfWKxWjOphcC39+pix4xLInAEEApzF9z8PvAyKVCQ4HrDMVuijUSrXNSgJzkDQaO3nACaZlBRcncmGdfMdUDrSwjP40nZbdkDvrHk9O42uIyI1rYOPSI+ECa0df3aSnK7aX63iGon3KmZRFwNGj2Utjfe8b0wGdKluzuW5aD2jPe6BHGDyTKWlJOyT63Ii9y7iKPMqM89B4hnG93D84utMq0ZyLRMDEqDECYmZmiiGy1wvq5kETZkLquZaKLA62aQP6va8V/HJoUUpDJHTQcX3htUzD6P84UuO8JVdhbT69YiKkwORNJUpSQWG53O/L0gmqnJmSiRY7jmI2p0LnkiyUsd/dtveBpxCJb3Bdm5cx9Yko27ChkaVPoAmvlCxoNYGMy7+sOKBSFgoTvqD6W6PCzEKLu1lL/AJwgt/lRHDxUiJK8qwRB8+YksoHkYVtaNpMsqUAIklfJUZVwPJE2zQFixJYdYNElhA02iUtb67N+a+UZxqzad7aNKUCwcksNvy0ZDahoQgOLkx5EcwVitdjbFq9c5RLvqB5A7dXgUoyp3LxJS/CnyP8A5KjyqjpJUgReuW5iCsUwAiZPxQNiGsDLooFM2BE1rqvpt94Im/D1gIwtJ+gboYKCFhwoR5KqMtixHGA6WNlfFGaVEct3oaU84FaG1BBjoUhVnjm2H/8AcEdFptB5RGRBSTEj2iMx6vQRZCGeYV1c27Qzmawirfj6wLLQNVzGDxAaVJGYpUS+zaese13wwDM+I+cEnQMlZipS3ISkI/qUPpAVXRAWJK1b5U2HWJ/19YYytOhimyJIQroks4BfjePRQqI0SX9YZTdekRSfiHWIWKJsg3s3Lf0jMOW0wbbOzt03hvikJJPxxa5K6HM6rWmxA9NTya3zMS01QnNcHOdtQU8GEQVu39I9ogR/3E/m0VtRam/Y2mLUbFwD5bceEZG0r4Fef2j2ITk//9k="/>
          <p:cNvSpPr/>
          <p:nvPr/>
        </p:nvSpPr>
        <p:spPr>
          <a:xfrm>
            <a:off x="1849438" y="-471488"/>
            <a:ext cx="1905000" cy="1304926"/>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1800"/>
            </a:pPr>
            <a:endParaRPr sz="1800">
              <a:solidFill>
                <a:schemeClr val="dk1"/>
              </a:solidFill>
              <a:latin typeface="Verdana"/>
              <a:ea typeface="Verdana"/>
              <a:cs typeface="Verdana"/>
              <a:sym typeface="Verdana"/>
            </a:endParaRPr>
          </a:p>
        </p:txBody>
      </p:sp>
      <p:sp>
        <p:nvSpPr>
          <p:cNvPr id="6" name="Rectangle 5">
            <a:extLst>
              <a:ext uri="{FF2B5EF4-FFF2-40B4-BE49-F238E27FC236}">
                <a16:creationId xmlns="" xmlns:a16="http://schemas.microsoft.com/office/drawing/2014/main" id="{C7B868B1-F0BC-47C1-A68A-0D55BCFB35FC}"/>
              </a:ext>
            </a:extLst>
          </p:cNvPr>
          <p:cNvSpPr/>
          <p:nvPr/>
        </p:nvSpPr>
        <p:spPr>
          <a:xfrm>
            <a:off x="382784" y="5554663"/>
            <a:ext cx="4960012" cy="461665"/>
          </a:xfrm>
          <a:prstGeom prst="rect">
            <a:avLst/>
          </a:prstGeom>
        </p:spPr>
        <p:txBody>
          <a:bodyPr wrap="none">
            <a:spAutoFit/>
          </a:bodyPr>
          <a:lstStyle/>
          <a:p>
            <a:r>
              <a:rPr lang="en-US" dirty="0">
                <a:solidFill>
                  <a:srgbClr val="0000FF"/>
                </a:solidFill>
              </a:rPr>
              <a:t>Raw water source (canal) at Pierce</a:t>
            </a:r>
            <a:endParaRPr lang="en-US" dirty="0"/>
          </a:p>
        </p:txBody>
      </p:sp>
      <p:pic>
        <p:nvPicPr>
          <p:cNvPr id="9" name="GettingWaterFromStream2">
            <a:hlinkClick r:id="" action="ppaction://media"/>
            <a:extLst>
              <a:ext uri="{FF2B5EF4-FFF2-40B4-BE49-F238E27FC236}">
                <a16:creationId xmlns="" xmlns:a16="http://schemas.microsoft.com/office/drawing/2014/main" id="{D576D008-A067-4FE7-B89B-F5D4A6809B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62800" y="0"/>
            <a:ext cx="3816350" cy="6784621"/>
          </a:xfrm>
          <a:prstGeom prst="rect">
            <a:avLst/>
          </a:prstGeom>
        </p:spPr>
      </p:pic>
      <p:pic>
        <p:nvPicPr>
          <p:cNvPr id="3" name="Picture 2">
            <a:extLst>
              <a:ext uri="{FF2B5EF4-FFF2-40B4-BE49-F238E27FC236}">
                <a16:creationId xmlns="" xmlns:a16="http://schemas.microsoft.com/office/drawing/2014/main" id="{4DDDCDF1-4940-40BC-A813-341614DB131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63952" y="28575"/>
            <a:ext cx="3992564" cy="5323419"/>
          </a:xfrm>
          <a:prstGeom prst="rect">
            <a:avLst/>
          </a:prstGeom>
        </p:spPr>
      </p:pic>
    </p:spTree>
    <p:extLst>
      <p:ext uri="{BB962C8B-B14F-4D97-AF65-F5344CB8AC3E}">
        <p14:creationId xmlns:p14="http://schemas.microsoft.com/office/powerpoint/2010/main" val="29028859"/>
      </p:ext>
    </p:extLst>
  </p:cSld>
  <p:clrMapOvr>
    <a:masterClrMapping/>
  </p:clrMapOvr>
  <p:transition xmlns:p14="http://schemas.microsoft.com/office/powerpoint/2010/main" spd="med" advTm="780">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1189038"/>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r>
              <a:rPr lang="en-US" sz="3200" b="1" dirty="0">
                <a:solidFill>
                  <a:srgbClr val="FFFFFF"/>
                </a:solidFill>
                <a:latin typeface="Tahoma" pitchFamily="34" charset="0"/>
                <a:ea typeface="Tahoma" pitchFamily="34" charset="0"/>
                <a:cs typeface="Tahoma" pitchFamily="34" charset="0"/>
              </a:rPr>
              <a:t>Renewable and Non-Renewable Water Resources</a:t>
            </a:r>
          </a:p>
        </p:txBody>
      </p:sp>
      <p:sp>
        <p:nvSpPr>
          <p:cNvPr id="3" name="TextBox 2"/>
          <p:cNvSpPr txBox="1"/>
          <p:nvPr/>
        </p:nvSpPr>
        <p:spPr>
          <a:xfrm>
            <a:off x="228600" y="1600200"/>
            <a:ext cx="11506200" cy="4031873"/>
          </a:xfrm>
          <a:prstGeom prst="rect">
            <a:avLst/>
          </a:prstGeom>
          <a:noFill/>
        </p:spPr>
        <p:txBody>
          <a:bodyPr wrap="square" rtlCol="0">
            <a:spAutoFit/>
          </a:bodyPr>
          <a:lstStyle/>
          <a:p>
            <a:pPr marL="342900" indent="-342900">
              <a:buFont typeface="Arial" panose="020B0604020202020204" pitchFamily="34" charset="0"/>
              <a:buChar char="•"/>
            </a:pPr>
            <a:r>
              <a:rPr lang="en-US" sz="3200" b="1" dirty="0">
                <a:solidFill>
                  <a:srgbClr val="000000"/>
                </a:solidFill>
                <a:latin typeface="Verdana" panose="020B0604030504040204" pitchFamily="34" charset="0"/>
                <a:ea typeface="Verdana" panose="020B0604030504040204" pitchFamily="34" charset="0"/>
                <a:cs typeface="Verdana" panose="020B0604030504040204" pitchFamily="34" charset="0"/>
              </a:rPr>
              <a:t>Renewable</a:t>
            </a:r>
            <a:r>
              <a:rPr lang="en-US" sz="3200" dirty="0">
                <a:solidFill>
                  <a:srgbClr val="000000"/>
                </a:solidFill>
                <a:latin typeface="Verdana" panose="020B0604030504040204" pitchFamily="34" charset="0"/>
                <a:ea typeface="Verdana" panose="020B0604030504040204" pitchFamily="34" charset="0"/>
                <a:cs typeface="Verdana" panose="020B0604030504040204" pitchFamily="34" charset="0"/>
              </a:rPr>
              <a:t> - long-term </a:t>
            </a:r>
            <a:r>
              <a:rPr lang="en-US" sz="3200" b="1" dirty="0">
                <a:solidFill>
                  <a:srgbClr val="0000FF"/>
                </a:solidFill>
                <a:latin typeface="Verdana" panose="020B0604030504040204" pitchFamily="34" charset="0"/>
                <a:ea typeface="Verdana" panose="020B0604030504040204" pitchFamily="34" charset="0"/>
                <a:cs typeface="Verdana" panose="020B0604030504040204" pitchFamily="34" charset="0"/>
              </a:rPr>
              <a:t>average annual flow </a:t>
            </a:r>
            <a:r>
              <a:rPr lang="en-US" sz="3200" dirty="0">
                <a:solidFill>
                  <a:srgbClr val="000000"/>
                </a:solidFill>
                <a:latin typeface="Verdana" panose="020B0604030504040204" pitchFamily="34" charset="0"/>
                <a:ea typeface="Verdana" panose="020B0604030504040204" pitchFamily="34" charset="0"/>
                <a:cs typeface="Verdana" panose="020B0604030504040204" pitchFamily="34" charset="0"/>
              </a:rPr>
              <a:t>of rivers (surface water) and </a:t>
            </a:r>
            <a:r>
              <a:rPr lang="en-US" sz="3200" b="1" dirty="0">
                <a:solidFill>
                  <a:srgbClr val="0000FF"/>
                </a:solidFill>
                <a:latin typeface="Verdana" panose="020B0604030504040204" pitchFamily="34" charset="0"/>
                <a:ea typeface="Verdana" panose="020B0604030504040204" pitchFamily="34" charset="0"/>
                <a:cs typeface="Verdana" panose="020B0604030504040204" pitchFamily="34" charset="0"/>
              </a:rPr>
              <a:t>recharged aquifers</a:t>
            </a:r>
            <a:r>
              <a:rPr lang="en-US" sz="3200" b="1"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3200" dirty="0">
                <a:solidFill>
                  <a:srgbClr val="000000"/>
                </a:solidFill>
                <a:latin typeface="Verdana" panose="020B0604030504040204" pitchFamily="34" charset="0"/>
                <a:ea typeface="Verdana" panose="020B0604030504040204" pitchFamily="34" charset="0"/>
                <a:cs typeface="Verdana" panose="020B0604030504040204" pitchFamily="34" charset="0"/>
              </a:rPr>
              <a:t>generated from </a:t>
            </a:r>
            <a:r>
              <a:rPr lang="en-US" sz="3200" b="1" dirty="0">
                <a:solidFill>
                  <a:srgbClr val="0000FF"/>
                </a:solidFill>
                <a:latin typeface="Verdana" panose="020B0604030504040204" pitchFamily="34" charset="0"/>
                <a:ea typeface="Verdana" panose="020B0604030504040204" pitchFamily="34" charset="0"/>
                <a:cs typeface="Verdana" panose="020B0604030504040204" pitchFamily="34" charset="0"/>
              </a:rPr>
              <a:t>precipitation</a:t>
            </a:r>
          </a:p>
          <a:p>
            <a:pPr marL="342900" indent="-342900">
              <a:buFont typeface="Arial" panose="020B0604020202020204" pitchFamily="34" charset="0"/>
              <a:buChar char="•"/>
            </a:pPr>
            <a:endParaRPr lang="en-US" sz="3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en-US" sz="3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en-US" sz="3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3200" b="1" dirty="0">
                <a:solidFill>
                  <a:srgbClr val="000000"/>
                </a:solidFill>
                <a:latin typeface="Verdana" panose="020B0604030504040204" pitchFamily="34" charset="0"/>
                <a:ea typeface="Verdana" panose="020B0604030504040204" pitchFamily="34" charset="0"/>
                <a:cs typeface="Verdana" panose="020B0604030504040204" pitchFamily="34" charset="0"/>
              </a:rPr>
              <a:t>Non-renewable</a:t>
            </a:r>
            <a:r>
              <a:rPr lang="en-US" sz="3200" dirty="0">
                <a:solidFill>
                  <a:srgbClr val="000000"/>
                </a:solidFill>
                <a:latin typeface="Verdana" panose="020B0604030504040204" pitchFamily="34" charset="0"/>
                <a:ea typeface="Verdana" panose="020B0604030504040204" pitchFamily="34" charset="0"/>
                <a:cs typeface="Verdana" panose="020B0604030504040204" pitchFamily="34" charset="0"/>
              </a:rPr>
              <a:t> -  often </a:t>
            </a:r>
            <a:r>
              <a:rPr lang="en-US" sz="3200" b="1" dirty="0">
                <a:solidFill>
                  <a:srgbClr val="0000FF"/>
                </a:solidFill>
                <a:latin typeface="Verdana" panose="020B0604030504040204" pitchFamily="34" charset="0"/>
                <a:ea typeface="Verdana" panose="020B0604030504040204" pitchFamily="34" charset="0"/>
                <a:cs typeface="Verdana" panose="020B0604030504040204" pitchFamily="34" charset="0"/>
              </a:rPr>
              <a:t>deep aquifers </a:t>
            </a:r>
            <a:r>
              <a:rPr lang="en-US" sz="3200" dirty="0">
                <a:solidFill>
                  <a:srgbClr val="000000"/>
                </a:solidFill>
                <a:latin typeface="Verdana" panose="020B0604030504040204" pitchFamily="34" charset="0"/>
                <a:ea typeface="Verdana" panose="020B0604030504040204" pitchFamily="34" charset="0"/>
                <a:cs typeface="Verdana" panose="020B0604030504040204" pitchFamily="34" charset="0"/>
              </a:rPr>
              <a:t>that have a negligible rate of recharge in the human time-scale</a:t>
            </a:r>
          </a:p>
        </p:txBody>
      </p:sp>
    </p:spTree>
    <p:extLst>
      <p:ext uri="{BB962C8B-B14F-4D97-AF65-F5344CB8AC3E}">
        <p14:creationId xmlns:p14="http://schemas.microsoft.com/office/powerpoint/2010/main" val="735941460"/>
      </p:ext>
    </p:extLst>
  </p:cSld>
  <p:clrMapOvr>
    <a:masterClrMapping/>
  </p:clrMapOvr>
  <p:transition xmlns:p14="http://schemas.microsoft.com/office/powerpoint/2010/main" advTm="78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0" y="1"/>
            <a:ext cx="12192000" cy="857568"/>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r>
              <a:rPr lang="en-US" sz="3200" b="1" kern="1200" dirty="0">
                <a:solidFill>
                  <a:srgbClr val="FFFFFF"/>
                </a:solidFill>
                <a:latin typeface="Tahoma" pitchFamily="34" charset="0"/>
                <a:ea typeface="Tahoma" pitchFamily="34" charset="0"/>
                <a:cs typeface="Tahoma" pitchFamily="34" charset="0"/>
              </a:rPr>
              <a:t>Sources of Water</a:t>
            </a:r>
            <a:endParaRPr sz="3200" b="1" kern="1200" dirty="0">
              <a:solidFill>
                <a:srgbClr val="FFFFFF"/>
              </a:solidFill>
              <a:latin typeface="Tahoma" pitchFamily="34" charset="0"/>
              <a:ea typeface="Tahoma" pitchFamily="34" charset="0"/>
              <a:cs typeface="Tahoma" pitchFamily="34" charset="0"/>
            </a:endParaRPr>
          </a:p>
        </p:txBody>
      </p:sp>
      <p:sp>
        <p:nvSpPr>
          <p:cNvPr id="100" name="Google Shape;100;p4"/>
          <p:cNvSpPr txBox="1">
            <a:spLocks noGrp="1"/>
          </p:cNvSpPr>
          <p:nvPr>
            <p:ph type="body" idx="1"/>
          </p:nvPr>
        </p:nvSpPr>
        <p:spPr>
          <a:xfrm>
            <a:off x="304800" y="990600"/>
            <a:ext cx="6705600" cy="5867401"/>
          </a:xfrm>
          <a:prstGeom prst="rect">
            <a:avLst/>
          </a:prstGeom>
          <a:noFill/>
          <a:ln>
            <a:noFill/>
          </a:ln>
        </p:spPr>
        <p:txBody>
          <a:bodyPr spcFirstLastPara="1" vert="horz" wrap="square" lIns="91425" tIns="45700" rIns="91425" bIns="45700" numCol="1" anchor="t" anchorCtr="0" compatLnSpc="1">
            <a:prstTxWarp prst="textNoShape">
              <a:avLst/>
            </a:prstTxWarp>
            <a:normAutofit/>
          </a:bodyPr>
          <a:lstStyle/>
          <a:p>
            <a:pPr marL="609600" indent="-607695">
              <a:lnSpc>
                <a:spcPct val="80000"/>
              </a:lnSpc>
              <a:spcBef>
                <a:spcPts val="0"/>
              </a:spcBef>
              <a:spcAft>
                <a:spcPts val="0"/>
              </a:spcAft>
              <a:buClr>
                <a:srgbClr val="000000"/>
              </a:buClr>
              <a:buSzPts val="2500"/>
              <a:buFont typeface="Noto Sans Symbols"/>
              <a:buAutoNum type="arabicPeriod"/>
            </a:pPr>
            <a:r>
              <a:rPr lang="en-US" sz="2500" b="1" dirty="0">
                <a:latin typeface="Times New Roman" panose="02020603050405020304" pitchFamily="18" charset="0"/>
                <a:cs typeface="Times New Roman" panose="02020603050405020304" pitchFamily="18" charset="0"/>
              </a:rPr>
              <a:t>Surface water</a:t>
            </a:r>
            <a:endParaRPr sz="2500" dirty="0">
              <a:latin typeface="Times New Roman" panose="02020603050405020304" pitchFamily="18" charset="0"/>
              <a:cs typeface="Times New Roman" panose="02020603050405020304" pitchFamily="18" charset="0"/>
            </a:endParaRPr>
          </a:p>
          <a:p>
            <a:pPr marL="798513" lvl="1" indent="-342900">
              <a:lnSpc>
                <a:spcPct val="80000"/>
              </a:lnSpc>
              <a:spcBef>
                <a:spcPts val="495"/>
              </a:spcBef>
              <a:spcAft>
                <a:spcPts val="0"/>
              </a:spcAft>
              <a:buSzPts val="2500"/>
              <a:buFont typeface="Arial" panose="020B0604020202020204" pitchFamily="34" charset="0"/>
              <a:buChar char="•"/>
            </a:pPr>
            <a:r>
              <a:rPr lang="en-US" sz="2500" dirty="0">
                <a:latin typeface="Times New Roman" panose="02020603050405020304" pitchFamily="18" charset="0"/>
                <a:cs typeface="Times New Roman" panose="02020603050405020304" pitchFamily="18" charset="0"/>
              </a:rPr>
              <a:t>Rivers </a:t>
            </a:r>
            <a:endParaRPr sz="2500" dirty="0">
              <a:latin typeface="Times New Roman" panose="02020603050405020304" pitchFamily="18" charset="0"/>
              <a:cs typeface="Times New Roman" panose="02020603050405020304" pitchFamily="18" charset="0"/>
            </a:endParaRPr>
          </a:p>
          <a:p>
            <a:pPr marL="798513" lvl="1" indent="-342900">
              <a:lnSpc>
                <a:spcPct val="80000"/>
              </a:lnSpc>
              <a:spcBef>
                <a:spcPts val="495"/>
              </a:spcBef>
              <a:spcAft>
                <a:spcPts val="0"/>
              </a:spcAft>
              <a:buSzPts val="2500"/>
              <a:buFont typeface="Arial" panose="020B0604020202020204" pitchFamily="34" charset="0"/>
              <a:buChar char="•"/>
            </a:pPr>
            <a:r>
              <a:rPr lang="en-US" sz="2500" dirty="0">
                <a:latin typeface="Times New Roman" panose="02020603050405020304" pitchFamily="18" charset="0"/>
                <a:cs typeface="Times New Roman" panose="02020603050405020304" pitchFamily="18" charset="0"/>
              </a:rPr>
              <a:t>Lakes</a:t>
            </a:r>
            <a:endParaRPr sz="2500" dirty="0">
              <a:latin typeface="Times New Roman" panose="02020603050405020304" pitchFamily="18" charset="0"/>
              <a:cs typeface="Times New Roman" panose="02020603050405020304" pitchFamily="18" charset="0"/>
            </a:endParaRPr>
          </a:p>
          <a:p>
            <a:pPr marL="0" indent="0">
              <a:lnSpc>
                <a:spcPct val="80000"/>
              </a:lnSpc>
              <a:spcBef>
                <a:spcPts val="495"/>
              </a:spcBef>
              <a:spcAft>
                <a:spcPts val="0"/>
              </a:spcAft>
              <a:buNone/>
            </a:pPr>
            <a:endParaRPr sz="2500" dirty="0">
              <a:latin typeface="Times New Roman" panose="02020603050405020304" pitchFamily="18" charset="0"/>
              <a:cs typeface="Times New Roman" panose="02020603050405020304" pitchFamily="18" charset="0"/>
            </a:endParaRPr>
          </a:p>
          <a:p>
            <a:pPr marL="609600" indent="-607695">
              <a:lnSpc>
                <a:spcPct val="80000"/>
              </a:lnSpc>
              <a:spcBef>
                <a:spcPts val="561"/>
              </a:spcBef>
              <a:spcAft>
                <a:spcPts val="0"/>
              </a:spcAft>
              <a:buClr>
                <a:srgbClr val="000000"/>
              </a:buClr>
              <a:buSzPts val="2500"/>
              <a:buFont typeface="Noto Sans Symbols"/>
              <a:buAutoNum type="arabicPeriod"/>
            </a:pPr>
            <a:r>
              <a:rPr lang="en-US" sz="2500" b="1" dirty="0">
                <a:latin typeface="Times New Roman" panose="02020603050405020304" pitchFamily="18" charset="0"/>
                <a:cs typeface="Times New Roman" panose="02020603050405020304" pitchFamily="18" charset="0"/>
              </a:rPr>
              <a:t>Ground water</a:t>
            </a:r>
            <a:endParaRPr sz="2500" dirty="0">
              <a:latin typeface="Times New Roman" panose="02020603050405020304" pitchFamily="18" charset="0"/>
              <a:cs typeface="Times New Roman" panose="02020603050405020304" pitchFamily="18" charset="0"/>
            </a:endParaRPr>
          </a:p>
          <a:p>
            <a:pPr marL="798513" lvl="1" indent="-342900">
              <a:lnSpc>
                <a:spcPct val="80000"/>
              </a:lnSpc>
              <a:spcBef>
                <a:spcPts val="495"/>
              </a:spcBef>
              <a:spcAft>
                <a:spcPts val="0"/>
              </a:spcAft>
              <a:buSzPts val="2500"/>
              <a:buFont typeface="Arial" panose="020B0604020202020204" pitchFamily="34" charset="0"/>
              <a:buChar char="•"/>
            </a:pPr>
            <a:r>
              <a:rPr lang="en-US" sz="2500" dirty="0">
                <a:latin typeface="Times New Roman" panose="02020603050405020304" pitchFamily="18" charset="0"/>
                <a:cs typeface="Times New Roman" panose="02020603050405020304" pitchFamily="18" charset="0"/>
              </a:rPr>
              <a:t>Unconfined aquifer</a:t>
            </a:r>
            <a:endParaRPr sz="2500" dirty="0">
              <a:latin typeface="Times New Roman" panose="02020603050405020304" pitchFamily="18" charset="0"/>
              <a:cs typeface="Times New Roman" panose="02020603050405020304" pitchFamily="18" charset="0"/>
            </a:endParaRPr>
          </a:p>
          <a:p>
            <a:pPr marL="798513" lvl="1" indent="-342900">
              <a:lnSpc>
                <a:spcPct val="80000"/>
              </a:lnSpc>
              <a:spcBef>
                <a:spcPts val="495"/>
              </a:spcBef>
              <a:spcAft>
                <a:spcPts val="0"/>
              </a:spcAft>
              <a:buSzPts val="2500"/>
              <a:buFont typeface="Arial" panose="020B0604020202020204" pitchFamily="34" charset="0"/>
              <a:buChar char="•"/>
            </a:pPr>
            <a:r>
              <a:rPr lang="en-US" sz="2500" dirty="0">
                <a:latin typeface="Times New Roman" panose="02020603050405020304" pitchFamily="18" charset="0"/>
                <a:cs typeface="Times New Roman" panose="02020603050405020304" pitchFamily="18" charset="0"/>
              </a:rPr>
              <a:t>Confined aquifer</a:t>
            </a:r>
            <a:endParaRPr sz="2500" dirty="0">
              <a:latin typeface="Times New Roman" panose="02020603050405020304" pitchFamily="18" charset="0"/>
              <a:cs typeface="Times New Roman" panose="02020603050405020304" pitchFamily="18" charset="0"/>
            </a:endParaRPr>
          </a:p>
          <a:p>
            <a:pPr marL="303213" lvl="1" indent="0">
              <a:lnSpc>
                <a:spcPct val="80000"/>
              </a:lnSpc>
              <a:spcBef>
                <a:spcPts val="308"/>
              </a:spcBef>
              <a:spcAft>
                <a:spcPts val="0"/>
              </a:spcAft>
              <a:buClr>
                <a:schemeClr val="dk1"/>
              </a:buClr>
              <a:buSzPts val="1540"/>
              <a:buNone/>
            </a:pPr>
            <a:endParaRPr sz="2500" dirty="0">
              <a:latin typeface="Times New Roman" panose="02020603050405020304" pitchFamily="18" charset="0"/>
              <a:cs typeface="Times New Roman" panose="02020603050405020304" pitchFamily="18" charset="0"/>
            </a:endParaRPr>
          </a:p>
          <a:p>
            <a:pPr marL="646113" indent="-626745">
              <a:lnSpc>
                <a:spcPct val="80000"/>
              </a:lnSpc>
              <a:spcBef>
                <a:spcPts val="561"/>
              </a:spcBef>
              <a:spcAft>
                <a:spcPts val="0"/>
              </a:spcAft>
              <a:buClr>
                <a:srgbClr val="000000"/>
              </a:buClr>
              <a:buSzPts val="2500"/>
              <a:buFont typeface="Calibri"/>
              <a:buAutoNum type="arabicPeriod"/>
            </a:pPr>
            <a:r>
              <a:rPr lang="en-US" sz="2500" b="1" dirty="0">
                <a:latin typeface="Times New Roman" panose="02020603050405020304" pitchFamily="18" charset="0"/>
                <a:cs typeface="Times New Roman" panose="02020603050405020304" pitchFamily="18" charset="0"/>
              </a:rPr>
              <a:t>Alternative sources</a:t>
            </a:r>
            <a:endParaRPr sz="2500" dirty="0">
              <a:latin typeface="Times New Roman" panose="02020603050405020304" pitchFamily="18" charset="0"/>
              <a:cs typeface="Times New Roman" panose="02020603050405020304" pitchFamily="18" charset="0"/>
            </a:endParaRPr>
          </a:p>
          <a:p>
            <a:pPr marL="798513" lvl="1" indent="-342900">
              <a:lnSpc>
                <a:spcPct val="80000"/>
              </a:lnSpc>
              <a:spcBef>
                <a:spcPts val="495"/>
              </a:spcBef>
              <a:spcAft>
                <a:spcPts val="0"/>
              </a:spcAft>
              <a:buSzPts val="2500"/>
              <a:buFont typeface="Arial" panose="020B0604020202020204" pitchFamily="34" charset="0"/>
              <a:buChar char="•"/>
            </a:pPr>
            <a:r>
              <a:rPr lang="en-US" sz="2500" dirty="0">
                <a:latin typeface="Times New Roman" panose="02020603050405020304" pitchFamily="18" charset="0"/>
                <a:cs typeface="Times New Roman" panose="02020603050405020304" pitchFamily="18" charset="0"/>
              </a:rPr>
              <a:t>Rainwater harvesting</a:t>
            </a:r>
            <a:endParaRPr sz="2500" dirty="0">
              <a:latin typeface="Times New Roman" panose="02020603050405020304" pitchFamily="18" charset="0"/>
              <a:cs typeface="Times New Roman" panose="02020603050405020304" pitchFamily="18" charset="0"/>
            </a:endParaRPr>
          </a:p>
          <a:p>
            <a:pPr marL="798513" lvl="1" indent="-342900">
              <a:lnSpc>
                <a:spcPct val="80000"/>
              </a:lnSpc>
              <a:spcBef>
                <a:spcPts val="495"/>
              </a:spcBef>
              <a:spcAft>
                <a:spcPts val="0"/>
              </a:spcAft>
              <a:buSzPts val="2500"/>
              <a:buFont typeface="Arial" panose="020B0604020202020204" pitchFamily="34" charset="0"/>
              <a:buChar char="•"/>
            </a:pPr>
            <a:r>
              <a:rPr lang="en-US" sz="2500" dirty="0">
                <a:latin typeface="Times New Roman" panose="02020603050405020304" pitchFamily="18" charset="0"/>
                <a:cs typeface="Times New Roman" panose="02020603050405020304" pitchFamily="18" charset="0"/>
              </a:rPr>
              <a:t>Reclaimed wastewater (gray or black water) </a:t>
            </a:r>
            <a:endParaRPr sz="2500" dirty="0">
              <a:latin typeface="Times New Roman" panose="02020603050405020304" pitchFamily="18" charset="0"/>
              <a:cs typeface="Times New Roman" panose="02020603050405020304" pitchFamily="18" charset="0"/>
            </a:endParaRPr>
          </a:p>
          <a:p>
            <a:pPr marL="798513" lvl="1" indent="-342900">
              <a:lnSpc>
                <a:spcPct val="80000"/>
              </a:lnSpc>
              <a:spcBef>
                <a:spcPts val="495"/>
              </a:spcBef>
              <a:spcAft>
                <a:spcPts val="0"/>
              </a:spcAft>
              <a:buSzPts val="2500"/>
              <a:buFont typeface="Arial" panose="020B0604020202020204" pitchFamily="34" charset="0"/>
              <a:buChar char="•"/>
            </a:pPr>
            <a:r>
              <a:rPr lang="en-US" sz="2500" dirty="0">
                <a:latin typeface="Times New Roman" panose="02020603050405020304" pitchFamily="18" charset="0"/>
                <a:cs typeface="Times New Roman" panose="02020603050405020304" pitchFamily="18" charset="0"/>
              </a:rPr>
              <a:t>Desalinated seawater and brackish water</a:t>
            </a:r>
            <a:endParaRPr sz="2500" dirty="0">
              <a:latin typeface="Times New Roman" panose="02020603050405020304" pitchFamily="18" charset="0"/>
              <a:cs typeface="Times New Roman" panose="02020603050405020304" pitchFamily="18" charset="0"/>
            </a:endParaRPr>
          </a:p>
        </p:txBody>
      </p:sp>
      <p:pic>
        <p:nvPicPr>
          <p:cNvPr id="101" name="Google Shape;101;p4" descr="https://encrypted-tbn2.gstatic.com/images?q=tbn:ANd9GcRcmx73gvIhBOkrKoBRMX4V0PyWZ39Xcdc77ysWs5SBJ7KQO5BIxw"/>
          <p:cNvPicPr preferRelativeResize="0"/>
          <p:nvPr/>
        </p:nvPicPr>
        <p:blipFill rotWithShape="1">
          <a:blip r:embed="rId3">
            <a:alphaModFix/>
          </a:blip>
          <a:srcRect/>
          <a:stretch/>
        </p:blipFill>
        <p:spPr>
          <a:xfrm>
            <a:off x="7772400" y="4038601"/>
            <a:ext cx="4343400" cy="2819400"/>
          </a:xfrm>
          <a:prstGeom prst="rect">
            <a:avLst/>
          </a:prstGeom>
          <a:noFill/>
          <a:ln>
            <a:noFill/>
          </a:ln>
        </p:spPr>
      </p:pic>
      <p:pic>
        <p:nvPicPr>
          <p:cNvPr id="102" name="Google Shape;102;p4"/>
          <p:cNvPicPr preferRelativeResize="0"/>
          <p:nvPr/>
        </p:nvPicPr>
        <p:blipFill rotWithShape="1">
          <a:blip r:embed="rId4">
            <a:alphaModFix/>
          </a:blip>
          <a:srcRect t="22559" b="35130"/>
          <a:stretch/>
        </p:blipFill>
        <p:spPr>
          <a:xfrm>
            <a:off x="7365726" y="1048069"/>
            <a:ext cx="4750074" cy="2800031"/>
          </a:xfrm>
          <a:prstGeom prst="rect">
            <a:avLst/>
          </a:prstGeom>
          <a:noFill/>
          <a:ln>
            <a:noFill/>
          </a:ln>
        </p:spPr>
      </p:pic>
    </p:spTree>
    <p:extLst>
      <p:ext uri="{BB962C8B-B14F-4D97-AF65-F5344CB8AC3E}">
        <p14:creationId xmlns:p14="http://schemas.microsoft.com/office/powerpoint/2010/main" val="2364059316"/>
      </p:ext>
    </p:extLst>
  </p:cSld>
  <p:clrMapOvr>
    <a:masterClrMapping/>
  </p:clrMapOvr>
  <p:transition xmlns:p14="http://schemas.microsoft.com/office/powerpoint/2010/main" advTm="78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6"/>
          <p:cNvSpPr txBox="1">
            <a:spLocks noGrp="1"/>
          </p:cNvSpPr>
          <p:nvPr>
            <p:ph type="title"/>
          </p:nvPr>
        </p:nvSpPr>
        <p:spPr>
          <a:xfrm>
            <a:off x="0" y="-12405"/>
            <a:ext cx="12192000" cy="584735"/>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r>
              <a:rPr lang="en-US" sz="3200" b="1" kern="1200" dirty="0">
                <a:solidFill>
                  <a:srgbClr val="FFFFFF"/>
                </a:solidFill>
                <a:latin typeface="Tahoma" pitchFamily="34" charset="0"/>
                <a:ea typeface="Tahoma" pitchFamily="34" charset="0"/>
                <a:cs typeface="Tahoma" pitchFamily="34" charset="0"/>
              </a:rPr>
              <a:t>Water sources for Tampa Bay area</a:t>
            </a:r>
            <a:endParaRPr sz="3200" b="1" kern="1200" dirty="0">
              <a:solidFill>
                <a:srgbClr val="FFFFFF"/>
              </a:solidFill>
              <a:latin typeface="Tahoma" pitchFamily="34" charset="0"/>
              <a:ea typeface="Tahoma" pitchFamily="34" charset="0"/>
              <a:cs typeface="Tahoma" pitchFamily="34" charset="0"/>
            </a:endParaRPr>
          </a:p>
        </p:txBody>
      </p:sp>
      <p:pic>
        <p:nvPicPr>
          <p:cNvPr id="116" name="Google Shape;116;p6"/>
          <p:cNvPicPr preferRelativeResize="0"/>
          <p:nvPr/>
        </p:nvPicPr>
        <p:blipFill rotWithShape="1">
          <a:blip r:embed="rId3">
            <a:alphaModFix/>
          </a:blip>
          <a:srcRect t="5695"/>
          <a:stretch/>
        </p:blipFill>
        <p:spPr>
          <a:xfrm>
            <a:off x="5181600" y="739704"/>
            <a:ext cx="6858000" cy="4725879"/>
          </a:xfrm>
          <a:prstGeom prst="rect">
            <a:avLst/>
          </a:prstGeom>
          <a:noFill/>
          <a:ln>
            <a:noFill/>
          </a:ln>
        </p:spPr>
      </p:pic>
      <p:sp>
        <p:nvSpPr>
          <p:cNvPr id="2" name="Rectangle 1">
            <a:extLst>
              <a:ext uri="{FF2B5EF4-FFF2-40B4-BE49-F238E27FC236}">
                <a16:creationId xmlns="" xmlns:a16="http://schemas.microsoft.com/office/drawing/2014/main" id="{A536A3A8-2FA3-7848-B30A-0C4CF654FB92}"/>
              </a:ext>
            </a:extLst>
          </p:cNvPr>
          <p:cNvSpPr/>
          <p:nvPr/>
        </p:nvSpPr>
        <p:spPr>
          <a:xfrm>
            <a:off x="5867400" y="5465583"/>
            <a:ext cx="6172200" cy="338554"/>
          </a:xfrm>
          <a:prstGeom prst="rect">
            <a:avLst/>
          </a:prstGeom>
        </p:spPr>
        <p:txBody>
          <a:bodyPr wrap="square">
            <a:spAutoFit/>
          </a:bodyPr>
          <a:lstStyle/>
          <a:p>
            <a:r>
              <a:rPr lang="en-US" sz="1600" dirty="0">
                <a:solidFill>
                  <a:srgbClr val="000000"/>
                </a:solidFill>
              </a:rPr>
              <a:t>https://</a:t>
            </a:r>
            <a:r>
              <a:rPr lang="en-US" sz="1600" dirty="0" err="1">
                <a:solidFill>
                  <a:srgbClr val="000000"/>
                </a:solidFill>
              </a:rPr>
              <a:t>www.tampabaywater.org</a:t>
            </a:r>
            <a:r>
              <a:rPr lang="en-US" sz="1600" dirty="0">
                <a:solidFill>
                  <a:srgbClr val="000000"/>
                </a:solidFill>
              </a:rPr>
              <a:t>/water-supply-source-groundwater</a:t>
            </a:r>
          </a:p>
        </p:txBody>
      </p:sp>
      <p:sp>
        <p:nvSpPr>
          <p:cNvPr id="5" name="Google Shape;100;p4"/>
          <p:cNvSpPr txBox="1">
            <a:spLocks/>
          </p:cNvSpPr>
          <p:nvPr/>
        </p:nvSpPr>
        <p:spPr bwMode="auto">
          <a:xfrm>
            <a:off x="0" y="739704"/>
            <a:ext cx="5867400" cy="6118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spcFirstLastPara="1" vert="horz" wrap="square" lIns="91425" tIns="45700" rIns="91425" bIns="45700" numCol="1" anchor="t" anchorCtr="0" compatLnSpc="1">
            <a:prstTxWarp prst="textNoShape">
              <a:avLst/>
            </a:prstTxWarp>
            <a:normAutofit/>
          </a:bodyPr>
          <a:lstStyle>
            <a:lvl1pPr marL="660400" indent="-660400" algn="l" rtl="0" eaLnBrk="0" fontAlgn="base" hangingPunct="0">
              <a:spcBef>
                <a:spcPct val="20000"/>
              </a:spcBef>
              <a:spcAft>
                <a:spcPct val="0"/>
              </a:spcAft>
              <a:buClr>
                <a:srgbClr val="000076"/>
              </a:buClr>
              <a:buChar char="•"/>
              <a:defRPr sz="3200">
                <a:solidFill>
                  <a:srgbClr val="000000"/>
                </a:solidFill>
                <a:latin typeface="+mn-lt"/>
                <a:ea typeface="ＭＳ Ｐゴシック" charset="0"/>
                <a:cs typeface="ＭＳ Ｐゴシック" charset="0"/>
              </a:defRPr>
            </a:lvl1pPr>
            <a:lvl2pPr marL="1035050" indent="-577850" algn="l" rtl="0" eaLnBrk="0" fontAlgn="base" hangingPunct="0">
              <a:spcBef>
                <a:spcPct val="20000"/>
              </a:spcBef>
              <a:spcAft>
                <a:spcPct val="0"/>
              </a:spcAft>
              <a:buClr>
                <a:srgbClr val="000000"/>
              </a:buClr>
              <a:buFont typeface="Wingdings" charset="0"/>
              <a:buAutoNum type="alphaLcParenR"/>
              <a:defRPr sz="2800">
                <a:solidFill>
                  <a:srgbClr val="000000"/>
                </a:solidFill>
                <a:latin typeface="+mn-lt"/>
                <a:ea typeface="ＭＳ Ｐゴシック" charset="0"/>
              </a:defRPr>
            </a:lvl2pPr>
            <a:lvl3pPr marL="1409700" indent="-495300" algn="l" rtl="0" eaLnBrk="0" fontAlgn="base" hangingPunct="0">
              <a:spcBef>
                <a:spcPct val="20000"/>
              </a:spcBef>
              <a:spcAft>
                <a:spcPct val="0"/>
              </a:spcAft>
              <a:buClr>
                <a:srgbClr val="000076"/>
              </a:buClr>
              <a:buAutoNum type="romanLcPeriod"/>
              <a:defRPr sz="2400">
                <a:solidFill>
                  <a:srgbClr val="000000"/>
                </a:solidFill>
                <a:latin typeface="+mn-lt"/>
                <a:ea typeface="ＭＳ Ｐゴシック" charset="0"/>
              </a:defRPr>
            </a:lvl3pPr>
            <a:lvl4pPr marL="1784350" indent="-412750" algn="l" rtl="0" eaLnBrk="0" fontAlgn="base" hangingPunct="0">
              <a:spcBef>
                <a:spcPct val="20000"/>
              </a:spcBef>
              <a:spcAft>
                <a:spcPct val="0"/>
              </a:spcAft>
              <a:buClr>
                <a:srgbClr val="000076"/>
              </a:buClr>
              <a:buChar char="•"/>
              <a:defRPr sz="2000">
                <a:solidFill>
                  <a:srgbClr val="000000"/>
                </a:solidFill>
                <a:latin typeface="+mn-lt"/>
                <a:ea typeface="ＭＳ Ｐゴシック" charset="0"/>
              </a:defRPr>
            </a:lvl4pPr>
            <a:lvl5pPr marL="2241550" indent="-412750" algn="l" rtl="0" eaLnBrk="0" fontAlgn="base" hangingPunct="0">
              <a:spcBef>
                <a:spcPct val="20000"/>
              </a:spcBef>
              <a:spcAft>
                <a:spcPct val="0"/>
              </a:spcAft>
              <a:buClr>
                <a:srgbClr val="000076"/>
              </a:buClr>
              <a:buChar char="•"/>
              <a:defRPr sz="2000">
                <a:solidFill>
                  <a:srgbClr val="000000"/>
                </a:solidFill>
                <a:latin typeface="+mn-lt"/>
                <a:ea typeface="ＭＳ Ｐゴシック" charset="0"/>
              </a:defRPr>
            </a:lvl5pPr>
            <a:lvl6pPr marL="2698750" indent="-412750" algn="l" rtl="0" fontAlgn="base">
              <a:spcBef>
                <a:spcPct val="20000"/>
              </a:spcBef>
              <a:spcAft>
                <a:spcPct val="0"/>
              </a:spcAft>
              <a:buClr>
                <a:srgbClr val="000076"/>
              </a:buClr>
              <a:buChar char="•"/>
              <a:defRPr sz="2000">
                <a:solidFill>
                  <a:srgbClr val="000000"/>
                </a:solidFill>
                <a:latin typeface="+mn-lt"/>
              </a:defRPr>
            </a:lvl6pPr>
            <a:lvl7pPr marL="3155950" indent="-412750" algn="l" rtl="0" fontAlgn="base">
              <a:spcBef>
                <a:spcPct val="20000"/>
              </a:spcBef>
              <a:spcAft>
                <a:spcPct val="0"/>
              </a:spcAft>
              <a:buClr>
                <a:srgbClr val="000076"/>
              </a:buClr>
              <a:buChar char="•"/>
              <a:defRPr sz="2000">
                <a:solidFill>
                  <a:srgbClr val="000000"/>
                </a:solidFill>
                <a:latin typeface="+mn-lt"/>
              </a:defRPr>
            </a:lvl7pPr>
            <a:lvl8pPr marL="3613150" indent="-412750" algn="l" rtl="0" fontAlgn="base">
              <a:spcBef>
                <a:spcPct val="20000"/>
              </a:spcBef>
              <a:spcAft>
                <a:spcPct val="0"/>
              </a:spcAft>
              <a:buClr>
                <a:srgbClr val="000076"/>
              </a:buClr>
              <a:buChar char="•"/>
              <a:defRPr sz="2000">
                <a:solidFill>
                  <a:srgbClr val="000000"/>
                </a:solidFill>
                <a:latin typeface="+mn-lt"/>
              </a:defRPr>
            </a:lvl8pPr>
            <a:lvl9pPr marL="4070350" indent="-412750" algn="l" rtl="0" fontAlgn="base">
              <a:spcBef>
                <a:spcPct val="20000"/>
              </a:spcBef>
              <a:spcAft>
                <a:spcPct val="0"/>
              </a:spcAft>
              <a:buClr>
                <a:srgbClr val="000076"/>
              </a:buClr>
              <a:buChar char="•"/>
              <a:defRPr sz="2000">
                <a:solidFill>
                  <a:srgbClr val="000000"/>
                </a:solidFill>
                <a:latin typeface="+mn-lt"/>
              </a:defRPr>
            </a:lvl9pPr>
          </a:lstStyle>
          <a:p>
            <a:pPr marL="609600" indent="-607695">
              <a:lnSpc>
                <a:spcPct val="80000"/>
              </a:lnSpc>
              <a:spcBef>
                <a:spcPts val="0"/>
              </a:spcBef>
              <a:spcAft>
                <a:spcPts val="0"/>
              </a:spcAft>
              <a:buClr>
                <a:srgbClr val="000000"/>
              </a:buClr>
              <a:buSzPts val="2500"/>
              <a:buFont typeface="Noto Sans Symbols"/>
              <a:buAutoNum type="arabicPeriod"/>
            </a:pPr>
            <a:r>
              <a:rPr lang="en-US" sz="2500" b="1" kern="0" dirty="0">
                <a:latin typeface="Times New Roman" panose="02020603050405020304" pitchFamily="18" charset="0"/>
                <a:cs typeface="Times New Roman" panose="02020603050405020304" pitchFamily="18" charset="0"/>
              </a:rPr>
              <a:t>Surface water</a:t>
            </a:r>
            <a:endParaRPr lang="en-US" sz="2500" kern="0" dirty="0">
              <a:latin typeface="Times New Roman" panose="02020603050405020304" pitchFamily="18" charset="0"/>
              <a:cs typeface="Times New Roman" panose="02020603050405020304" pitchFamily="18" charset="0"/>
            </a:endParaRPr>
          </a:p>
          <a:p>
            <a:pPr marL="798513" lvl="1" indent="-342900">
              <a:lnSpc>
                <a:spcPct val="80000"/>
              </a:lnSpc>
              <a:spcBef>
                <a:spcPts val="495"/>
              </a:spcBef>
              <a:spcAft>
                <a:spcPts val="0"/>
              </a:spcAft>
              <a:buSzPts val="2500"/>
              <a:buFont typeface="Arial" panose="020B0604020202020204" pitchFamily="34" charset="0"/>
              <a:buChar char="•"/>
            </a:pPr>
            <a:endParaRPr lang="en-US" sz="2500" kern="0" dirty="0">
              <a:latin typeface="Times New Roman" panose="02020603050405020304" pitchFamily="18" charset="0"/>
              <a:cs typeface="Times New Roman" panose="02020603050405020304" pitchFamily="18" charset="0"/>
            </a:endParaRPr>
          </a:p>
          <a:p>
            <a:pPr marL="798513" lvl="1" indent="-342900">
              <a:lnSpc>
                <a:spcPct val="80000"/>
              </a:lnSpc>
              <a:spcBef>
                <a:spcPts val="495"/>
              </a:spcBef>
              <a:spcAft>
                <a:spcPts val="0"/>
              </a:spcAft>
              <a:buSzPts val="2500"/>
              <a:buFont typeface="Arial" panose="020B0604020202020204" pitchFamily="34" charset="0"/>
              <a:buChar char="•"/>
            </a:pPr>
            <a:r>
              <a:rPr lang="en-US" sz="2500" kern="0" dirty="0">
                <a:latin typeface="Times New Roman" panose="02020603050405020304" pitchFamily="18" charset="0"/>
                <a:cs typeface="Times New Roman" panose="02020603050405020304" pitchFamily="18" charset="0"/>
              </a:rPr>
              <a:t>Hillsborough River </a:t>
            </a:r>
          </a:p>
          <a:p>
            <a:pPr marL="798513" lvl="1" indent="-342900">
              <a:lnSpc>
                <a:spcPct val="80000"/>
              </a:lnSpc>
              <a:spcBef>
                <a:spcPts val="495"/>
              </a:spcBef>
              <a:spcAft>
                <a:spcPts val="0"/>
              </a:spcAft>
              <a:buSzPts val="2500"/>
              <a:buFont typeface="Arial" panose="020B0604020202020204" pitchFamily="34" charset="0"/>
              <a:buChar char="•"/>
            </a:pPr>
            <a:r>
              <a:rPr lang="en-US" sz="2500" kern="0" dirty="0">
                <a:latin typeface="Times New Roman" panose="02020603050405020304" pitchFamily="18" charset="0"/>
                <a:cs typeface="Times New Roman" panose="02020603050405020304" pitchFamily="18" charset="0"/>
              </a:rPr>
              <a:t>Alafia River</a:t>
            </a:r>
          </a:p>
          <a:p>
            <a:pPr marL="0" indent="0">
              <a:lnSpc>
                <a:spcPct val="80000"/>
              </a:lnSpc>
              <a:spcBef>
                <a:spcPts val="495"/>
              </a:spcBef>
              <a:spcAft>
                <a:spcPts val="0"/>
              </a:spcAft>
              <a:buFontTx/>
              <a:buNone/>
            </a:pPr>
            <a:endParaRPr lang="en-US" sz="2500" kern="0" dirty="0">
              <a:latin typeface="Times New Roman" panose="02020603050405020304" pitchFamily="18" charset="0"/>
              <a:cs typeface="Times New Roman" panose="02020603050405020304" pitchFamily="18" charset="0"/>
            </a:endParaRPr>
          </a:p>
          <a:p>
            <a:pPr marL="609600" indent="-607695">
              <a:lnSpc>
                <a:spcPct val="80000"/>
              </a:lnSpc>
              <a:spcBef>
                <a:spcPts val="561"/>
              </a:spcBef>
              <a:spcAft>
                <a:spcPts val="0"/>
              </a:spcAft>
              <a:buClr>
                <a:srgbClr val="000000"/>
              </a:buClr>
              <a:buSzPts val="2500"/>
              <a:buFont typeface="+mj-lt"/>
              <a:buAutoNum type="arabicPeriod" startAt="2"/>
            </a:pPr>
            <a:r>
              <a:rPr lang="en-US" sz="2500" b="1" kern="0" dirty="0">
                <a:latin typeface="Times New Roman" panose="02020603050405020304" pitchFamily="18" charset="0"/>
                <a:cs typeface="Times New Roman" panose="02020603050405020304" pitchFamily="18" charset="0"/>
              </a:rPr>
              <a:t>Ground water</a:t>
            </a:r>
            <a:endParaRPr lang="en-US" sz="2500" kern="0" dirty="0">
              <a:latin typeface="Times New Roman" panose="02020603050405020304" pitchFamily="18" charset="0"/>
              <a:cs typeface="Times New Roman" panose="02020603050405020304" pitchFamily="18" charset="0"/>
            </a:endParaRPr>
          </a:p>
          <a:p>
            <a:pPr marL="819468" lvl="1" indent="-342900">
              <a:lnSpc>
                <a:spcPct val="80000"/>
              </a:lnSpc>
              <a:spcBef>
                <a:spcPts val="561"/>
              </a:spcBef>
              <a:spcAft>
                <a:spcPts val="0"/>
              </a:spcAft>
              <a:buSzPts val="2500"/>
              <a:buFont typeface="Arial" panose="020B0604020202020204" pitchFamily="34" charset="0"/>
              <a:buChar char="•"/>
            </a:pPr>
            <a:endParaRPr lang="en-US" sz="2500" kern="0" dirty="0">
              <a:latin typeface="Times New Roman" panose="02020603050405020304" pitchFamily="18" charset="0"/>
              <a:cs typeface="Times New Roman" panose="02020603050405020304" pitchFamily="18" charset="0"/>
            </a:endParaRPr>
          </a:p>
          <a:p>
            <a:pPr marL="819468" lvl="1" indent="-342900">
              <a:lnSpc>
                <a:spcPct val="80000"/>
              </a:lnSpc>
              <a:spcBef>
                <a:spcPts val="561"/>
              </a:spcBef>
              <a:spcAft>
                <a:spcPts val="0"/>
              </a:spcAft>
              <a:buSzPts val="2500"/>
              <a:buFont typeface="Arial" panose="020B0604020202020204" pitchFamily="34" charset="0"/>
              <a:buChar char="•"/>
            </a:pPr>
            <a:r>
              <a:rPr lang="en-US" sz="2500" kern="0" dirty="0">
                <a:latin typeface="Times New Roman" panose="02020603050405020304" pitchFamily="18" charset="0"/>
                <a:cs typeface="Times New Roman" panose="02020603050405020304" pitchFamily="18" charset="0"/>
              </a:rPr>
              <a:t>Morris bridge wells</a:t>
            </a:r>
          </a:p>
          <a:p>
            <a:pPr marL="476568" lvl="1" indent="0">
              <a:lnSpc>
                <a:spcPct val="80000"/>
              </a:lnSpc>
              <a:spcBef>
                <a:spcPts val="561"/>
              </a:spcBef>
              <a:spcAft>
                <a:spcPts val="0"/>
              </a:spcAft>
              <a:buSzPts val="2500"/>
              <a:buNone/>
            </a:pPr>
            <a:endParaRPr lang="en-US" sz="2500" kern="0" dirty="0">
              <a:latin typeface="Times New Roman" panose="02020603050405020304" pitchFamily="18" charset="0"/>
              <a:cs typeface="Times New Roman" panose="02020603050405020304" pitchFamily="18" charset="0"/>
            </a:endParaRPr>
          </a:p>
          <a:p>
            <a:pPr marL="303213" lvl="1" indent="0">
              <a:lnSpc>
                <a:spcPct val="80000"/>
              </a:lnSpc>
              <a:spcBef>
                <a:spcPts val="308"/>
              </a:spcBef>
              <a:spcAft>
                <a:spcPts val="0"/>
              </a:spcAft>
              <a:buClr>
                <a:schemeClr val="dk1"/>
              </a:buClr>
              <a:buSzPts val="1540"/>
              <a:buFont typeface="Wingdings" charset="0"/>
              <a:buNone/>
            </a:pPr>
            <a:endParaRPr lang="en-US" sz="2500" kern="0" dirty="0">
              <a:latin typeface="Times New Roman" panose="02020603050405020304" pitchFamily="18" charset="0"/>
              <a:cs typeface="Times New Roman" panose="02020603050405020304" pitchFamily="18" charset="0"/>
            </a:endParaRPr>
          </a:p>
          <a:p>
            <a:pPr marL="646113" indent="-626745">
              <a:lnSpc>
                <a:spcPct val="80000"/>
              </a:lnSpc>
              <a:spcBef>
                <a:spcPts val="561"/>
              </a:spcBef>
              <a:spcAft>
                <a:spcPts val="0"/>
              </a:spcAft>
              <a:buClr>
                <a:srgbClr val="000000"/>
              </a:buClr>
              <a:buSzPts val="2500"/>
              <a:buFont typeface="Calibri"/>
              <a:buAutoNum type="arabicPeriod" startAt="2"/>
            </a:pPr>
            <a:r>
              <a:rPr lang="en-US" sz="2500" b="1" kern="0" dirty="0">
                <a:latin typeface="Times New Roman" panose="02020603050405020304" pitchFamily="18" charset="0"/>
                <a:cs typeface="Times New Roman" panose="02020603050405020304" pitchFamily="18" charset="0"/>
              </a:rPr>
              <a:t>Reservoir</a:t>
            </a:r>
          </a:p>
          <a:p>
            <a:pPr marL="862013" lvl="1" indent="-466725">
              <a:lnSpc>
                <a:spcPct val="80000"/>
              </a:lnSpc>
              <a:spcBef>
                <a:spcPts val="561"/>
              </a:spcBef>
              <a:spcAft>
                <a:spcPts val="0"/>
              </a:spcAft>
              <a:buSzPts val="2500"/>
              <a:buFont typeface="Arial" panose="020B0604020202020204" pitchFamily="34" charset="0"/>
              <a:buChar char="•"/>
            </a:pPr>
            <a:r>
              <a:rPr lang="en-US" sz="2500" kern="0" dirty="0">
                <a:latin typeface="Times New Roman" panose="02020603050405020304" pitchFamily="18" charset="0"/>
                <a:cs typeface="Times New Roman" panose="02020603050405020304" pitchFamily="18" charset="0"/>
              </a:rPr>
              <a:t>Bill Young Reservoir </a:t>
            </a:r>
          </a:p>
          <a:p>
            <a:pPr marL="646113" indent="-626745">
              <a:lnSpc>
                <a:spcPct val="80000"/>
              </a:lnSpc>
              <a:spcBef>
                <a:spcPts val="561"/>
              </a:spcBef>
              <a:spcAft>
                <a:spcPts val="0"/>
              </a:spcAft>
              <a:buClr>
                <a:srgbClr val="000000"/>
              </a:buClr>
              <a:buSzPts val="2500"/>
              <a:buFont typeface="Calibri"/>
              <a:buAutoNum type="arabicPeriod" startAt="2"/>
            </a:pPr>
            <a:endParaRPr lang="en-US" sz="2500" b="1" kern="0" dirty="0">
              <a:latin typeface="Times New Roman" panose="02020603050405020304" pitchFamily="18" charset="0"/>
              <a:cs typeface="Times New Roman" panose="02020603050405020304" pitchFamily="18" charset="0"/>
            </a:endParaRPr>
          </a:p>
          <a:p>
            <a:pPr marL="646113" indent="-626745">
              <a:lnSpc>
                <a:spcPct val="80000"/>
              </a:lnSpc>
              <a:spcBef>
                <a:spcPts val="561"/>
              </a:spcBef>
              <a:spcAft>
                <a:spcPts val="0"/>
              </a:spcAft>
              <a:buClr>
                <a:srgbClr val="000000"/>
              </a:buClr>
              <a:buSzPts val="2500"/>
              <a:buFont typeface="Calibri"/>
              <a:buAutoNum type="arabicPeriod" startAt="2"/>
            </a:pPr>
            <a:r>
              <a:rPr lang="en-US" sz="2500" b="1" kern="0" dirty="0">
                <a:latin typeface="Times New Roman" panose="02020603050405020304" pitchFamily="18" charset="0"/>
                <a:cs typeface="Times New Roman" panose="02020603050405020304" pitchFamily="18" charset="0"/>
              </a:rPr>
              <a:t>Alternative sources</a:t>
            </a:r>
            <a:endParaRPr lang="en-US" sz="2500" kern="0" dirty="0">
              <a:latin typeface="Times New Roman" panose="02020603050405020304" pitchFamily="18" charset="0"/>
              <a:cs typeface="Times New Roman" panose="02020603050405020304" pitchFamily="18" charset="0"/>
            </a:endParaRPr>
          </a:p>
          <a:p>
            <a:pPr marL="819468" lvl="1" indent="-342900">
              <a:lnSpc>
                <a:spcPct val="80000"/>
              </a:lnSpc>
              <a:spcBef>
                <a:spcPts val="561"/>
              </a:spcBef>
              <a:spcAft>
                <a:spcPts val="0"/>
              </a:spcAft>
              <a:buSzPts val="2500"/>
              <a:buFont typeface="Arial" panose="020B0604020202020204" pitchFamily="34" charset="0"/>
              <a:buChar char="•"/>
            </a:pPr>
            <a:r>
              <a:rPr lang="en-US" sz="2500" kern="0" dirty="0">
                <a:latin typeface="Times New Roman" panose="02020603050405020304" pitchFamily="18" charset="0"/>
                <a:cs typeface="Times New Roman" panose="02020603050405020304" pitchFamily="18" charset="0"/>
              </a:rPr>
              <a:t>Desalinated seawater and brackish water</a:t>
            </a:r>
          </a:p>
          <a:p>
            <a:pPr marL="476568" lvl="1" indent="0">
              <a:lnSpc>
                <a:spcPct val="80000"/>
              </a:lnSpc>
              <a:spcBef>
                <a:spcPts val="561"/>
              </a:spcBef>
              <a:spcAft>
                <a:spcPts val="0"/>
              </a:spcAft>
              <a:buSzPts val="2500"/>
              <a:buNone/>
            </a:pPr>
            <a:endParaRPr lang="en-US" sz="2500" kern="0" dirty="0">
              <a:latin typeface="Times New Roman" panose="02020603050405020304" pitchFamily="18" charset="0"/>
              <a:cs typeface="Times New Roman" panose="02020603050405020304" pitchFamily="18" charset="0"/>
            </a:endParaRPr>
          </a:p>
          <a:p>
            <a:pPr marL="742950" lvl="1" indent="-187959">
              <a:lnSpc>
                <a:spcPct val="80000"/>
              </a:lnSpc>
              <a:spcBef>
                <a:spcPts val="308"/>
              </a:spcBef>
              <a:spcAft>
                <a:spcPts val="0"/>
              </a:spcAft>
              <a:buClr>
                <a:schemeClr val="dk1"/>
              </a:buClr>
              <a:buSzPts val="1540"/>
              <a:buFont typeface="Wingdings" charset="0"/>
              <a:buNone/>
            </a:pPr>
            <a:endParaRPr lang="en-US" sz="154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4201641"/>
      </p:ext>
    </p:extLst>
  </p:cSld>
  <p:clrMapOvr>
    <a:masterClrMapping/>
  </p:clrMapOvr>
  <p:transition xmlns:p14="http://schemas.microsoft.com/office/powerpoint/2010/main" advTm="78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9144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r>
              <a:rPr lang="en-US" sz="3200" b="1" dirty="0">
                <a:solidFill>
                  <a:srgbClr val="FFFFFF"/>
                </a:solidFill>
                <a:latin typeface="Tahoma" pitchFamily="34" charset="0"/>
                <a:ea typeface="Tahoma" pitchFamily="34" charset="0"/>
                <a:cs typeface="Tahoma" pitchFamily="34" charset="0"/>
              </a:rPr>
              <a:t>Freshwater resources are unevenly distributed</a:t>
            </a:r>
          </a:p>
        </p:txBody>
      </p:sp>
      <p:sp>
        <p:nvSpPr>
          <p:cNvPr id="2" name="TextBox 1"/>
          <p:cNvSpPr txBox="1"/>
          <p:nvPr/>
        </p:nvSpPr>
        <p:spPr>
          <a:xfrm>
            <a:off x="76200" y="1322219"/>
            <a:ext cx="6669338" cy="3046988"/>
          </a:xfrm>
          <a:prstGeom prst="rect">
            <a:avLst/>
          </a:prstGeom>
          <a:noFill/>
        </p:spPr>
        <p:txBody>
          <a:bodyPr wrap="square" rtlCol="0">
            <a:spAutoFit/>
          </a:bodyPr>
          <a:lstStyle/>
          <a:p>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About 10 countries possess 60% of world freshwater</a:t>
            </a:r>
          </a:p>
          <a:p>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r>
              <a:rPr lang="en-US" b="1" dirty="0">
                <a:solidFill>
                  <a:srgbClr val="0000FF"/>
                </a:solidFill>
                <a:latin typeface="Verdana" panose="020B0604030504040204" pitchFamily="34" charset="0"/>
                <a:ea typeface="Verdana" panose="020B0604030504040204" pitchFamily="34" charset="0"/>
                <a:cs typeface="Verdana" panose="020B0604030504040204" pitchFamily="34" charset="0"/>
              </a:rPr>
              <a:t>How much renewable water (in percentage) are we consuming? </a:t>
            </a:r>
          </a:p>
          <a:p>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7239000" y="1075999"/>
            <a:ext cx="4648200" cy="246221"/>
          </a:xfrm>
          <a:prstGeom prst="rect">
            <a:avLst/>
          </a:prstGeom>
          <a:noFill/>
        </p:spPr>
        <p:txBody>
          <a:bodyPr wrap="square" rtlCol="0">
            <a:spAutoFit/>
          </a:bodyPr>
          <a:lstStyle/>
          <a:p>
            <a:r>
              <a:rPr lang="en-US" sz="1000" b="1" dirty="0">
                <a:solidFill>
                  <a:srgbClr val="000000"/>
                </a:solidFill>
                <a:latin typeface="Verdana" panose="020B0604030504040204" pitchFamily="34" charset="0"/>
                <a:ea typeface="Verdana" panose="020B0604030504040204" pitchFamily="34" charset="0"/>
                <a:cs typeface="Verdana" panose="020B0604030504040204" pitchFamily="34" charset="0"/>
              </a:rPr>
              <a:t>Global Freshwater Resources – quantity and distribution, Km</a:t>
            </a:r>
            <a:r>
              <a:rPr lang="en-US" sz="10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3</a:t>
            </a:r>
          </a:p>
        </p:txBody>
      </p:sp>
      <p:pic>
        <p:nvPicPr>
          <p:cNvPr id="6" name="Picture 5"/>
          <p:cNvPicPr>
            <a:picLocks noChangeAspect="1"/>
          </p:cNvPicPr>
          <p:nvPr/>
        </p:nvPicPr>
        <p:blipFill rotWithShape="1">
          <a:blip r:embed="rId3"/>
          <a:srcRect t="7334" b="63449"/>
          <a:stretch/>
        </p:blipFill>
        <p:spPr>
          <a:xfrm>
            <a:off x="8305800" y="1322219"/>
            <a:ext cx="3048000" cy="3010174"/>
          </a:xfrm>
          <a:prstGeom prst="rect">
            <a:avLst/>
          </a:prstGeom>
        </p:spPr>
      </p:pic>
      <p:pic>
        <p:nvPicPr>
          <p:cNvPr id="7" name="Picture 6"/>
          <p:cNvPicPr>
            <a:picLocks noChangeAspect="1"/>
          </p:cNvPicPr>
          <p:nvPr/>
        </p:nvPicPr>
        <p:blipFill rotWithShape="1">
          <a:blip r:embed="rId4"/>
          <a:srcRect t="58907"/>
          <a:stretch/>
        </p:blipFill>
        <p:spPr>
          <a:xfrm>
            <a:off x="8190936" y="4348238"/>
            <a:ext cx="3277729" cy="2504931"/>
          </a:xfrm>
          <a:prstGeom prst="rect">
            <a:avLst/>
          </a:prstGeom>
        </p:spPr>
      </p:pic>
      <p:sp>
        <p:nvSpPr>
          <p:cNvPr id="5" name="TextBox 4">
            <a:extLst>
              <a:ext uri="{FF2B5EF4-FFF2-40B4-BE49-F238E27FC236}">
                <a16:creationId xmlns="" xmlns:a16="http://schemas.microsoft.com/office/drawing/2014/main" id="{0517B949-96B6-4EFB-AA6E-E065EFC80702}"/>
              </a:ext>
            </a:extLst>
          </p:cNvPr>
          <p:cNvSpPr txBox="1"/>
          <p:nvPr/>
        </p:nvSpPr>
        <p:spPr>
          <a:xfrm>
            <a:off x="304800" y="3962400"/>
            <a:ext cx="2819400" cy="2308324"/>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USA</a:t>
            </a:r>
          </a:p>
          <a:p>
            <a:pPr marL="342900" indent="-342900">
              <a:buFont typeface="Arial" panose="020B0604020202020204" pitchFamily="34" charset="0"/>
              <a:buChar char="•"/>
            </a:pP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Canada</a:t>
            </a:r>
          </a:p>
          <a:p>
            <a:pPr marL="342900" indent="-342900">
              <a:buFont typeface="Arial" panose="020B0604020202020204" pitchFamily="34" charset="0"/>
              <a:buChar char="•"/>
            </a:pP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b="1" dirty="0">
                <a:solidFill>
                  <a:srgbClr val="000000"/>
                </a:solidFill>
                <a:latin typeface="Verdana" panose="020B0604030504040204" pitchFamily="34" charset="0"/>
                <a:ea typeface="Verdana" panose="020B0604030504040204" pitchFamily="34" charset="0"/>
                <a:cs typeface="Verdana" panose="020B0604030504040204" pitchFamily="34" charset="0"/>
              </a:rPr>
              <a:t>Middle East</a:t>
            </a:r>
          </a:p>
          <a:p>
            <a:endParaRPr lang="en-US" dirty="0"/>
          </a:p>
        </p:txBody>
      </p:sp>
      <p:sp>
        <p:nvSpPr>
          <p:cNvPr id="8" name="TextBox 7">
            <a:extLst>
              <a:ext uri="{FF2B5EF4-FFF2-40B4-BE49-F238E27FC236}">
                <a16:creationId xmlns="" xmlns:a16="http://schemas.microsoft.com/office/drawing/2014/main" id="{3E51911C-CEC2-48BF-A8CB-02A0ACF3FAE2}"/>
              </a:ext>
            </a:extLst>
          </p:cNvPr>
          <p:cNvSpPr txBox="1"/>
          <p:nvPr/>
        </p:nvSpPr>
        <p:spPr>
          <a:xfrm>
            <a:off x="3360018" y="3962400"/>
            <a:ext cx="3116981" cy="2308324"/>
          </a:xfrm>
          <a:prstGeom prst="rect">
            <a:avLst/>
          </a:prstGeom>
          <a:noFill/>
        </p:spPr>
        <p:txBody>
          <a:bodyPr wrap="square" rtlCol="0">
            <a:spAutoFit/>
          </a:bodyPr>
          <a:lstStyle/>
          <a:p>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   20%</a:t>
            </a:r>
          </a:p>
          <a:p>
            <a:pPr marL="342900" indent="-342900">
              <a:buFont typeface="Arial" panose="020B0604020202020204" pitchFamily="34" charset="0"/>
              <a:buChar char="•"/>
            </a:pP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   &lt;1%</a:t>
            </a:r>
          </a:p>
          <a:p>
            <a:pPr marL="342900" indent="-342900">
              <a:buFont typeface="Arial" panose="020B0604020202020204" pitchFamily="34" charset="0"/>
              <a:buChar char="•"/>
            </a:pP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r>
              <a:rPr lang="en-US" b="1" dirty="0">
                <a:solidFill>
                  <a:srgbClr val="000000"/>
                </a:solidFill>
                <a:latin typeface="Verdana" panose="020B0604030504040204" pitchFamily="34" charset="0"/>
                <a:ea typeface="Verdana" panose="020B0604030504040204" pitchFamily="34" charset="0"/>
                <a:cs typeface="Verdana" panose="020B0604030504040204" pitchFamily="34" charset="0"/>
              </a:rPr>
              <a:t>:   &gt;100% how? </a:t>
            </a:r>
          </a:p>
          <a:p>
            <a:endParaRPr lang="en-US" dirty="0"/>
          </a:p>
        </p:txBody>
      </p:sp>
    </p:spTree>
    <p:extLst>
      <p:ext uri="{BB962C8B-B14F-4D97-AF65-F5344CB8AC3E}">
        <p14:creationId xmlns:p14="http://schemas.microsoft.com/office/powerpoint/2010/main" val="1650824026"/>
      </p:ext>
    </p:extLst>
  </p:cSld>
  <p:clrMapOvr>
    <a:masterClrMapping/>
  </p:clrMapOvr>
  <p:transition xmlns:p14="http://schemas.microsoft.com/office/powerpoint/2010/main" spd="med" advTm="78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5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Effect transition="in" filter="fade">
                                      <p:cBhvr>
                                        <p:cTn id="26"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85900" y="1295400"/>
            <a:ext cx="9220200" cy="5068688"/>
            <a:chOff x="1295400" y="1672354"/>
            <a:chExt cx="6248400" cy="3208492"/>
          </a:xfrm>
        </p:grpSpPr>
        <p:pic>
          <p:nvPicPr>
            <p:cNvPr id="4" name="Picture 3"/>
            <p:cNvPicPr/>
            <p:nvPr/>
          </p:nvPicPr>
          <p:blipFill rotWithShape="1">
            <a:blip r:embed="rId3"/>
            <a:srcRect l="11379" t="41096" r="62500" b="22525"/>
            <a:stretch/>
          </p:blipFill>
          <p:spPr bwMode="auto">
            <a:xfrm>
              <a:off x="1295400" y="1672354"/>
              <a:ext cx="6248400" cy="3208492"/>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2743200" y="4495800"/>
              <a:ext cx="2438400" cy="230832"/>
            </a:xfrm>
            <a:prstGeom prst="rect">
              <a:avLst/>
            </a:prstGeom>
            <a:noFill/>
          </p:spPr>
          <p:txBody>
            <a:bodyPr wrap="square" rtlCol="0">
              <a:spAutoFit/>
            </a:bodyPr>
            <a:lstStyle/>
            <a:p>
              <a:r>
                <a:rPr lang="en-US" sz="900" dirty="0">
                  <a:solidFill>
                    <a:srgbClr val="000000"/>
                  </a:solidFill>
                </a:rPr>
                <a:t>The 2030 Water Resources Group (2009)</a:t>
              </a:r>
            </a:p>
          </p:txBody>
        </p:sp>
        <p:sp>
          <p:nvSpPr>
            <p:cNvPr id="3" name="Oval 2"/>
            <p:cNvSpPr/>
            <p:nvPr/>
          </p:nvSpPr>
          <p:spPr bwMode="auto">
            <a:xfrm>
              <a:off x="2807203" y="2453519"/>
              <a:ext cx="685800" cy="300471"/>
            </a:xfrm>
            <a:prstGeom prst="ellipse">
              <a:avLst/>
            </a:prstGeom>
            <a:noFill/>
            <a:ln w="28575" cap="flat" cmpd="sng" algn="ctr">
              <a:solidFill>
                <a:srgbClr val="FF6600"/>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endParaRPr lang="en-US" sz="4400">
                <a:solidFill>
                  <a:srgbClr val="000000"/>
                </a:solidFill>
                <a:latin typeface="Tahoma" pitchFamily="34" charset="0"/>
              </a:endParaRPr>
            </a:p>
          </p:txBody>
        </p:sp>
        <p:sp>
          <p:nvSpPr>
            <p:cNvPr id="7" name="Oval 6"/>
            <p:cNvSpPr/>
            <p:nvPr/>
          </p:nvSpPr>
          <p:spPr bwMode="auto">
            <a:xfrm>
              <a:off x="5417969" y="2438400"/>
              <a:ext cx="609600" cy="300470"/>
            </a:xfrm>
            <a:prstGeom prst="ellipse">
              <a:avLst/>
            </a:prstGeom>
            <a:noFill/>
            <a:ln w="28575" cap="flat" cmpd="sng" algn="ctr">
              <a:solidFill>
                <a:srgbClr val="0000FF"/>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endParaRPr lang="en-US" sz="4400">
                <a:solidFill>
                  <a:srgbClr val="000000"/>
                </a:solidFill>
                <a:latin typeface="Tahoma" pitchFamily="34" charset="0"/>
              </a:endParaRPr>
            </a:p>
          </p:txBody>
        </p:sp>
      </p:grpSp>
      <p:sp>
        <p:nvSpPr>
          <p:cNvPr id="5" name="Rectangle 4"/>
          <p:cNvSpPr>
            <a:spLocks noChangeArrowheads="1"/>
          </p:cNvSpPr>
          <p:nvPr/>
        </p:nvSpPr>
        <p:spPr bwMode="auto">
          <a:xfrm>
            <a:off x="0" y="0"/>
            <a:ext cx="12192000" cy="1189038"/>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r>
              <a:rPr lang="en-US" sz="2800" b="1" dirty="0">
                <a:solidFill>
                  <a:srgbClr val="FFFFFF"/>
                </a:solidFill>
                <a:latin typeface="Tahoma" pitchFamily="34" charset="0"/>
                <a:ea typeface="Tahoma" pitchFamily="34" charset="0"/>
                <a:cs typeface="Tahoma" pitchFamily="34" charset="0"/>
              </a:rPr>
              <a:t>Over 40% of global population will live under severe water stress</a:t>
            </a:r>
            <a:endParaRPr lang="en-US" sz="3600" b="1" dirty="0">
              <a:solidFill>
                <a:srgbClr val="FFFFFF"/>
              </a:solidFill>
              <a:latin typeface="Tahoma" pitchFamily="34" charset="0"/>
              <a:ea typeface="Tahoma" pitchFamily="34" charset="0"/>
              <a:cs typeface="Tahoma" pitchFamily="34" charset="0"/>
            </a:endParaRPr>
          </a:p>
        </p:txBody>
      </p:sp>
      <p:sp>
        <p:nvSpPr>
          <p:cNvPr id="6" name="TextBox 5"/>
          <p:cNvSpPr txBox="1"/>
          <p:nvPr/>
        </p:nvSpPr>
        <p:spPr>
          <a:xfrm>
            <a:off x="381000" y="6364088"/>
            <a:ext cx="9719387" cy="338554"/>
          </a:xfrm>
          <a:prstGeom prst="rect">
            <a:avLst/>
          </a:prstGeom>
          <a:noFill/>
        </p:spPr>
        <p:txBody>
          <a:bodyPr wrap="square" rtlCol="0">
            <a:spAutoFit/>
          </a:bodyPr>
          <a:lstStyle/>
          <a:p>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Note: These are global average values and significant variations exist among regions</a:t>
            </a:r>
          </a:p>
        </p:txBody>
      </p:sp>
      <p:sp>
        <p:nvSpPr>
          <p:cNvPr id="10" name="Oval 9"/>
          <p:cNvSpPr/>
          <p:nvPr/>
        </p:nvSpPr>
        <p:spPr bwMode="auto">
          <a:xfrm>
            <a:off x="4735550" y="1295401"/>
            <a:ext cx="827049" cy="437732"/>
          </a:xfrm>
          <a:prstGeom prst="ellipse">
            <a:avLst/>
          </a:prstGeom>
          <a:noFill/>
          <a:ln w="28575" cap="flat" cmpd="sng" algn="ctr">
            <a:solidFill>
              <a:srgbClr val="993300"/>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endParaRPr lang="en-US" sz="4400">
              <a:solidFill>
                <a:srgbClr val="000000"/>
              </a:solidFill>
              <a:latin typeface="Tahoma" pitchFamily="34" charset="0"/>
            </a:endParaRPr>
          </a:p>
        </p:txBody>
      </p:sp>
    </p:spTree>
    <p:extLst>
      <p:ext uri="{BB962C8B-B14F-4D97-AF65-F5344CB8AC3E}">
        <p14:creationId xmlns:p14="http://schemas.microsoft.com/office/powerpoint/2010/main" val="3523337026"/>
      </p:ext>
    </p:extLst>
  </p:cSld>
  <p:clrMapOvr>
    <a:masterClrMapping/>
  </p:clrMapOvr>
  <p:transition xmlns:p14="http://schemas.microsoft.com/office/powerpoint/2010/main" spd="med" advTm="780">
    <p:fade/>
  </p:transition>
</p:sld>
</file>

<file path=ppt/theme/theme1.xml><?xml version="1.0" encoding="utf-8"?>
<a:theme xmlns:a="http://schemas.openxmlformats.org/drawingml/2006/main" name="1_Switch_template_1">
  <a:themeElements>
    <a:clrScheme name="Switch_template_1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Switch_template_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triangle" w="med" len="med"/>
        </a:ln>
        <a:effec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triangle" w="med" len="med"/>
        </a:ln>
        <a:effec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Switch_template_1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Switch_template_1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Switch_template_1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Switch_template_1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Switch_template_1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Switch_template_1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Switch_template_1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Switch_template_1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Switch_template_1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_Kiwa_Presentatie_(nieuwe_vormgeving)">
  <a:themeElements>
    <a:clrScheme name="_Kiwa_Presentatie_(nieuwe_vormgeving) 5">
      <a:dk1>
        <a:srgbClr val="003687"/>
      </a:dk1>
      <a:lt1>
        <a:srgbClr val="7F9BC2"/>
      </a:lt1>
      <a:dk2>
        <a:srgbClr val="FFFFFF"/>
      </a:dk2>
      <a:lt2>
        <a:srgbClr val="000000"/>
      </a:lt2>
      <a:accent1>
        <a:srgbClr val="C35966"/>
      </a:accent1>
      <a:accent2>
        <a:srgbClr val="A80019"/>
      </a:accent2>
      <a:accent3>
        <a:srgbClr val="C0CBDD"/>
      </a:accent3>
      <a:accent4>
        <a:srgbClr val="002D72"/>
      </a:accent4>
      <a:accent5>
        <a:srgbClr val="DEB5B8"/>
      </a:accent5>
      <a:accent6>
        <a:srgbClr val="980016"/>
      </a:accent6>
      <a:hlink>
        <a:srgbClr val="E8A100"/>
      </a:hlink>
      <a:folHlink>
        <a:srgbClr val="FFD475"/>
      </a:folHlink>
    </a:clrScheme>
    <a:fontScheme name="_Kiwa_Presentatie_(nieuwe_vormgeving)">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triangle" w="med" len="med"/>
        </a:ln>
        <a:effec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triangle" w="med" len="med"/>
        </a:ln>
        <a:effec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_Kiwa_Presentatie_(nieuwe_vormgeving)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_Kiwa_Presentatie_(nieuwe_vormgeving) 2">
        <a:dk1>
          <a:srgbClr val="000000"/>
        </a:dk1>
        <a:lt1>
          <a:srgbClr val="8FD2FF"/>
        </a:lt1>
        <a:dk2>
          <a:srgbClr val="005892"/>
        </a:dk2>
        <a:lt2>
          <a:srgbClr val="FFCC00"/>
        </a:lt2>
        <a:accent1>
          <a:srgbClr val="5A2027"/>
        </a:accent1>
        <a:accent2>
          <a:srgbClr val="C35966"/>
        </a:accent2>
        <a:accent3>
          <a:srgbClr val="AAB4C7"/>
        </a:accent3>
        <a:accent4>
          <a:srgbClr val="79B3DA"/>
        </a:accent4>
        <a:accent5>
          <a:srgbClr val="B5ABAC"/>
        </a:accent5>
        <a:accent6>
          <a:srgbClr val="B0505C"/>
        </a:accent6>
        <a:hlink>
          <a:srgbClr val="FFFFFF"/>
        </a:hlink>
        <a:folHlink>
          <a:srgbClr val="8FD2FF"/>
        </a:folHlink>
      </a:clrScheme>
      <a:clrMap bg1="dk2" tx1="lt1" bg2="dk1" tx2="lt2" accent1="accent1" accent2="accent2" accent3="accent3" accent4="accent4" accent5="accent5" accent6="accent6" hlink="hlink" folHlink="folHlink"/>
    </a:extraClrScheme>
    <a:extraClrScheme>
      <a:clrScheme name="_Kiwa_Presentatie_(nieuwe_vormgeving) 3">
        <a:dk1>
          <a:srgbClr val="000000"/>
        </a:dk1>
        <a:lt1>
          <a:srgbClr val="FFFFFF"/>
        </a:lt1>
        <a:dk2>
          <a:srgbClr val="005892"/>
        </a:dk2>
        <a:lt2>
          <a:srgbClr val="FFCC00"/>
        </a:lt2>
        <a:accent1>
          <a:srgbClr val="5A2027"/>
        </a:accent1>
        <a:accent2>
          <a:srgbClr val="C35966"/>
        </a:accent2>
        <a:accent3>
          <a:srgbClr val="AAB4C7"/>
        </a:accent3>
        <a:accent4>
          <a:srgbClr val="DADADA"/>
        </a:accent4>
        <a:accent5>
          <a:srgbClr val="B5ABAC"/>
        </a:accent5>
        <a:accent6>
          <a:srgbClr val="B0505C"/>
        </a:accent6>
        <a:hlink>
          <a:srgbClr val="F3E1A4"/>
        </a:hlink>
        <a:folHlink>
          <a:srgbClr val="8FD2FF"/>
        </a:folHlink>
      </a:clrScheme>
      <a:clrMap bg1="dk2" tx1="lt1" bg2="dk1" tx2="lt2" accent1="accent1" accent2="accent2" accent3="accent3" accent4="accent4" accent5="accent5" accent6="accent6" hlink="hlink" folHlink="folHlink"/>
    </a:extraClrScheme>
    <a:extraClrScheme>
      <a:clrScheme name="_Kiwa_Presentatie_(nieuwe_vormgeving) 4">
        <a:dk1>
          <a:srgbClr val="000000"/>
        </a:dk1>
        <a:lt1>
          <a:srgbClr val="FFFFFF"/>
        </a:lt1>
        <a:dk2>
          <a:srgbClr val="7F9BC2"/>
        </a:dk2>
        <a:lt2>
          <a:srgbClr val="003687"/>
        </a:lt2>
        <a:accent1>
          <a:srgbClr val="C35966"/>
        </a:accent1>
        <a:accent2>
          <a:srgbClr val="A80019"/>
        </a:accent2>
        <a:accent3>
          <a:srgbClr val="C0CBDD"/>
        </a:accent3>
        <a:accent4>
          <a:srgbClr val="DADADA"/>
        </a:accent4>
        <a:accent5>
          <a:srgbClr val="DEB5B8"/>
        </a:accent5>
        <a:accent6>
          <a:srgbClr val="980016"/>
        </a:accent6>
        <a:hlink>
          <a:srgbClr val="E8A100"/>
        </a:hlink>
        <a:folHlink>
          <a:srgbClr val="FFD475"/>
        </a:folHlink>
      </a:clrScheme>
      <a:clrMap bg1="dk2" tx1="lt1" bg2="dk1" tx2="lt2" accent1="accent1" accent2="accent2" accent3="accent3" accent4="accent4" accent5="accent5" accent6="accent6" hlink="hlink" folHlink="folHlink"/>
    </a:extraClrScheme>
    <a:extraClrScheme>
      <a:clrScheme name="_Kiwa_Presentatie_(nieuwe_vormgeving) 5">
        <a:dk1>
          <a:srgbClr val="003687"/>
        </a:dk1>
        <a:lt1>
          <a:srgbClr val="7F9BC2"/>
        </a:lt1>
        <a:dk2>
          <a:srgbClr val="FFFFFF"/>
        </a:dk2>
        <a:lt2>
          <a:srgbClr val="000000"/>
        </a:lt2>
        <a:accent1>
          <a:srgbClr val="C35966"/>
        </a:accent1>
        <a:accent2>
          <a:srgbClr val="A80019"/>
        </a:accent2>
        <a:accent3>
          <a:srgbClr val="C0CBDD"/>
        </a:accent3>
        <a:accent4>
          <a:srgbClr val="002D72"/>
        </a:accent4>
        <a:accent5>
          <a:srgbClr val="DEB5B8"/>
        </a:accent5>
        <a:accent6>
          <a:srgbClr val="980016"/>
        </a:accent6>
        <a:hlink>
          <a:srgbClr val="E8A100"/>
        </a:hlink>
        <a:folHlink>
          <a:srgbClr val="FFD47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_Kiwa_Presentatie_(nieuwe_vormgeving)">
  <a:themeElements>
    <a:clrScheme name="_Kiwa_Presentatie_(nieuwe_vormgeving) 5">
      <a:dk1>
        <a:srgbClr val="003687"/>
      </a:dk1>
      <a:lt1>
        <a:srgbClr val="7F9BC2"/>
      </a:lt1>
      <a:dk2>
        <a:srgbClr val="FFFFFF"/>
      </a:dk2>
      <a:lt2>
        <a:srgbClr val="000000"/>
      </a:lt2>
      <a:accent1>
        <a:srgbClr val="C35966"/>
      </a:accent1>
      <a:accent2>
        <a:srgbClr val="A80019"/>
      </a:accent2>
      <a:accent3>
        <a:srgbClr val="C0CBDD"/>
      </a:accent3>
      <a:accent4>
        <a:srgbClr val="002D72"/>
      </a:accent4>
      <a:accent5>
        <a:srgbClr val="DEB5B8"/>
      </a:accent5>
      <a:accent6>
        <a:srgbClr val="980016"/>
      </a:accent6>
      <a:hlink>
        <a:srgbClr val="E8A100"/>
      </a:hlink>
      <a:folHlink>
        <a:srgbClr val="FFD475"/>
      </a:folHlink>
    </a:clrScheme>
    <a:fontScheme name="_Kiwa_Presentatie_(nieuwe_vormgeving)">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triangle" w="med" len="med"/>
        </a:ln>
        <a:effec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triangle" w="med" len="med"/>
        </a:ln>
        <a:effec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_Kiwa_Presentatie_(nieuwe_vormgeving)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_Kiwa_Presentatie_(nieuwe_vormgeving) 2">
        <a:dk1>
          <a:srgbClr val="000000"/>
        </a:dk1>
        <a:lt1>
          <a:srgbClr val="8FD2FF"/>
        </a:lt1>
        <a:dk2>
          <a:srgbClr val="005892"/>
        </a:dk2>
        <a:lt2>
          <a:srgbClr val="FFCC00"/>
        </a:lt2>
        <a:accent1>
          <a:srgbClr val="5A2027"/>
        </a:accent1>
        <a:accent2>
          <a:srgbClr val="C35966"/>
        </a:accent2>
        <a:accent3>
          <a:srgbClr val="AAB4C7"/>
        </a:accent3>
        <a:accent4>
          <a:srgbClr val="79B3DA"/>
        </a:accent4>
        <a:accent5>
          <a:srgbClr val="B5ABAC"/>
        </a:accent5>
        <a:accent6>
          <a:srgbClr val="B0505C"/>
        </a:accent6>
        <a:hlink>
          <a:srgbClr val="FFFFFF"/>
        </a:hlink>
        <a:folHlink>
          <a:srgbClr val="8FD2FF"/>
        </a:folHlink>
      </a:clrScheme>
      <a:clrMap bg1="dk2" tx1="lt1" bg2="dk1" tx2="lt2" accent1="accent1" accent2="accent2" accent3="accent3" accent4="accent4" accent5="accent5" accent6="accent6" hlink="hlink" folHlink="folHlink"/>
    </a:extraClrScheme>
    <a:extraClrScheme>
      <a:clrScheme name="_Kiwa_Presentatie_(nieuwe_vormgeving) 3">
        <a:dk1>
          <a:srgbClr val="000000"/>
        </a:dk1>
        <a:lt1>
          <a:srgbClr val="FFFFFF"/>
        </a:lt1>
        <a:dk2>
          <a:srgbClr val="005892"/>
        </a:dk2>
        <a:lt2>
          <a:srgbClr val="FFCC00"/>
        </a:lt2>
        <a:accent1>
          <a:srgbClr val="5A2027"/>
        </a:accent1>
        <a:accent2>
          <a:srgbClr val="C35966"/>
        </a:accent2>
        <a:accent3>
          <a:srgbClr val="AAB4C7"/>
        </a:accent3>
        <a:accent4>
          <a:srgbClr val="DADADA"/>
        </a:accent4>
        <a:accent5>
          <a:srgbClr val="B5ABAC"/>
        </a:accent5>
        <a:accent6>
          <a:srgbClr val="B0505C"/>
        </a:accent6>
        <a:hlink>
          <a:srgbClr val="F3E1A4"/>
        </a:hlink>
        <a:folHlink>
          <a:srgbClr val="8FD2FF"/>
        </a:folHlink>
      </a:clrScheme>
      <a:clrMap bg1="dk2" tx1="lt1" bg2="dk1" tx2="lt2" accent1="accent1" accent2="accent2" accent3="accent3" accent4="accent4" accent5="accent5" accent6="accent6" hlink="hlink" folHlink="folHlink"/>
    </a:extraClrScheme>
    <a:extraClrScheme>
      <a:clrScheme name="_Kiwa_Presentatie_(nieuwe_vormgeving) 4">
        <a:dk1>
          <a:srgbClr val="000000"/>
        </a:dk1>
        <a:lt1>
          <a:srgbClr val="FFFFFF"/>
        </a:lt1>
        <a:dk2>
          <a:srgbClr val="7F9BC2"/>
        </a:dk2>
        <a:lt2>
          <a:srgbClr val="003687"/>
        </a:lt2>
        <a:accent1>
          <a:srgbClr val="C35966"/>
        </a:accent1>
        <a:accent2>
          <a:srgbClr val="A80019"/>
        </a:accent2>
        <a:accent3>
          <a:srgbClr val="C0CBDD"/>
        </a:accent3>
        <a:accent4>
          <a:srgbClr val="DADADA"/>
        </a:accent4>
        <a:accent5>
          <a:srgbClr val="DEB5B8"/>
        </a:accent5>
        <a:accent6>
          <a:srgbClr val="980016"/>
        </a:accent6>
        <a:hlink>
          <a:srgbClr val="E8A100"/>
        </a:hlink>
        <a:folHlink>
          <a:srgbClr val="FFD475"/>
        </a:folHlink>
      </a:clrScheme>
      <a:clrMap bg1="dk2" tx1="lt1" bg2="dk1" tx2="lt2" accent1="accent1" accent2="accent2" accent3="accent3" accent4="accent4" accent5="accent5" accent6="accent6" hlink="hlink" folHlink="folHlink"/>
    </a:extraClrScheme>
    <a:extraClrScheme>
      <a:clrScheme name="_Kiwa_Presentatie_(nieuwe_vormgeving) 5">
        <a:dk1>
          <a:srgbClr val="003687"/>
        </a:dk1>
        <a:lt1>
          <a:srgbClr val="7F9BC2"/>
        </a:lt1>
        <a:dk2>
          <a:srgbClr val="FFFFFF"/>
        </a:dk2>
        <a:lt2>
          <a:srgbClr val="000000"/>
        </a:lt2>
        <a:accent1>
          <a:srgbClr val="C35966"/>
        </a:accent1>
        <a:accent2>
          <a:srgbClr val="A80019"/>
        </a:accent2>
        <a:accent3>
          <a:srgbClr val="C0CBDD"/>
        </a:accent3>
        <a:accent4>
          <a:srgbClr val="002D72"/>
        </a:accent4>
        <a:accent5>
          <a:srgbClr val="DEB5B8"/>
        </a:accent5>
        <a:accent6>
          <a:srgbClr val="980016"/>
        </a:accent6>
        <a:hlink>
          <a:srgbClr val="E8A100"/>
        </a:hlink>
        <a:folHlink>
          <a:srgbClr val="FFD47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_Kiwa_Presentatie_(nieuwe_vormgeving)">
  <a:themeElements>
    <a:clrScheme name="_Kiwa_Presentatie_(nieuwe_vormgeving) 5">
      <a:dk1>
        <a:srgbClr val="003687"/>
      </a:dk1>
      <a:lt1>
        <a:srgbClr val="7F9BC2"/>
      </a:lt1>
      <a:dk2>
        <a:srgbClr val="FFFFFF"/>
      </a:dk2>
      <a:lt2>
        <a:srgbClr val="000000"/>
      </a:lt2>
      <a:accent1>
        <a:srgbClr val="C35966"/>
      </a:accent1>
      <a:accent2>
        <a:srgbClr val="A80019"/>
      </a:accent2>
      <a:accent3>
        <a:srgbClr val="C0CBDD"/>
      </a:accent3>
      <a:accent4>
        <a:srgbClr val="002D72"/>
      </a:accent4>
      <a:accent5>
        <a:srgbClr val="DEB5B8"/>
      </a:accent5>
      <a:accent6>
        <a:srgbClr val="980016"/>
      </a:accent6>
      <a:hlink>
        <a:srgbClr val="E8A100"/>
      </a:hlink>
      <a:folHlink>
        <a:srgbClr val="FFD475"/>
      </a:folHlink>
    </a:clrScheme>
    <a:fontScheme name="_Kiwa_Presentatie_(nieuwe_vormgeving)">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triangle" w="med" len="med"/>
        </a:ln>
        <a:effec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triangle" w="med" len="med"/>
        </a:ln>
        <a:effec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_Kiwa_Presentatie_(nieuwe_vormgeving)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_Kiwa_Presentatie_(nieuwe_vormgeving) 2">
        <a:dk1>
          <a:srgbClr val="000000"/>
        </a:dk1>
        <a:lt1>
          <a:srgbClr val="8FD2FF"/>
        </a:lt1>
        <a:dk2>
          <a:srgbClr val="005892"/>
        </a:dk2>
        <a:lt2>
          <a:srgbClr val="FFCC00"/>
        </a:lt2>
        <a:accent1>
          <a:srgbClr val="5A2027"/>
        </a:accent1>
        <a:accent2>
          <a:srgbClr val="C35966"/>
        </a:accent2>
        <a:accent3>
          <a:srgbClr val="AAB4C7"/>
        </a:accent3>
        <a:accent4>
          <a:srgbClr val="79B3DA"/>
        </a:accent4>
        <a:accent5>
          <a:srgbClr val="B5ABAC"/>
        </a:accent5>
        <a:accent6>
          <a:srgbClr val="B0505C"/>
        </a:accent6>
        <a:hlink>
          <a:srgbClr val="FFFFFF"/>
        </a:hlink>
        <a:folHlink>
          <a:srgbClr val="8FD2FF"/>
        </a:folHlink>
      </a:clrScheme>
      <a:clrMap bg1="dk2" tx1="lt1" bg2="dk1" tx2="lt2" accent1="accent1" accent2="accent2" accent3="accent3" accent4="accent4" accent5="accent5" accent6="accent6" hlink="hlink" folHlink="folHlink"/>
    </a:extraClrScheme>
    <a:extraClrScheme>
      <a:clrScheme name="_Kiwa_Presentatie_(nieuwe_vormgeving) 3">
        <a:dk1>
          <a:srgbClr val="000000"/>
        </a:dk1>
        <a:lt1>
          <a:srgbClr val="FFFFFF"/>
        </a:lt1>
        <a:dk2>
          <a:srgbClr val="005892"/>
        </a:dk2>
        <a:lt2>
          <a:srgbClr val="FFCC00"/>
        </a:lt2>
        <a:accent1>
          <a:srgbClr val="5A2027"/>
        </a:accent1>
        <a:accent2>
          <a:srgbClr val="C35966"/>
        </a:accent2>
        <a:accent3>
          <a:srgbClr val="AAB4C7"/>
        </a:accent3>
        <a:accent4>
          <a:srgbClr val="DADADA"/>
        </a:accent4>
        <a:accent5>
          <a:srgbClr val="B5ABAC"/>
        </a:accent5>
        <a:accent6>
          <a:srgbClr val="B0505C"/>
        </a:accent6>
        <a:hlink>
          <a:srgbClr val="F3E1A4"/>
        </a:hlink>
        <a:folHlink>
          <a:srgbClr val="8FD2FF"/>
        </a:folHlink>
      </a:clrScheme>
      <a:clrMap bg1="dk2" tx1="lt1" bg2="dk1" tx2="lt2" accent1="accent1" accent2="accent2" accent3="accent3" accent4="accent4" accent5="accent5" accent6="accent6" hlink="hlink" folHlink="folHlink"/>
    </a:extraClrScheme>
    <a:extraClrScheme>
      <a:clrScheme name="_Kiwa_Presentatie_(nieuwe_vormgeving) 4">
        <a:dk1>
          <a:srgbClr val="000000"/>
        </a:dk1>
        <a:lt1>
          <a:srgbClr val="FFFFFF"/>
        </a:lt1>
        <a:dk2>
          <a:srgbClr val="7F9BC2"/>
        </a:dk2>
        <a:lt2>
          <a:srgbClr val="003687"/>
        </a:lt2>
        <a:accent1>
          <a:srgbClr val="C35966"/>
        </a:accent1>
        <a:accent2>
          <a:srgbClr val="A80019"/>
        </a:accent2>
        <a:accent3>
          <a:srgbClr val="C0CBDD"/>
        </a:accent3>
        <a:accent4>
          <a:srgbClr val="DADADA"/>
        </a:accent4>
        <a:accent5>
          <a:srgbClr val="DEB5B8"/>
        </a:accent5>
        <a:accent6>
          <a:srgbClr val="980016"/>
        </a:accent6>
        <a:hlink>
          <a:srgbClr val="E8A100"/>
        </a:hlink>
        <a:folHlink>
          <a:srgbClr val="FFD475"/>
        </a:folHlink>
      </a:clrScheme>
      <a:clrMap bg1="dk2" tx1="lt1" bg2="dk1" tx2="lt2" accent1="accent1" accent2="accent2" accent3="accent3" accent4="accent4" accent5="accent5" accent6="accent6" hlink="hlink" folHlink="folHlink"/>
    </a:extraClrScheme>
    <a:extraClrScheme>
      <a:clrScheme name="_Kiwa_Presentatie_(nieuwe_vormgeving) 5">
        <a:dk1>
          <a:srgbClr val="003687"/>
        </a:dk1>
        <a:lt1>
          <a:srgbClr val="7F9BC2"/>
        </a:lt1>
        <a:dk2>
          <a:srgbClr val="FFFFFF"/>
        </a:dk2>
        <a:lt2>
          <a:srgbClr val="000000"/>
        </a:lt2>
        <a:accent1>
          <a:srgbClr val="C35966"/>
        </a:accent1>
        <a:accent2>
          <a:srgbClr val="A80019"/>
        </a:accent2>
        <a:accent3>
          <a:srgbClr val="C0CBDD"/>
        </a:accent3>
        <a:accent4>
          <a:srgbClr val="002D72"/>
        </a:accent4>
        <a:accent5>
          <a:srgbClr val="DEB5B8"/>
        </a:accent5>
        <a:accent6>
          <a:srgbClr val="980016"/>
        </a:accent6>
        <a:hlink>
          <a:srgbClr val="E8A100"/>
        </a:hlink>
        <a:folHlink>
          <a:srgbClr val="FFD475"/>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Switch_template_1">
  <a:themeElements>
    <a:clrScheme name="Switch_template_1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Switch_template_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triangle" w="med" len="med"/>
        </a:ln>
        <a:effec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triangle" w="med" len="med"/>
        </a:ln>
        <a:effec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Switch_template_1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Switch_template_1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Switch_template_1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Switch_template_1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Switch_template_1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Switch_template_1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Switch_template_1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Switch_template_1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Switch_template_1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witch_template_1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81204</TotalTime>
  <Words>1226</Words>
  <Application>Microsoft Macintosh PowerPoint</Application>
  <PresentationFormat>Custom</PresentationFormat>
  <Paragraphs>255</Paragraphs>
  <Slides>49</Slides>
  <Notes>41</Notes>
  <HiddenSlides>2</HiddenSlides>
  <MMClips>1</MMClips>
  <ScaleCrop>false</ScaleCrop>
  <HeadingPairs>
    <vt:vector size="4" baseType="variant">
      <vt:variant>
        <vt:lpstr>Theme</vt:lpstr>
      </vt:variant>
      <vt:variant>
        <vt:i4>8</vt:i4>
      </vt:variant>
      <vt:variant>
        <vt:lpstr>Slide Titles</vt:lpstr>
      </vt:variant>
      <vt:variant>
        <vt:i4>49</vt:i4>
      </vt:variant>
    </vt:vector>
  </HeadingPairs>
  <TitlesOfParts>
    <vt:vector size="57" baseType="lpstr">
      <vt:lpstr>1_Switch_template_1</vt:lpstr>
      <vt:lpstr>_Kiwa_Presentatie_(nieuwe_vormgeving)</vt:lpstr>
      <vt:lpstr>1__Kiwa_Presentatie_(nieuwe_vormgeving)</vt:lpstr>
      <vt:lpstr>2__Kiwa_Presentatie_(nieuwe_vormgeving)</vt:lpstr>
      <vt:lpstr>11_Switch_template_1</vt:lpstr>
      <vt:lpstr>4_Office Theme</vt:lpstr>
      <vt:lpstr>Office Theme</vt:lpstr>
      <vt:lpstr>1_Office Theme</vt:lpstr>
      <vt:lpstr>PowerPoint Presentation</vt:lpstr>
      <vt:lpstr>PowerPoint Presentation</vt:lpstr>
      <vt:lpstr>PowerPoint Presentation</vt:lpstr>
      <vt:lpstr>PowerPoint Presentation</vt:lpstr>
      <vt:lpstr>PowerPoint Presentation</vt:lpstr>
      <vt:lpstr>Sources of Water</vt:lpstr>
      <vt:lpstr>Water sources for Tampa Bay area</vt:lpstr>
      <vt:lpstr>PowerPoint Presentation</vt:lpstr>
      <vt:lpstr>PowerPoint Presentation</vt:lpstr>
      <vt:lpstr>Many countries have limited freshwater sources</vt:lpstr>
      <vt:lpstr>PowerPoint Presentation</vt:lpstr>
      <vt:lpstr>Global Water Supply Problems</vt:lpstr>
      <vt:lpstr>PowerPoint Presentation</vt:lpstr>
      <vt:lpstr>PowerPoint Presentation</vt:lpstr>
      <vt:lpstr>PowerPoint Presentation</vt:lpstr>
      <vt:lpstr>PowerPoint Presentation</vt:lpstr>
      <vt:lpstr>PowerPoint Presentation</vt:lpstr>
      <vt:lpstr>PowerPoint Presentation</vt:lpstr>
      <vt:lpstr>Would you drink water directly from a well, river or sea?</vt:lpstr>
      <vt:lpstr>Do you know that ….</vt:lpstr>
      <vt:lpstr> What makes water unsafe?</vt:lpstr>
      <vt:lpstr>How do you tell if water is not clean?</vt:lpstr>
      <vt:lpstr>Common contaminants in water</vt:lpstr>
      <vt:lpstr>PowerPoint Presentation</vt:lpstr>
      <vt:lpstr>PowerPoint Presentation</vt:lpstr>
      <vt:lpstr>Conventional water treatment</vt:lpstr>
      <vt:lpstr>PowerPoint Presentation</vt:lpstr>
      <vt:lpstr>Water Treatment at home</vt:lpstr>
      <vt:lpstr>LifeStraw – membrane filter</vt:lpstr>
      <vt:lpstr>Biosand Filter</vt:lpstr>
      <vt:lpstr>Sand and Gravel layers in BSF</vt:lpstr>
      <vt:lpstr>BSF – How it works</vt:lpstr>
      <vt:lpstr>What can a BSF remove?</vt:lpstr>
      <vt:lpstr>How does a BSF remove particles?</vt:lpstr>
      <vt:lpstr>The Biolayer </vt:lpstr>
      <vt:lpstr>How do you clean a BSF?</vt:lpstr>
      <vt:lpstr>What can an advanced BSF remove?</vt:lpstr>
      <vt:lpstr>What did Middle and high school students do in the BSF project</vt:lpstr>
      <vt:lpstr>Leto High School</vt:lpstr>
      <vt:lpstr>PowerPoint Presentation</vt:lpstr>
      <vt:lpstr>PowerPoint Presentation</vt:lpstr>
      <vt:lpstr>PowerPoint Presentation</vt:lpstr>
      <vt:lpstr>PowerPoint Presentation</vt:lpstr>
      <vt:lpstr>PowerPoint Presentation</vt:lpstr>
      <vt:lpstr>Pierce Middle School</vt:lpstr>
      <vt:lpstr>PowerPoint Presentation</vt:lpstr>
      <vt:lpstr>PowerPoint Presentation</vt:lpstr>
      <vt:lpstr>PowerPoint Presentation</vt:lpstr>
      <vt:lpstr>PowerPoint Presentation</vt:lpstr>
    </vt:vector>
  </TitlesOfParts>
  <Company>University of South Florida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Tsegaye, Seneshaw</dc:creator>
  <cp:lastModifiedBy>Information Technology</cp:lastModifiedBy>
  <cp:revision>1392</cp:revision>
  <cp:lastPrinted>2015-08-21T17:03:48Z</cp:lastPrinted>
  <dcterms:created xsi:type="dcterms:W3CDTF">2011-11-11T19:46:15Z</dcterms:created>
  <dcterms:modified xsi:type="dcterms:W3CDTF">2019-10-28T21:11:04Z</dcterms:modified>
</cp:coreProperties>
</file>