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notesSlides/notesSlide6.xml" ContentType="application/vnd.openxmlformats-officedocument.presentationml.notesSlide+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4" r:id="rId3"/>
  </p:sldMasterIdLst>
  <p:notesMasterIdLst>
    <p:notesMasterId r:id="rId63"/>
  </p:notesMasterIdLst>
  <p:handoutMasterIdLst>
    <p:handoutMasterId r:id="rId64"/>
  </p:handoutMasterIdLst>
  <p:sldIdLst>
    <p:sldId id="256" r:id="rId4"/>
    <p:sldId id="598" r:id="rId5"/>
    <p:sldId id="304" r:id="rId6"/>
    <p:sldId id="262" r:id="rId7"/>
    <p:sldId id="272" r:id="rId8"/>
    <p:sldId id="460" r:id="rId9"/>
    <p:sldId id="461" r:id="rId10"/>
    <p:sldId id="320" r:id="rId11"/>
    <p:sldId id="318" r:id="rId12"/>
    <p:sldId id="556" r:id="rId13"/>
    <p:sldId id="528" r:id="rId14"/>
    <p:sldId id="557" r:id="rId15"/>
    <p:sldId id="590" r:id="rId16"/>
    <p:sldId id="591" r:id="rId17"/>
    <p:sldId id="550" r:id="rId18"/>
    <p:sldId id="306" r:id="rId19"/>
    <p:sldId id="536" r:id="rId20"/>
    <p:sldId id="537" r:id="rId21"/>
    <p:sldId id="559" r:id="rId22"/>
    <p:sldId id="538" r:id="rId23"/>
    <p:sldId id="540" r:id="rId24"/>
    <p:sldId id="543" r:id="rId25"/>
    <p:sldId id="541" r:id="rId26"/>
    <p:sldId id="539" r:id="rId27"/>
    <p:sldId id="545" r:id="rId28"/>
    <p:sldId id="548" r:id="rId29"/>
    <p:sldId id="552" r:id="rId30"/>
    <p:sldId id="269" r:id="rId31"/>
    <p:sldId id="271" r:id="rId32"/>
    <p:sldId id="273" r:id="rId33"/>
    <p:sldId id="593" r:id="rId34"/>
    <p:sldId id="561" r:id="rId35"/>
    <p:sldId id="562" r:id="rId36"/>
    <p:sldId id="592" r:id="rId37"/>
    <p:sldId id="535" r:id="rId38"/>
    <p:sldId id="529" r:id="rId39"/>
    <p:sldId id="530" r:id="rId40"/>
    <p:sldId id="531" r:id="rId41"/>
    <p:sldId id="588" r:id="rId42"/>
    <p:sldId id="546" r:id="rId43"/>
    <p:sldId id="574" r:id="rId44"/>
    <p:sldId id="575" r:id="rId45"/>
    <p:sldId id="576" r:id="rId46"/>
    <p:sldId id="581" r:id="rId47"/>
    <p:sldId id="594" r:id="rId48"/>
    <p:sldId id="544" r:id="rId49"/>
    <p:sldId id="547" r:id="rId50"/>
    <p:sldId id="553" r:id="rId51"/>
    <p:sldId id="307" r:id="rId52"/>
    <p:sldId id="308" r:id="rId53"/>
    <p:sldId id="310" r:id="rId54"/>
    <p:sldId id="309" r:id="rId55"/>
    <p:sldId id="554" r:id="rId56"/>
    <p:sldId id="551" r:id="rId57"/>
    <p:sldId id="595" r:id="rId58"/>
    <p:sldId id="596" r:id="rId59"/>
    <p:sldId id="597" r:id="rId60"/>
    <p:sldId id="599" r:id="rId61"/>
    <p:sldId id="555" r:id="rId6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ooke Hansen" initials="BH" lastIdx="1" clrIdx="0">
    <p:extLst>
      <p:ext uri="{19B8F6BF-5375-455C-9EA6-DF929625EA0E}">
        <p15:presenceInfo xmlns:p15="http://schemas.microsoft.com/office/powerpoint/2012/main" userId="7861218b0b1950ee" providerId="Windows Live"/>
      </p:ext>
    </p:extLst>
  </p:cmAuthor>
  <p:cmAuthor id="2" name="Surely Wallace"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CF688"/>
    <a:srgbClr val="F78DAE"/>
    <a:srgbClr val="FFFF99"/>
    <a:srgbClr val="FF0066"/>
    <a:srgbClr val="FDD903"/>
    <a:srgbClr val="FFFFFF"/>
    <a:srgbClr val="B2B2B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27" autoAdjust="0"/>
    <p:restoredTop sz="94660"/>
  </p:normalViewPr>
  <p:slideViewPr>
    <p:cSldViewPr>
      <p:cViewPr varScale="1">
        <p:scale>
          <a:sx n="109" d="100"/>
          <a:sy n="109" d="100"/>
        </p:scale>
        <p:origin x="1638" y="102"/>
      </p:cViewPr>
      <p:guideLst>
        <p:guide orient="horz" pos="2160"/>
        <p:guide pos="2880"/>
      </p:guideLst>
    </p:cSldViewPr>
  </p:slideViewPr>
  <p:notesTextViewPr>
    <p:cViewPr>
      <p:scale>
        <a:sx n="100" d="100"/>
        <a:sy n="100" d="100"/>
      </p:scale>
      <p:origin x="0" y="0"/>
    </p:cViewPr>
  </p:notesTextViewPr>
  <p:notesViewPr>
    <p:cSldViewPr>
      <p:cViewPr varScale="1">
        <p:scale>
          <a:sx n="83" d="100"/>
          <a:sy n="83" d="100"/>
        </p:scale>
        <p:origin x="-1722"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7577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7578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7578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E57D249F-1808-47FD-8E71-E484566CF48E}" type="slidenum">
              <a:rPr lang="en-US"/>
              <a:pPr/>
              <a:t>‹#›</a:t>
            </a:fld>
            <a:endParaRPr lang="en-US"/>
          </a:p>
        </p:txBody>
      </p:sp>
    </p:spTree>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12T23:28:57.016"/>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12T23:25:22.914"/>
    </inkml:context>
    <inkml:brush xml:id="br0">
      <inkml:brushProperty name="width" value="0.1" units="cm"/>
      <inkml:brushProperty name="height" value="0.1" units="cm"/>
      <inkml:brushProperty name="color" value="#AE198D"/>
      <inkml:brushProperty name="ignorePressure" value="1"/>
      <inkml:brushProperty name="inkEffects" value="galaxy"/>
      <inkml:brushProperty name="anchorX" value="-2691.58325"/>
      <inkml:brushProperty name="anchorY" value="-2815.08911"/>
      <inkml:brushProperty name="scaleFactor" value="0.5"/>
    </inkml:brush>
  </inkml:definitions>
  <inkml:trace contextRef="#ctx0" brushRef="#br0">0 1,'0'0,"0"0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12T23:27:50.626"/>
    </inkml:context>
    <inkml:brush xml:id="br0">
      <inkml:brushProperty name="width" value="0.1" units="cm"/>
      <inkml:brushProperty name="height" value="0.1" units="cm"/>
      <inkml:brushProperty name="color" value="#AE198D"/>
      <inkml:brushProperty name="ignorePressure" value="1"/>
      <inkml:brushProperty name="inkEffects" value="galaxy"/>
      <inkml:brushProperty name="anchorX" value="-16677.15039"/>
      <inkml:brushProperty name="anchorY" value="-16785.08984"/>
      <inkml:brushProperty name="scaleFactor" value="0.5"/>
    </inkml:brush>
  </inkml:definitions>
  <inkml:trace contextRef="#ctx0" brushRef="#br0">0 0,'0'0,"0"0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12T23:27:51.916"/>
    </inkml:context>
    <inkml:brush xml:id="br0">
      <inkml:brushProperty name="width" value="0.1" units="cm"/>
      <inkml:brushProperty name="height" value="0.1" units="cm"/>
      <inkml:brushProperty name="color" value="#AE198D"/>
      <inkml:brushProperty name="ignorePressure" value="1"/>
      <inkml:brushProperty name="inkEffects" value="galaxy"/>
      <inkml:brushProperty name="anchorX" value="-17947.15039"/>
      <inkml:brushProperty name="anchorY" value="-18055.08984"/>
      <inkml:brushProperty name="scaleFactor" value="0.5"/>
    </inkml:brush>
  </inkml:definitions>
  <inkml:trace contextRef="#ctx0" brushRef="#br0">0 1,'0'0,"0"0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12T23:27:52.339"/>
    </inkml:context>
    <inkml:brush xml:id="br0">
      <inkml:brushProperty name="width" value="0.1" units="cm"/>
      <inkml:brushProperty name="height" value="0.1" units="cm"/>
      <inkml:brushProperty name="color" value="#AE198D"/>
      <inkml:brushProperty name="ignorePressure" value="1"/>
      <inkml:brushProperty name="inkEffects" value="galaxy"/>
      <inkml:brushProperty name="anchorX" value="-19217.15039"/>
      <inkml:brushProperty name="anchorY" value="-19325.08984"/>
      <inkml:brushProperty name="scaleFactor" value="0.5"/>
    </inkml:brush>
  </inkml:definitions>
  <inkml:trace contextRef="#ctx0" brushRef="#br0">0 0,'0'0,"0"0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12T23:28:15.171"/>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12T23:28:16.505"/>
    </inkml:context>
    <inkml:brush xml:id="br0">
      <inkml:brushProperty name="width" value="0.05" units="cm"/>
      <inkml:brushProperty name="height" value="0.05" units="cm"/>
      <inkml:brushProperty name="color" value="#E71224"/>
      <inkml:brushProperty name="ignorePressure" value="1"/>
    </inkml:brush>
  </inkml:definitions>
  <inkml:trace contextRef="#ctx0" brushRef="#br0">17 1,'-7'0,"-2"0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12T23:28:17.114"/>
    </inkml:context>
    <inkml:brush xml:id="br0">
      <inkml:brushProperty name="width" value="0.05" units="cm"/>
      <inkml:brushProperty name="height" value="0.05" units="cm"/>
      <inkml:brushProperty name="color" value="#E71224"/>
      <inkml:brushProperty name="ignorePressure" value="1"/>
    </inkml:brush>
  </inkml:definitions>
  <inkml:trace contextRef="#ctx0" brushRef="#br0">16 1,'-7'0,"-1"0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12T23:28:27.363"/>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12T23:28:33.593"/>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12T23:28:36.398"/>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12T23:23:51.670"/>
    </inkml:context>
    <inkml:brush xml:id="br0">
      <inkml:brushProperty name="width" value="0.1" units="cm"/>
      <inkml:brushProperty name="height" value="0.1" units="cm"/>
      <inkml:brushProperty name="color" value="#AE198D"/>
      <inkml:brushProperty name="ignorePressure" value="1"/>
      <inkml:brushProperty name="inkEffects" value="galaxy"/>
      <inkml:brushProperty name="anchorX" value="0"/>
      <inkml:brushProperty name="anchorY" value="0"/>
      <inkml:brushProperty name="scaleFactor" value="0.5"/>
    </inkml:brush>
  </inkml:definitions>
  <inkml:trace contextRef="#ctx0" brushRef="#br0">433 276,'0'0,"-6"6,-11 11,-7-1,1 7,3 4,-2-8,5 2,-4 16,-4 3,3 3,-2-8,4-2,-4-9,6 0,-4 1,4 2,-4-4,5 2,-4-5,3 2,5 3,3 4,5 3,2 3,9 2,10 2,1 0,6-7,5-1,-3 0,2-5,-5 0,11 2,1 3,12 3,3 2,-1 1,0-6,-3 1,-1-1,-3-5,-8 0,6-5,7 2,10 3,1-5,-2-4,4-5,-3 3,-4-3,-3-3,-5 5,-2-2,-2-2,-1 5,0-2,-1-2,0-4,1-2,-1-2,1-2,0-1,16 0,8 7,0 1,5-1,-5 0,3-3,2-1,-5-1,-5-1,9-1,-4 0,-5-1,-4 1,2 0,-4 0,-2-1,-4 1,-3 0,-2 0,-1 0,-1 0,-1 0,0 0,1 0,0-8,-1 0,1 0,0 1,0 2,1-5,-1 0,0 1,0 3,0-6,0 1,0-6,0 2,0 2,0-4,0 3,0 3,1-5,-9-5,0 3,-8-6,2-3,-7-4,-5-4,4 6,-4-2,5 0,-3-10,-3-2,-3-2,-4 1,-2 0,-2 2,-1 1,0 1,-1 0,-7 1,-9 0,-7 0,1 0,-4 0,-3 1,-3 7,-3 0,6 0,-8 6,6-1,-1 5,7-1,-1-4,-1 4,-2-3,-4 5,-2 5,7-3,-10 4,0 3,-2 3,0-4,0 2,0 1,1 3,0 2,0-6,1 0,0-6,0 2,0 2,8-5,0 2,0-4,-1 3,-3 3,-1 4,-1 3,-2-5,0 2,0 1,-1 2,1-6,0 2,-1 1,-7 2,8-6,0 3,-6 0,-1 4,-7 1,1 3,1 0,-5 2,-5-8,2 1,-4-1,-4 2,4 1,5 2,6 2,5 0,4 1,2 0,2 0,1 1,0-1,0 0,0 0,-1 0,1 0,-1 0,0 0,0 0,0 0,0 0,0 0,-1 0,1 0,8 8,0 0,0 1,-2 5,-1-1,-2-2,6 5,0-3,-1-1,6 3,-1-1,5 4,6 5,-3-2,4 4,4 4,3 2,3 4,2 2,9-6,1 0,8-7,7-7,6-5,5 1,3-2,2-3,1-2,-7 5,-1-1,0-1,2-2,0-3,-5-1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12T23:28:24.408"/>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17T23:27:52.63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1 474,'0'10,"-1"15,2 0,0 1,2-1,1 0,4 14,10 36,-7-31,1 0,9 19,0-10,46 103,-41-97,-18-39,1 0,0 0,2-1,6 9,25 29,2-1,3-2,-27-34,0 0,2-1,0-1,1-1,0-1,14 5,11 3,2-3,4 0,-8-4,-1 2,28 17,-47-24,-1-2,2 0,-1-1,1-2,22 3,47 14,86 28,16-6,-50-19,-54-11,25 10,91 24,-158-42,1-1,-1-3,1-2,0-2,17-5,52 2,-4-3,0-5,72-18,57-24,-48 9,169-39,-287 65,-42 8,0 2,1 2,0 1,8 2,31 4,-37 1,0-3,-1-1,1-1,20-7,-11 1,-1 3,40 0,-8 0,12-11,-68 11,0 1,25-2,422 4,-243 6,-200-2,1 1,-1 2,0 1,20 6,6-2,1-2,-1-3,1-2,56-6,2 1,-105 3,0 0,0-1,0 0,0 0,-1-1,1-1,0 1,4-4,-8 4,-1-1,0 0,0 0,-1-1,1 1,-1-1,1 0,-1 0,-1-1,1 1,0-1,-1 0,0 0,0 0,0-2,12-25,-2 0,-1-1,-2-1,-1 0,-1 0,-3 0,0-3,10-45,-9 54,-1-1,-1 1,0-19,-4 38,0 1,-1-1,0 0,0 1,-1-1,0 1,-1 0,0-1,0 1,0 0,-1 1,-1-1,1 1,-1-1,-94-117,-21-30,-18-53,123 191,0 1,-1 0,-1 1,0 1,-5-2,-39-34,-73-60,17 16,101 81,0 1,-1 1,0 1,-1 0,0 1,-15-5,-24-6,-37-8,50 18,0 1,-1 3,0 1,-9 3,-185 3,93 3,-904-4,972 3,-74 14,66-7,-36-1,69-4,0 2,1 2,0 3,-35 13,2-2,-362 99,338-90,-18 5,-71 2,127-26,-32 12,56-13,0-1,-1-2,0-3,-20 0,-60-8,76-1,-1 3,0 2,1 2,-32 8,25-2,0-1,0-4,-11-1,-181-6,85-1,-28 3,161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16T00:30:10.76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435 471,'-20'22,"2"2,1-1,0 2,2 1,-4 10,-34 54,5-19,3 2,3 2,3 1,-14 46,42-92,2 1,1 1,1-1,2 1,1 0,2 1,1 20,1-20,-1 27,2-1,3 0,2 0,3-1,6 18,165 450,-93-286,93 200,-58-155,-100-230,107 251,-90-225,4-1,37 50,-34-62,-15-18,2-1,3-2,2-2,39 37,125 117,8 6,-179-177,-11-8,2-1,0-1,1-1,0 0,2-2,20 9,-38-21,17 9,1-1,0-2,0 0,1-2,0 0,0-2,1-1,0-1,69 4,6 5,-18-2,62 0,-90-11,0-1,-1-4,53-11,-54 9,47-2,32-4,-60 4,20 3,0-1,-76 6,-1-2,0 0,0-1,0-1,9-5,44-13,75-16,38-20,237-79,20-7,365-155,-759 284,-1-3,-1-1,-1-3,0-1,-2-2,-1-2,-2-1,-1-2,11-14,35-35,42-59,-92 100,-2-2,-2-2,-1 0,16-40,242-536,-239 519,62-148,-61 133,-31 82,-1 0,-2-1,-2 0,-1-1,-1 0,2-29,-11 64,3-41,-1-1,-3-33,0 64,0 1,-1-1,0 0,0 1,-2 0,1 0,-2 0,1 0,-1 0,-1 1,0 0,-4-4,-51-71,-16-32,23 33,43 66,-79-118,-43-95,118 204,0 0,-2 1,-2 1,0 1,-1 0,-1 2,-2 0,0 1,-21-13,-4-6,1-2,-18-24,-11-10,17 17,41 40,0 0,-2 0,0 2,-1 0,0 2,-2 0,-9-4,-126-50,-46-8,97 37,62 26,-2 2,1 2,-1 2,-16 1,-18-5,16 5,-47 1,49 4,-60-11,11 0,-1 4,-23 6,-143-12,74 1,-60 9,14 0,-8-13,-51-2,-510 20,768 4,1 2,-1 2,1 2,1 3,-14 6,-68 16,107-30,0 1,0 1,1 1,0 1,0 1,1 1,1 1,-3 3,-32 23,-23 10,-41 27,51-21,2 3,3 4,-26 32,-20 18,60-48,22-25,11-16</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17T23:28:04.14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87 0,'-2'16,"0"0,-1 0,0 0,-2-1,0 1,0-1,-7 11,3-4,1-1,1 1,-1 9,0 25,2 1,3 0,3 0,2 0,4 16,-4-60,1 1,0-1,0 0,2 0,-1 0,2 0,0-1,0 0,1 0,0-1,9 11,14 13,2 0,31 25,-11-10,104 105,-129-131,1-1,2-1,25 14,-42-27,94 51,-65-39,-1 3,-1 2,169 136,-40-33,-142-107,0-1,2-1,0-2,2-1,0-1,18 6,12 1,1-3,0-2,5-2,-31-7,0 3,16 7,-17-5,1-2,11 2,9 1,-33-9,0 0,0-1,15 1,135 12,-56-4,41-4,-106-7,0 3,16 4,-15-1,-1-2,12-3,686-2,-352-5,-301-1,62-11,62-5,508 17,-374 5,-242 3,44 9,43 3,-115-11,0 3,0 4,-1 4,50 17,-8-3,121 14,-166-33,81 22,-74-14,36 1,70 12,-118-17,1-4,60 2,154-14,-129-2,160 19,-154 4,1 1,138-1,-197-19,0 4,24 9,11-2,0-5,122-11,-68 0,-152 0,0-2,-1-2,0-2,9-4,27-5,99-25,-2-8,-3-7,40-26,-130 53,51-10,-10 3,354-106,-316 98,57-5,-100 25,64-21,104-20,-217 53,-27 5,1 1,0 2,7 3,-32 2,0-1,0-1,-1 0,1-2,-1-1,0 0,0-1,13-8,-2-2,0-1,-2-1,0-2,23-21,66-50,-61 50,-2-3,44-47,-64 57,-19 18,0 0,-2-1,11-14,-21 24,0 0,-1-1,0 1,0-1,-1 0,0 0,0 0,-1-1,-1 1,1 0,-1-4,-1 2,0 1,0 0,-1-1,-1 1,0 0,0 0,-1 0,0 0,0 0,-1 1,-1-1,0 1,0 0,0 1,-1-1,-3-2,-14-15,-2 0,-1 2,-1 0,-6-2,-1-1,2-2,-6-7,-18-19,-2 2,-63-43,112 90,-217-164,198 152,-1 1,-1 2,0 1,-1 2,-2 0,-62-27,70 29,0 1,0 2,-1 0,0 2,0 0,-1 2,-3 1,-61-1,-42 6,21 0,-813-3,883 3,1 0,-40 10,-43 4,-56 3,85-7,-87-2,134-7,1 1,-1 2,1 2,-10 5,6-1,0-3,-1-2,-21 0,-122-6,88-3,0 5,-9 6,-78 6,0-9,-43-9,-192 6,233 13,-41 3,-718-17,489-6,-1120 3,1438-5,-22-10,22 2,-32 6,-1588 9,1693-5,1-4,-2-3,-12-1,-12 3,6 1,-9-6,19 2,-56 2,130 8,-227-7,185 2,0-1,0-3,-25-8,36 7,-1 3,0 2,0 1,-19 1,-173 7,86 0,-28-5,1 0,-3 7,17 14,85-9,-72 0,117-9,1 2,0 0,0 2,-19 6,18-4,3-2</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9-16T14:53:50.53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5,'84'-2,"-25"0,43 4,-85 0,0 0,-1 0,1 2,-1 0,0 1,0 0,0 2,2 1,0 1,0-2,1 0,-1-1,1-1,0-1,1-1,-1 0,7-1,42 0,53-5,-19 0,602 3,-679 1,-1 2,1 0,0 2,2 2,2-1,0 0,22 0,92-5,-97-2,-1 1,0 2,1 3,19 5,-14-1,0-3,43 1,-16-2,32 12,-70-10,1-1,2-2,-6 0,0 2,18 5,-21-4,0-1,0-1,8-2,467-2,-236-3,-240 0,0-1,-1-2,19-5,-12 2,0 2,8 1,-2 0,42-9,-44 6,1 1,7 2,370 3,-214 4,-170-5,0-2,0-1,-1-2,29-10,-41 12,65-24,-62 20,2 1,-1 0,30-3,-24 8</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9-16T14:53:51.48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9-16T14:54:07.61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75 46,'3'0,"1"1,-1 0,0 0,1 0,-1 0,0 0,0 1,0 0,0-1,0 1,0 0,-1 1,1-1,-1 0,41 41,-28-27,-5-3,-1-1,0 1,-1 1,-1-1,0 1,-1 1,0-1,-1 1,1 8,2 1,0 0,12 21,33 45,50 61,-62-92,3-2,2-2,3-2,2-2,3-2,11 5,-30-28,0-3,29 15,-26-17,-1 2,22 19,5 6,2-2,56 27,147 66,-211-110,-29-16,0-2,0-1,1-1,1-1,7 0,157 18,-112-17,198 11,0-11,16-14,-9 2,3290 3,-3508-2,-1-3,1-4,-1-2,-1-3,267-78,-96 24,174-46,-296 75,-2-4,50-31,-102 45,-7 3,0-3,18-15,-59 34,0-1,0 0,-1-1,-1-1,0 0,0-1,-1 0,-1-1,-1 0,2-4,-10 15,1-1,-1 0,0 1,0-1,0 0,-1 0,0 0,0 0,0-1,0 1,-1 0,0 0,0 0,0-1,-1 1,0 0,0 0,0-1,-2-1,0 1,0 0,0 1,0-1,-1 0,0 1,0 0,-1 0,1 0,-1 1,0-1,-6-2,-15-10,0 2,-2 1,0 1,-1 1,-21-5,39 13,-125-39,-2 5,-138-17,-289-19,459 62,-227-12,147 14,-57-16,-902-107,1025 122,-95-6,57 6,-126-27,279 37,-118-24,-1 6,-107-2,14 20,71 2,-120-15,51-5,-49 9,-218 12,157 1,106-5,-254 5,398 3,-23 7,28-3,-47 0,79-7,1 2,-25 6,22-3,0-2,-7-2,6-1,0 2,1 2,-13 4,-164 29,134-30,1-3,-1-4,-71-7,7 1,31 3,82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12T23:23:54.579"/>
    </inkml:context>
    <inkml:brush xml:id="br0">
      <inkml:brushProperty name="width" value="0.1" units="cm"/>
      <inkml:brushProperty name="height" value="0.1" units="cm"/>
      <inkml:brushProperty name="color" value="#AE198D"/>
      <inkml:brushProperty name="ignorePressure" value="1"/>
      <inkml:brushProperty name="inkEffects" value="galaxy"/>
      <inkml:brushProperty name="anchorX" value="-1421.58313"/>
      <inkml:brushProperty name="anchorY" value="-1545.08899"/>
      <inkml:brushProperty name="scaleFactor" value="0.5"/>
    </inkml:brush>
  </inkml:definitions>
  <inkml:trace contextRef="#ctx0" brushRef="#br0">0 1,'0'0,"0"0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12T23:27:42.736"/>
    </inkml:context>
    <inkml:brush xml:id="br0">
      <inkml:brushProperty name="width" value="0.1" units="cm"/>
      <inkml:brushProperty name="height" value="0.1" units="cm"/>
      <inkml:brushProperty name="color" value="#AE198D"/>
      <inkml:brushProperty name="ignorePressure" value="1"/>
      <inkml:brushProperty name="inkEffects" value="galaxy"/>
      <inkml:brushProperty name="anchorX" value="-6501.5835"/>
      <inkml:brushProperty name="anchorY" value="-6625.08936"/>
      <inkml:brushProperty name="scaleFactor" value="0.5"/>
    </inkml:brush>
  </inkml:definitions>
  <inkml:trace contextRef="#ctx0" brushRef="#br0">1 1,'0'0,"0"0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12T23:27:43.452"/>
    </inkml:context>
    <inkml:brush xml:id="br0">
      <inkml:brushProperty name="width" value="0.1" units="cm"/>
      <inkml:brushProperty name="height" value="0.1" units="cm"/>
      <inkml:brushProperty name="color" value="#AE198D"/>
      <inkml:brushProperty name="ignorePressure" value="1"/>
      <inkml:brushProperty name="inkEffects" value="galaxy"/>
      <inkml:brushProperty name="anchorX" value="-7771.5835"/>
      <inkml:brushProperty name="anchorY" value="-7895.08936"/>
      <inkml:brushProperty name="scaleFactor" value="0.5"/>
    </inkml:brush>
  </inkml:definitions>
  <inkml:trace contextRef="#ctx0" brushRef="#br0">0 0,'0'0,"0"0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12T23:27:44.376"/>
    </inkml:context>
    <inkml:brush xml:id="br0">
      <inkml:brushProperty name="width" value="0.1" units="cm"/>
      <inkml:brushProperty name="height" value="0.1" units="cm"/>
      <inkml:brushProperty name="color" value="#AE198D"/>
      <inkml:brushProperty name="ignorePressure" value="1"/>
      <inkml:brushProperty name="inkEffects" value="galaxy"/>
      <inkml:brushProperty name="anchorX" value="-9041.58301"/>
      <inkml:brushProperty name="anchorY" value="-9165.08887"/>
      <inkml:brushProperty name="scaleFactor" value="0.5"/>
    </inkml:brush>
  </inkml:definitions>
  <inkml:trace contextRef="#ctx0" brushRef="#br0">0 1,'0'0,"0"0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12T23:27:45.764"/>
    </inkml:context>
    <inkml:brush xml:id="br0">
      <inkml:brushProperty name="width" value="0.1" units="cm"/>
      <inkml:brushProperty name="height" value="0.1" units="cm"/>
      <inkml:brushProperty name="color" value="#AE198D"/>
      <inkml:brushProperty name="ignorePressure" value="1"/>
      <inkml:brushProperty name="inkEffects" value="galaxy"/>
      <inkml:brushProperty name="anchorX" value="-10311.58301"/>
      <inkml:brushProperty name="anchorY" value="-10435.08887"/>
      <inkml:brushProperty name="scaleFactor" value="0.5"/>
    </inkml:brush>
  </inkml:definitions>
  <inkml:trace contextRef="#ctx0" brushRef="#br0">1 0,'0'0,"6"0,3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12T23:27:46.597"/>
    </inkml:context>
    <inkml:brush xml:id="br0">
      <inkml:brushProperty name="width" value="0.1" units="cm"/>
      <inkml:brushProperty name="height" value="0.1" units="cm"/>
      <inkml:brushProperty name="color" value="#AE198D"/>
      <inkml:brushProperty name="ignorePressure" value="1"/>
      <inkml:brushProperty name="inkEffects" value="galaxy"/>
      <inkml:brushProperty name="anchorX" value="-11597.15137"/>
      <inkml:brushProperty name="anchorY" value="-11705.08887"/>
      <inkml:brushProperty name="scaleFactor" value="0.5"/>
    </inkml:brush>
  </inkml:definitions>
  <inkml:trace contextRef="#ctx0" brushRef="#br0">1 0,'0'0,"0"0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12T23:27:47.383"/>
    </inkml:context>
    <inkml:brush xml:id="br0">
      <inkml:brushProperty name="width" value="0.1" units="cm"/>
      <inkml:brushProperty name="height" value="0.1" units="cm"/>
      <inkml:brushProperty name="color" value="#AE198D"/>
      <inkml:brushProperty name="ignorePressure" value="1"/>
      <inkml:brushProperty name="inkEffects" value="galaxy"/>
      <inkml:brushProperty name="anchorX" value="-12867.15137"/>
      <inkml:brushProperty name="anchorY" value="-12975.08887"/>
      <inkml:brushProperty name="scaleFactor" value="0.5"/>
    </inkml:brush>
    <inkml:brush xml:id="br1">
      <inkml:brushProperty name="width" value="0.1" units="cm"/>
      <inkml:brushProperty name="height" value="0.1" units="cm"/>
      <inkml:brushProperty name="color" value="#AE198D"/>
      <inkml:brushProperty name="ignorePressure" value="1"/>
      <inkml:brushProperty name="inkEffects" value="galaxy"/>
      <inkml:brushProperty name="anchorX" value="-14137.15137"/>
      <inkml:brushProperty name="anchorY" value="-14245.08984"/>
      <inkml:brushProperty name="scaleFactor" value="0.5"/>
    </inkml:brush>
    <inkml:brush xml:id="br2">
      <inkml:brushProperty name="width" value="0.1" units="cm"/>
      <inkml:brushProperty name="height" value="0.1" units="cm"/>
      <inkml:brushProperty name="color" value="#AE198D"/>
      <inkml:brushProperty name="ignorePressure" value="1"/>
      <inkml:brushProperty name="inkEffects" value="galaxy"/>
      <inkml:brushProperty name="anchorX" value="-15407.15137"/>
      <inkml:brushProperty name="anchorY" value="-15515.08984"/>
      <inkml:brushProperty name="scaleFactor" value="0.5"/>
    </inkml:brush>
  </inkml:definitions>
  <inkml:trace contextRef="#ctx0" brushRef="#br0">39 0,'0'0,"0"0</inkml:trace>
  <inkml:trace contextRef="#ctx0" brushRef="#br1" timeOffset="238.497">39 0,'0'0,"0"0</inkml:trace>
  <inkml:trace contextRef="#ctx0" brushRef="#br2" timeOffset="601.929">1 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48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48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48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8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48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8EA70DF-E537-4CA7-A2E3-AAD6744CEDF3}"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A5B01D-DC89-4354-BDC9-748AEA158B30}" type="slidenum">
              <a:rPr lang="en-US"/>
              <a:pPr/>
              <a:t>1</a:t>
            </a:fld>
            <a:endParaRPr lang="en-US"/>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24995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8EA70DF-E537-4CA7-A2E3-AAD6744CEDF3}"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788460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01" name="Shape 1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08846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44" name="Shape 1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9269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51" name="Shape 1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3799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EA70DF-E537-4CA7-A2E3-AAD6744CEDF3}" type="slidenum">
              <a:rPr lang="en-US" smtClean="0"/>
              <a:pPr/>
              <a:t>59</a:t>
            </a:fld>
            <a:endParaRPr lang="en-US"/>
          </a:p>
        </p:txBody>
      </p:sp>
    </p:spTree>
    <p:extLst>
      <p:ext uri="{BB962C8B-B14F-4D97-AF65-F5344CB8AC3E}">
        <p14:creationId xmlns:p14="http://schemas.microsoft.com/office/powerpoint/2010/main" val="39232699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7.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142" name="Rectangle 70"/>
          <p:cNvSpPr>
            <a:spLocks noChangeArrowheads="1"/>
          </p:cNvSpPr>
          <p:nvPr/>
        </p:nvSpPr>
        <p:spPr bwMode="gray">
          <a:xfrm>
            <a:off x="0" y="0"/>
            <a:ext cx="2109788" cy="6858000"/>
          </a:xfrm>
          <a:prstGeom prst="rect">
            <a:avLst/>
          </a:prstGeom>
          <a:solidFill>
            <a:schemeClr val="accent1"/>
          </a:solidFill>
          <a:ln w="9525">
            <a:noFill/>
            <a:miter lim="800000"/>
            <a:headEnd/>
            <a:tailEnd/>
          </a:ln>
          <a:effectLst/>
        </p:spPr>
        <p:txBody>
          <a:bodyPr wrap="none" anchor="ctr"/>
          <a:lstStyle/>
          <a:p>
            <a:endParaRPr lang="en-US"/>
          </a:p>
        </p:txBody>
      </p:sp>
      <p:grpSp>
        <p:nvGrpSpPr>
          <p:cNvPr id="3253" name="Group 181"/>
          <p:cNvGrpSpPr>
            <a:grpSpLocks/>
          </p:cNvGrpSpPr>
          <p:nvPr/>
        </p:nvGrpSpPr>
        <p:grpSpPr bwMode="auto">
          <a:xfrm rot="10800000">
            <a:off x="-6350" y="0"/>
            <a:ext cx="461963" cy="6858000"/>
            <a:chOff x="768" y="1700"/>
            <a:chExt cx="405" cy="2620"/>
          </a:xfrm>
        </p:grpSpPr>
        <p:sp>
          <p:nvSpPr>
            <p:cNvPr id="3254" name="Rectangle 182"/>
            <p:cNvSpPr>
              <a:spLocks noChangeArrowheads="1"/>
            </p:cNvSpPr>
            <p:nvPr userDrawn="1"/>
          </p:nvSpPr>
          <p:spPr bwMode="gray">
            <a:xfrm>
              <a:off x="768" y="1700"/>
              <a:ext cx="95" cy="2620"/>
            </a:xfrm>
            <a:prstGeom prst="rect">
              <a:avLst/>
            </a:prstGeom>
            <a:solidFill>
              <a:schemeClr val="tx2">
                <a:alpha val="30000"/>
              </a:schemeClr>
            </a:solidFill>
            <a:ln w="9525">
              <a:noFill/>
              <a:miter lim="800000"/>
              <a:headEnd/>
              <a:tailEnd/>
            </a:ln>
            <a:effectLst/>
          </p:spPr>
          <p:txBody>
            <a:bodyPr wrap="none" anchor="ctr"/>
            <a:lstStyle/>
            <a:p>
              <a:endParaRPr lang="en-US"/>
            </a:p>
          </p:txBody>
        </p:sp>
        <p:sp>
          <p:nvSpPr>
            <p:cNvPr id="3255" name="Rectangle 183"/>
            <p:cNvSpPr>
              <a:spLocks noChangeArrowheads="1"/>
            </p:cNvSpPr>
            <p:nvPr userDrawn="1"/>
          </p:nvSpPr>
          <p:spPr bwMode="gray">
            <a:xfrm>
              <a:off x="912" y="1700"/>
              <a:ext cx="261" cy="2620"/>
            </a:xfrm>
            <a:prstGeom prst="rect">
              <a:avLst/>
            </a:prstGeom>
            <a:solidFill>
              <a:schemeClr val="tx2">
                <a:alpha val="30000"/>
              </a:schemeClr>
            </a:solidFill>
            <a:ln w="9525">
              <a:noFill/>
              <a:miter lim="800000"/>
              <a:headEnd/>
              <a:tailEnd/>
            </a:ln>
            <a:effectLst/>
          </p:spPr>
          <p:txBody>
            <a:bodyPr wrap="none" anchor="ctr"/>
            <a:lstStyle/>
            <a:p>
              <a:endParaRPr lang="en-US"/>
            </a:p>
          </p:txBody>
        </p:sp>
      </p:grpSp>
      <p:grpSp>
        <p:nvGrpSpPr>
          <p:cNvPr id="3267" name="Group 195"/>
          <p:cNvGrpSpPr>
            <a:grpSpLocks/>
          </p:cNvGrpSpPr>
          <p:nvPr/>
        </p:nvGrpSpPr>
        <p:grpSpPr bwMode="auto">
          <a:xfrm>
            <a:off x="1371600" y="0"/>
            <a:ext cx="547688" cy="6858000"/>
            <a:chOff x="768" y="1700"/>
            <a:chExt cx="405" cy="2620"/>
          </a:xfrm>
        </p:grpSpPr>
        <p:sp>
          <p:nvSpPr>
            <p:cNvPr id="3268" name="Rectangle 196"/>
            <p:cNvSpPr>
              <a:spLocks noChangeArrowheads="1"/>
            </p:cNvSpPr>
            <p:nvPr userDrawn="1"/>
          </p:nvSpPr>
          <p:spPr bwMode="gray">
            <a:xfrm>
              <a:off x="768" y="1700"/>
              <a:ext cx="95" cy="2620"/>
            </a:xfrm>
            <a:prstGeom prst="rect">
              <a:avLst/>
            </a:prstGeom>
            <a:solidFill>
              <a:schemeClr val="tx2">
                <a:alpha val="30000"/>
              </a:schemeClr>
            </a:solidFill>
            <a:ln w="9525">
              <a:noFill/>
              <a:miter lim="800000"/>
              <a:headEnd/>
              <a:tailEnd/>
            </a:ln>
            <a:effectLst/>
          </p:spPr>
          <p:txBody>
            <a:bodyPr wrap="none" anchor="ctr"/>
            <a:lstStyle/>
            <a:p>
              <a:endParaRPr lang="en-US"/>
            </a:p>
          </p:txBody>
        </p:sp>
        <p:sp>
          <p:nvSpPr>
            <p:cNvPr id="3269" name="Rectangle 197"/>
            <p:cNvSpPr>
              <a:spLocks noChangeArrowheads="1"/>
            </p:cNvSpPr>
            <p:nvPr userDrawn="1"/>
          </p:nvSpPr>
          <p:spPr bwMode="gray">
            <a:xfrm>
              <a:off x="912" y="1700"/>
              <a:ext cx="261" cy="2620"/>
            </a:xfrm>
            <a:prstGeom prst="rect">
              <a:avLst/>
            </a:prstGeom>
            <a:solidFill>
              <a:schemeClr val="tx2">
                <a:alpha val="30000"/>
              </a:schemeClr>
            </a:solidFill>
            <a:ln w="9525">
              <a:noFill/>
              <a:miter lim="800000"/>
              <a:headEnd/>
              <a:tailEnd/>
            </a:ln>
            <a:effectLst/>
          </p:spPr>
          <p:txBody>
            <a:bodyPr wrap="none" anchor="ctr"/>
            <a:lstStyle/>
            <a:p>
              <a:endParaRPr lang="en-US"/>
            </a:p>
          </p:txBody>
        </p:sp>
      </p:grpSp>
      <p:sp>
        <p:nvSpPr>
          <p:cNvPr id="3237" name="Rectangle 165"/>
          <p:cNvSpPr>
            <a:spLocks noChangeArrowheads="1"/>
          </p:cNvSpPr>
          <p:nvPr/>
        </p:nvSpPr>
        <p:spPr bwMode="gray">
          <a:xfrm>
            <a:off x="6964363" y="6350"/>
            <a:ext cx="2179637" cy="984250"/>
          </a:xfrm>
          <a:prstGeom prst="rect">
            <a:avLst/>
          </a:prstGeom>
          <a:solidFill>
            <a:schemeClr val="accent2">
              <a:alpha val="70000"/>
            </a:schemeClr>
          </a:solidFill>
          <a:ln w="9525">
            <a:noFill/>
            <a:miter lim="800000"/>
            <a:headEnd/>
            <a:tailEnd/>
          </a:ln>
          <a:effectLst/>
        </p:spPr>
        <p:txBody>
          <a:bodyPr wrap="none" anchor="ctr"/>
          <a:lstStyle/>
          <a:p>
            <a:endParaRPr lang="en-US"/>
          </a:p>
        </p:txBody>
      </p:sp>
      <p:sp>
        <p:nvSpPr>
          <p:cNvPr id="3075" name="Rectangle 3"/>
          <p:cNvSpPr>
            <a:spLocks noGrp="1" noChangeArrowheads="1"/>
          </p:cNvSpPr>
          <p:nvPr>
            <p:ph type="subTitle" idx="1"/>
          </p:nvPr>
        </p:nvSpPr>
        <p:spPr>
          <a:xfrm>
            <a:off x="5791200" y="4114800"/>
            <a:ext cx="2971800" cy="762000"/>
          </a:xfrm>
        </p:spPr>
        <p:txBody>
          <a:bodyPr/>
          <a:lstStyle>
            <a:lvl1pPr marL="0" indent="0" algn="dist">
              <a:buFontTx/>
              <a:buNone/>
              <a:defRPr sz="1400" i="1">
                <a:latin typeface="Times New Roman" pitchFamily="18" charset="0"/>
              </a:defRPr>
            </a:lvl1pPr>
          </a:lstStyle>
          <a:p>
            <a:r>
              <a:rPr lang="en-US"/>
              <a:t>Click to edit Master subtitle style</a:t>
            </a:r>
          </a:p>
        </p:txBody>
      </p:sp>
      <p:sp>
        <p:nvSpPr>
          <p:cNvPr id="3076" name="Rectangle 4"/>
          <p:cNvSpPr>
            <a:spLocks noGrp="1" noChangeArrowheads="1"/>
          </p:cNvSpPr>
          <p:nvPr>
            <p:ph type="dt" sz="half" idx="2"/>
          </p:nvPr>
        </p:nvSpPr>
        <p:spPr>
          <a:xfrm>
            <a:off x="3103563" y="6445250"/>
            <a:ext cx="1144587" cy="276225"/>
          </a:xfrm>
        </p:spPr>
        <p:txBody>
          <a:bodyPr/>
          <a:lstStyle>
            <a:lvl1pPr>
              <a:defRPr/>
            </a:lvl1pPr>
          </a:lstStyle>
          <a:p>
            <a:endParaRPr lang="en-US"/>
          </a:p>
        </p:txBody>
      </p:sp>
      <p:sp>
        <p:nvSpPr>
          <p:cNvPr id="3077" name="Rectangle 5"/>
          <p:cNvSpPr>
            <a:spLocks noGrp="1" noChangeArrowheads="1"/>
          </p:cNvSpPr>
          <p:nvPr>
            <p:ph type="ftr" sz="quarter" idx="3"/>
          </p:nvPr>
        </p:nvSpPr>
        <p:spPr>
          <a:xfrm>
            <a:off x="4572000" y="6445250"/>
            <a:ext cx="1206500" cy="276225"/>
          </a:xfrm>
        </p:spPr>
        <p:txBody>
          <a:bodyPr/>
          <a:lstStyle>
            <a:lvl1pPr>
              <a:defRPr/>
            </a:lvl1pPr>
          </a:lstStyle>
          <a:p>
            <a:endParaRPr lang="en-US"/>
          </a:p>
        </p:txBody>
      </p:sp>
      <p:sp>
        <p:nvSpPr>
          <p:cNvPr id="3078" name="Rectangle 6"/>
          <p:cNvSpPr>
            <a:spLocks noGrp="1" noChangeArrowheads="1"/>
          </p:cNvSpPr>
          <p:nvPr>
            <p:ph type="sldNum" sz="quarter" idx="4"/>
          </p:nvPr>
        </p:nvSpPr>
        <p:spPr>
          <a:xfrm>
            <a:off x="6096000" y="6445250"/>
            <a:ext cx="1100138" cy="276225"/>
          </a:xfrm>
        </p:spPr>
        <p:txBody>
          <a:bodyPr/>
          <a:lstStyle>
            <a:lvl1pPr>
              <a:defRPr/>
            </a:lvl1pPr>
          </a:lstStyle>
          <a:p>
            <a:fld id="{7111D944-F3C2-4C51-9891-EE08944422B2}" type="slidenum">
              <a:rPr lang="en-US"/>
              <a:pPr/>
              <a:t>‹#›</a:t>
            </a:fld>
            <a:endParaRPr lang="en-US"/>
          </a:p>
        </p:txBody>
      </p:sp>
      <p:sp>
        <p:nvSpPr>
          <p:cNvPr id="3138" name="Rectangle 66"/>
          <p:cNvSpPr>
            <a:spLocks noChangeArrowheads="1"/>
          </p:cNvSpPr>
          <p:nvPr/>
        </p:nvSpPr>
        <p:spPr bwMode="gray">
          <a:xfrm>
            <a:off x="2476500" y="1289050"/>
            <a:ext cx="6667500" cy="1701800"/>
          </a:xfrm>
          <a:prstGeom prst="rect">
            <a:avLst/>
          </a:prstGeom>
          <a:solidFill>
            <a:srgbClr val="FFFFFF"/>
          </a:solidFill>
          <a:ln w="9525">
            <a:noFill/>
            <a:miter lim="800000"/>
            <a:headEnd/>
            <a:tailEnd/>
          </a:ln>
          <a:effectLst/>
        </p:spPr>
        <p:txBody>
          <a:bodyPr wrap="none" anchor="ctr"/>
          <a:lstStyle/>
          <a:p>
            <a:endParaRPr lang="en-US"/>
          </a:p>
        </p:txBody>
      </p:sp>
      <p:sp>
        <p:nvSpPr>
          <p:cNvPr id="3236" name="Rectangle 164"/>
          <p:cNvSpPr>
            <a:spLocks noChangeArrowheads="1"/>
          </p:cNvSpPr>
          <p:nvPr/>
        </p:nvSpPr>
        <p:spPr bwMode="gray">
          <a:xfrm rot="-5400000">
            <a:off x="4041775" y="-1854200"/>
            <a:ext cx="990600" cy="4699000"/>
          </a:xfrm>
          <a:prstGeom prst="rect">
            <a:avLst/>
          </a:prstGeom>
          <a:solidFill>
            <a:schemeClr val="tx2">
              <a:alpha val="70000"/>
            </a:schemeClr>
          </a:solidFill>
          <a:ln w="9525">
            <a:noFill/>
            <a:miter lim="800000"/>
            <a:headEnd/>
            <a:tailEnd/>
          </a:ln>
          <a:effectLst/>
        </p:spPr>
        <p:txBody>
          <a:bodyPr wrap="none" anchor="ctr"/>
          <a:lstStyle/>
          <a:p>
            <a:endParaRPr lang="en-US"/>
          </a:p>
        </p:txBody>
      </p:sp>
      <p:sp>
        <p:nvSpPr>
          <p:cNvPr id="3074" name="Rectangle 2"/>
          <p:cNvSpPr>
            <a:spLocks noGrp="1" noChangeArrowheads="1"/>
          </p:cNvSpPr>
          <p:nvPr>
            <p:ph type="ctrTitle"/>
          </p:nvPr>
        </p:nvSpPr>
        <p:spPr>
          <a:xfrm>
            <a:off x="990600" y="2722563"/>
            <a:ext cx="7772400" cy="1470025"/>
          </a:xfrm>
        </p:spPr>
        <p:txBody>
          <a:bodyPr/>
          <a:lstStyle>
            <a:lvl1pPr algn="r">
              <a:defRPr sz="4400"/>
            </a:lvl1pPr>
          </a:lstStyle>
          <a:p>
            <a:r>
              <a:rPr lang="en-US"/>
              <a:t>Click to edit Master title style</a:t>
            </a:r>
          </a:p>
        </p:txBody>
      </p:sp>
      <p:grpSp>
        <p:nvGrpSpPr>
          <p:cNvPr id="3271" name="Group 199"/>
          <p:cNvGrpSpPr>
            <a:grpSpLocks/>
          </p:cNvGrpSpPr>
          <p:nvPr/>
        </p:nvGrpSpPr>
        <p:grpSpPr bwMode="auto">
          <a:xfrm>
            <a:off x="2859088" y="0"/>
            <a:ext cx="547687" cy="990600"/>
            <a:chOff x="768" y="1700"/>
            <a:chExt cx="405" cy="2620"/>
          </a:xfrm>
        </p:grpSpPr>
        <p:sp>
          <p:nvSpPr>
            <p:cNvPr id="3272" name="Rectangle 200"/>
            <p:cNvSpPr>
              <a:spLocks noChangeArrowheads="1"/>
            </p:cNvSpPr>
            <p:nvPr userDrawn="1"/>
          </p:nvSpPr>
          <p:spPr bwMode="gray">
            <a:xfrm>
              <a:off x="768" y="1700"/>
              <a:ext cx="95" cy="2620"/>
            </a:xfrm>
            <a:prstGeom prst="rect">
              <a:avLst/>
            </a:prstGeom>
            <a:solidFill>
              <a:srgbClr val="FFFFFF">
                <a:alpha val="39999"/>
              </a:srgbClr>
            </a:solidFill>
            <a:ln w="9525">
              <a:noFill/>
              <a:miter lim="800000"/>
              <a:headEnd/>
              <a:tailEnd/>
            </a:ln>
            <a:effectLst/>
          </p:spPr>
          <p:txBody>
            <a:bodyPr wrap="none" anchor="ctr"/>
            <a:lstStyle/>
            <a:p>
              <a:endParaRPr lang="en-US"/>
            </a:p>
          </p:txBody>
        </p:sp>
        <p:sp>
          <p:nvSpPr>
            <p:cNvPr id="3273" name="Rectangle 201"/>
            <p:cNvSpPr>
              <a:spLocks noChangeArrowheads="1"/>
            </p:cNvSpPr>
            <p:nvPr userDrawn="1"/>
          </p:nvSpPr>
          <p:spPr bwMode="gray">
            <a:xfrm>
              <a:off x="912" y="1700"/>
              <a:ext cx="261" cy="2620"/>
            </a:xfrm>
            <a:prstGeom prst="rect">
              <a:avLst/>
            </a:prstGeom>
            <a:solidFill>
              <a:srgbClr val="FFFFFF">
                <a:alpha val="39999"/>
              </a:srgbClr>
            </a:solidFill>
            <a:ln w="9525">
              <a:noFill/>
              <a:miter lim="800000"/>
              <a:headEnd/>
              <a:tailEnd/>
            </a:ln>
            <a:effectLst/>
          </p:spPr>
          <p:txBody>
            <a:bodyPr wrap="none" anchor="ctr"/>
            <a:lstStyle/>
            <a:p>
              <a:endParaRPr lang="en-US"/>
            </a:p>
          </p:txBody>
        </p:sp>
      </p:grpSp>
      <p:grpSp>
        <p:nvGrpSpPr>
          <p:cNvPr id="3275" name="Group 203"/>
          <p:cNvGrpSpPr>
            <a:grpSpLocks/>
          </p:cNvGrpSpPr>
          <p:nvPr/>
        </p:nvGrpSpPr>
        <p:grpSpPr bwMode="auto">
          <a:xfrm>
            <a:off x="4405313" y="0"/>
            <a:ext cx="547687" cy="990600"/>
            <a:chOff x="768" y="1700"/>
            <a:chExt cx="405" cy="2620"/>
          </a:xfrm>
        </p:grpSpPr>
        <p:sp>
          <p:nvSpPr>
            <p:cNvPr id="3276" name="Rectangle 204"/>
            <p:cNvSpPr>
              <a:spLocks noChangeArrowheads="1"/>
            </p:cNvSpPr>
            <p:nvPr userDrawn="1"/>
          </p:nvSpPr>
          <p:spPr bwMode="gray">
            <a:xfrm>
              <a:off x="768" y="1700"/>
              <a:ext cx="95" cy="2620"/>
            </a:xfrm>
            <a:prstGeom prst="rect">
              <a:avLst/>
            </a:prstGeom>
            <a:solidFill>
              <a:srgbClr val="FFFFFF">
                <a:alpha val="39999"/>
              </a:srgbClr>
            </a:solidFill>
            <a:ln w="9525">
              <a:noFill/>
              <a:miter lim="800000"/>
              <a:headEnd/>
              <a:tailEnd/>
            </a:ln>
            <a:effectLst/>
          </p:spPr>
          <p:txBody>
            <a:bodyPr wrap="none" anchor="ctr"/>
            <a:lstStyle/>
            <a:p>
              <a:endParaRPr lang="en-US"/>
            </a:p>
          </p:txBody>
        </p:sp>
        <p:sp>
          <p:nvSpPr>
            <p:cNvPr id="3277" name="Rectangle 205"/>
            <p:cNvSpPr>
              <a:spLocks noChangeArrowheads="1"/>
            </p:cNvSpPr>
            <p:nvPr userDrawn="1"/>
          </p:nvSpPr>
          <p:spPr bwMode="gray">
            <a:xfrm>
              <a:off x="912" y="1700"/>
              <a:ext cx="261" cy="2620"/>
            </a:xfrm>
            <a:prstGeom prst="rect">
              <a:avLst/>
            </a:prstGeom>
            <a:solidFill>
              <a:srgbClr val="FFFFFF">
                <a:alpha val="39999"/>
              </a:srgbClr>
            </a:solidFill>
            <a:ln w="9525">
              <a:noFill/>
              <a:miter lim="800000"/>
              <a:headEnd/>
              <a:tailEnd/>
            </a:ln>
            <a:effectLst/>
          </p:spPr>
          <p:txBody>
            <a:bodyPr wrap="none" anchor="ctr"/>
            <a:lstStyle/>
            <a:p>
              <a:endParaRPr lang="en-US"/>
            </a:p>
          </p:txBody>
        </p:sp>
      </p:grpSp>
      <p:grpSp>
        <p:nvGrpSpPr>
          <p:cNvPr id="3279" name="Group 207"/>
          <p:cNvGrpSpPr>
            <a:grpSpLocks/>
          </p:cNvGrpSpPr>
          <p:nvPr/>
        </p:nvGrpSpPr>
        <p:grpSpPr bwMode="auto">
          <a:xfrm>
            <a:off x="6005513" y="0"/>
            <a:ext cx="547687" cy="990600"/>
            <a:chOff x="768" y="1700"/>
            <a:chExt cx="405" cy="2620"/>
          </a:xfrm>
        </p:grpSpPr>
        <p:sp>
          <p:nvSpPr>
            <p:cNvPr id="3280" name="Rectangle 208"/>
            <p:cNvSpPr>
              <a:spLocks noChangeArrowheads="1"/>
            </p:cNvSpPr>
            <p:nvPr userDrawn="1"/>
          </p:nvSpPr>
          <p:spPr bwMode="gray">
            <a:xfrm>
              <a:off x="768" y="1700"/>
              <a:ext cx="95" cy="2620"/>
            </a:xfrm>
            <a:prstGeom prst="rect">
              <a:avLst/>
            </a:prstGeom>
            <a:solidFill>
              <a:srgbClr val="FFFFFF">
                <a:alpha val="39999"/>
              </a:srgbClr>
            </a:solidFill>
            <a:ln w="9525">
              <a:noFill/>
              <a:miter lim="800000"/>
              <a:headEnd/>
              <a:tailEnd/>
            </a:ln>
            <a:effectLst/>
          </p:spPr>
          <p:txBody>
            <a:bodyPr wrap="none" anchor="ctr"/>
            <a:lstStyle/>
            <a:p>
              <a:endParaRPr lang="en-US"/>
            </a:p>
          </p:txBody>
        </p:sp>
        <p:sp>
          <p:nvSpPr>
            <p:cNvPr id="3281" name="Rectangle 209"/>
            <p:cNvSpPr>
              <a:spLocks noChangeArrowheads="1"/>
            </p:cNvSpPr>
            <p:nvPr userDrawn="1"/>
          </p:nvSpPr>
          <p:spPr bwMode="gray">
            <a:xfrm>
              <a:off x="912" y="1700"/>
              <a:ext cx="261" cy="2620"/>
            </a:xfrm>
            <a:prstGeom prst="rect">
              <a:avLst/>
            </a:prstGeom>
            <a:solidFill>
              <a:srgbClr val="FFFFFF">
                <a:alpha val="39999"/>
              </a:srgbClr>
            </a:solidFill>
            <a:ln w="9525">
              <a:noFill/>
              <a:miter lim="800000"/>
              <a:headEnd/>
              <a:tailEnd/>
            </a:ln>
            <a:effectLst/>
          </p:spPr>
          <p:txBody>
            <a:bodyPr wrap="none" anchor="ctr"/>
            <a:lstStyle/>
            <a:p>
              <a:endParaRPr lang="en-US"/>
            </a:p>
          </p:txBody>
        </p:sp>
      </p:grpSp>
      <p:grpSp>
        <p:nvGrpSpPr>
          <p:cNvPr id="3287" name="Group 215"/>
          <p:cNvGrpSpPr>
            <a:grpSpLocks/>
          </p:cNvGrpSpPr>
          <p:nvPr/>
        </p:nvGrpSpPr>
        <p:grpSpPr bwMode="auto">
          <a:xfrm>
            <a:off x="7529513" y="0"/>
            <a:ext cx="547687" cy="990600"/>
            <a:chOff x="768" y="1700"/>
            <a:chExt cx="405" cy="2620"/>
          </a:xfrm>
        </p:grpSpPr>
        <p:sp>
          <p:nvSpPr>
            <p:cNvPr id="3288" name="Rectangle 216"/>
            <p:cNvSpPr>
              <a:spLocks noChangeArrowheads="1"/>
            </p:cNvSpPr>
            <p:nvPr userDrawn="1"/>
          </p:nvSpPr>
          <p:spPr bwMode="gray">
            <a:xfrm>
              <a:off x="768" y="1700"/>
              <a:ext cx="95" cy="2620"/>
            </a:xfrm>
            <a:prstGeom prst="rect">
              <a:avLst/>
            </a:prstGeom>
            <a:solidFill>
              <a:srgbClr val="FFFFFF">
                <a:alpha val="39999"/>
              </a:srgbClr>
            </a:solidFill>
            <a:ln w="9525">
              <a:noFill/>
              <a:miter lim="800000"/>
              <a:headEnd/>
              <a:tailEnd/>
            </a:ln>
            <a:effectLst/>
          </p:spPr>
          <p:txBody>
            <a:bodyPr wrap="none" anchor="ctr"/>
            <a:lstStyle/>
            <a:p>
              <a:endParaRPr lang="en-US"/>
            </a:p>
          </p:txBody>
        </p:sp>
        <p:sp>
          <p:nvSpPr>
            <p:cNvPr id="3289" name="Rectangle 217"/>
            <p:cNvSpPr>
              <a:spLocks noChangeArrowheads="1"/>
            </p:cNvSpPr>
            <p:nvPr userDrawn="1"/>
          </p:nvSpPr>
          <p:spPr bwMode="gray">
            <a:xfrm>
              <a:off x="912" y="1700"/>
              <a:ext cx="261" cy="2620"/>
            </a:xfrm>
            <a:prstGeom prst="rect">
              <a:avLst/>
            </a:prstGeom>
            <a:solidFill>
              <a:srgbClr val="FFFFFF">
                <a:alpha val="39999"/>
              </a:srgbClr>
            </a:solidFill>
            <a:ln w="9525">
              <a:noFill/>
              <a:miter lim="800000"/>
              <a:headEnd/>
              <a:tailEnd/>
            </a:ln>
            <a:effectLst/>
          </p:spPr>
          <p:txBody>
            <a:bodyPr wrap="none" anchor="ctr"/>
            <a:lstStyle/>
            <a:p>
              <a:endParaRPr lang="en-US"/>
            </a:p>
          </p:txBody>
        </p:sp>
      </p:grpSp>
      <p:grpSp>
        <p:nvGrpSpPr>
          <p:cNvPr id="3301" name="Group 229"/>
          <p:cNvGrpSpPr>
            <a:grpSpLocks/>
          </p:cNvGrpSpPr>
          <p:nvPr/>
        </p:nvGrpSpPr>
        <p:grpSpPr bwMode="auto">
          <a:xfrm rot="5400000">
            <a:off x="775494" y="1302543"/>
            <a:ext cx="547688" cy="2120901"/>
            <a:chOff x="768" y="1700"/>
            <a:chExt cx="405" cy="2620"/>
          </a:xfrm>
        </p:grpSpPr>
        <p:sp>
          <p:nvSpPr>
            <p:cNvPr id="3302" name="Rectangle 230"/>
            <p:cNvSpPr>
              <a:spLocks noChangeArrowheads="1"/>
            </p:cNvSpPr>
            <p:nvPr userDrawn="1"/>
          </p:nvSpPr>
          <p:spPr bwMode="gray">
            <a:xfrm>
              <a:off x="768" y="1700"/>
              <a:ext cx="95" cy="2620"/>
            </a:xfrm>
            <a:prstGeom prst="rect">
              <a:avLst/>
            </a:prstGeom>
            <a:solidFill>
              <a:schemeClr val="tx2">
                <a:alpha val="30000"/>
              </a:schemeClr>
            </a:solidFill>
            <a:ln w="9525">
              <a:noFill/>
              <a:miter lim="800000"/>
              <a:headEnd/>
              <a:tailEnd/>
            </a:ln>
            <a:effectLst/>
          </p:spPr>
          <p:txBody>
            <a:bodyPr wrap="none" anchor="ctr"/>
            <a:lstStyle/>
            <a:p>
              <a:endParaRPr lang="en-US"/>
            </a:p>
          </p:txBody>
        </p:sp>
        <p:sp>
          <p:nvSpPr>
            <p:cNvPr id="3303" name="Rectangle 231"/>
            <p:cNvSpPr>
              <a:spLocks noChangeArrowheads="1"/>
            </p:cNvSpPr>
            <p:nvPr userDrawn="1"/>
          </p:nvSpPr>
          <p:spPr bwMode="gray">
            <a:xfrm>
              <a:off x="912" y="1700"/>
              <a:ext cx="261" cy="2620"/>
            </a:xfrm>
            <a:prstGeom prst="rect">
              <a:avLst/>
            </a:prstGeom>
            <a:solidFill>
              <a:schemeClr val="tx2">
                <a:alpha val="30000"/>
              </a:schemeClr>
            </a:solidFill>
            <a:ln w="9525">
              <a:noFill/>
              <a:miter lim="800000"/>
              <a:headEnd/>
              <a:tailEnd/>
            </a:ln>
            <a:effectLst/>
          </p:spPr>
          <p:txBody>
            <a:bodyPr wrap="none" anchor="ctr"/>
            <a:lstStyle/>
            <a:p>
              <a:endParaRPr lang="en-US"/>
            </a:p>
          </p:txBody>
        </p:sp>
      </p:grpSp>
      <p:grpSp>
        <p:nvGrpSpPr>
          <p:cNvPr id="3305" name="Group 233"/>
          <p:cNvGrpSpPr>
            <a:grpSpLocks/>
          </p:cNvGrpSpPr>
          <p:nvPr/>
        </p:nvGrpSpPr>
        <p:grpSpPr bwMode="auto">
          <a:xfrm rot="5400000">
            <a:off x="775494" y="2770981"/>
            <a:ext cx="547687" cy="2120901"/>
            <a:chOff x="768" y="1700"/>
            <a:chExt cx="405" cy="2620"/>
          </a:xfrm>
        </p:grpSpPr>
        <p:sp>
          <p:nvSpPr>
            <p:cNvPr id="3306" name="Rectangle 234"/>
            <p:cNvSpPr>
              <a:spLocks noChangeArrowheads="1"/>
            </p:cNvSpPr>
            <p:nvPr userDrawn="1"/>
          </p:nvSpPr>
          <p:spPr bwMode="gray">
            <a:xfrm>
              <a:off x="768" y="1700"/>
              <a:ext cx="95" cy="2620"/>
            </a:xfrm>
            <a:prstGeom prst="rect">
              <a:avLst/>
            </a:prstGeom>
            <a:solidFill>
              <a:schemeClr val="tx2">
                <a:alpha val="30000"/>
              </a:schemeClr>
            </a:solidFill>
            <a:ln w="9525">
              <a:noFill/>
              <a:miter lim="800000"/>
              <a:headEnd/>
              <a:tailEnd/>
            </a:ln>
            <a:effectLst/>
          </p:spPr>
          <p:txBody>
            <a:bodyPr wrap="none" anchor="ctr"/>
            <a:lstStyle/>
            <a:p>
              <a:endParaRPr lang="en-US"/>
            </a:p>
          </p:txBody>
        </p:sp>
        <p:sp>
          <p:nvSpPr>
            <p:cNvPr id="3307" name="Rectangle 235"/>
            <p:cNvSpPr>
              <a:spLocks noChangeArrowheads="1"/>
            </p:cNvSpPr>
            <p:nvPr userDrawn="1"/>
          </p:nvSpPr>
          <p:spPr bwMode="gray">
            <a:xfrm>
              <a:off x="912" y="1700"/>
              <a:ext cx="261" cy="2620"/>
            </a:xfrm>
            <a:prstGeom prst="rect">
              <a:avLst/>
            </a:prstGeom>
            <a:solidFill>
              <a:schemeClr val="tx2">
                <a:alpha val="30000"/>
              </a:schemeClr>
            </a:solidFill>
            <a:ln w="9525">
              <a:noFill/>
              <a:miter lim="800000"/>
              <a:headEnd/>
              <a:tailEnd/>
            </a:ln>
            <a:effectLst/>
          </p:spPr>
          <p:txBody>
            <a:bodyPr wrap="none" anchor="ctr"/>
            <a:lstStyle/>
            <a:p>
              <a:endParaRPr lang="en-US"/>
            </a:p>
          </p:txBody>
        </p:sp>
      </p:grpSp>
      <p:grpSp>
        <p:nvGrpSpPr>
          <p:cNvPr id="3309" name="Group 237"/>
          <p:cNvGrpSpPr>
            <a:grpSpLocks/>
          </p:cNvGrpSpPr>
          <p:nvPr/>
        </p:nvGrpSpPr>
        <p:grpSpPr bwMode="auto">
          <a:xfrm rot="5400000">
            <a:off x="775494" y="4218781"/>
            <a:ext cx="547687" cy="2120901"/>
            <a:chOff x="768" y="1700"/>
            <a:chExt cx="405" cy="2620"/>
          </a:xfrm>
        </p:grpSpPr>
        <p:sp>
          <p:nvSpPr>
            <p:cNvPr id="3310" name="Rectangle 238"/>
            <p:cNvSpPr>
              <a:spLocks noChangeArrowheads="1"/>
            </p:cNvSpPr>
            <p:nvPr userDrawn="1"/>
          </p:nvSpPr>
          <p:spPr bwMode="gray">
            <a:xfrm>
              <a:off x="768" y="1700"/>
              <a:ext cx="95" cy="2620"/>
            </a:xfrm>
            <a:prstGeom prst="rect">
              <a:avLst/>
            </a:prstGeom>
            <a:solidFill>
              <a:schemeClr val="tx2">
                <a:alpha val="30000"/>
              </a:schemeClr>
            </a:solidFill>
            <a:ln w="9525">
              <a:noFill/>
              <a:miter lim="800000"/>
              <a:headEnd/>
              <a:tailEnd/>
            </a:ln>
            <a:effectLst/>
          </p:spPr>
          <p:txBody>
            <a:bodyPr wrap="none" anchor="ctr"/>
            <a:lstStyle/>
            <a:p>
              <a:endParaRPr lang="en-US"/>
            </a:p>
          </p:txBody>
        </p:sp>
        <p:sp>
          <p:nvSpPr>
            <p:cNvPr id="3311" name="Rectangle 239"/>
            <p:cNvSpPr>
              <a:spLocks noChangeArrowheads="1"/>
            </p:cNvSpPr>
            <p:nvPr userDrawn="1"/>
          </p:nvSpPr>
          <p:spPr bwMode="gray">
            <a:xfrm>
              <a:off x="912" y="1700"/>
              <a:ext cx="261" cy="2620"/>
            </a:xfrm>
            <a:prstGeom prst="rect">
              <a:avLst/>
            </a:prstGeom>
            <a:solidFill>
              <a:schemeClr val="tx2">
                <a:alpha val="30000"/>
              </a:schemeClr>
            </a:solidFill>
            <a:ln w="9525">
              <a:noFill/>
              <a:miter lim="800000"/>
              <a:headEnd/>
              <a:tailEnd/>
            </a:ln>
            <a:effectLst/>
          </p:spPr>
          <p:txBody>
            <a:bodyPr wrap="none" anchor="ctr"/>
            <a:lstStyle/>
            <a:p>
              <a:endParaRPr lang="en-US"/>
            </a:p>
          </p:txBody>
        </p:sp>
      </p:grpSp>
      <p:grpSp>
        <p:nvGrpSpPr>
          <p:cNvPr id="3328" name="Group 256"/>
          <p:cNvGrpSpPr>
            <a:grpSpLocks/>
          </p:cNvGrpSpPr>
          <p:nvPr/>
        </p:nvGrpSpPr>
        <p:grpSpPr bwMode="auto">
          <a:xfrm>
            <a:off x="-11113" y="6462713"/>
            <a:ext cx="2120901" cy="395287"/>
            <a:chOff x="-7" y="4071"/>
            <a:chExt cx="1336" cy="249"/>
          </a:xfrm>
        </p:grpSpPr>
        <p:sp>
          <p:nvSpPr>
            <p:cNvPr id="3314" name="Rectangle 242"/>
            <p:cNvSpPr>
              <a:spLocks noChangeArrowheads="1"/>
            </p:cNvSpPr>
            <p:nvPr userDrawn="1"/>
          </p:nvSpPr>
          <p:spPr bwMode="gray">
            <a:xfrm rot="5400000">
              <a:off x="620" y="3444"/>
              <a:ext cx="81" cy="1336"/>
            </a:xfrm>
            <a:prstGeom prst="rect">
              <a:avLst/>
            </a:prstGeom>
            <a:solidFill>
              <a:schemeClr val="tx2">
                <a:alpha val="30000"/>
              </a:schemeClr>
            </a:solidFill>
            <a:ln w="9525">
              <a:noFill/>
              <a:miter lim="800000"/>
              <a:headEnd/>
              <a:tailEnd/>
            </a:ln>
            <a:effectLst/>
          </p:spPr>
          <p:txBody>
            <a:bodyPr wrap="none" anchor="ctr"/>
            <a:lstStyle/>
            <a:p>
              <a:endParaRPr lang="en-US"/>
            </a:p>
          </p:txBody>
        </p:sp>
        <p:sp>
          <p:nvSpPr>
            <p:cNvPr id="3315" name="Rectangle 243"/>
            <p:cNvSpPr>
              <a:spLocks noChangeArrowheads="1"/>
            </p:cNvSpPr>
            <p:nvPr userDrawn="1"/>
          </p:nvSpPr>
          <p:spPr bwMode="gray">
            <a:xfrm rot="5400000">
              <a:off x="598" y="3589"/>
              <a:ext cx="126" cy="1336"/>
            </a:xfrm>
            <a:prstGeom prst="rect">
              <a:avLst/>
            </a:prstGeom>
            <a:solidFill>
              <a:schemeClr val="tx2">
                <a:alpha val="30000"/>
              </a:schemeClr>
            </a:solidFill>
            <a:ln w="9525">
              <a:noFill/>
              <a:miter lim="800000"/>
              <a:headEnd/>
              <a:tailEnd/>
            </a:ln>
            <a:effectLst/>
          </p:spPr>
          <p:txBody>
            <a:bodyPr wrap="none" anchor="ctr"/>
            <a:lstStyle/>
            <a:p>
              <a:endParaRPr lang="en-US"/>
            </a:p>
          </p:txBody>
        </p:sp>
      </p:grpSp>
      <p:grpSp>
        <p:nvGrpSpPr>
          <p:cNvPr id="3326" name="Group 254"/>
          <p:cNvGrpSpPr>
            <a:grpSpLocks/>
          </p:cNvGrpSpPr>
          <p:nvPr/>
        </p:nvGrpSpPr>
        <p:grpSpPr bwMode="auto">
          <a:xfrm>
            <a:off x="-11113" y="623888"/>
            <a:ext cx="9155113" cy="547687"/>
            <a:chOff x="-7" y="403"/>
            <a:chExt cx="5767" cy="345"/>
          </a:xfrm>
        </p:grpSpPr>
        <p:grpSp>
          <p:nvGrpSpPr>
            <p:cNvPr id="3291" name="Group 219"/>
            <p:cNvGrpSpPr>
              <a:grpSpLocks/>
            </p:cNvGrpSpPr>
            <p:nvPr userDrawn="1"/>
          </p:nvGrpSpPr>
          <p:grpSpPr bwMode="auto">
            <a:xfrm rot="5400000">
              <a:off x="488" y="-92"/>
              <a:ext cx="345" cy="1336"/>
              <a:chOff x="768" y="1700"/>
              <a:chExt cx="405" cy="2620"/>
            </a:xfrm>
          </p:grpSpPr>
          <p:sp>
            <p:nvSpPr>
              <p:cNvPr id="3292" name="Rectangle 220"/>
              <p:cNvSpPr>
                <a:spLocks noChangeArrowheads="1"/>
              </p:cNvSpPr>
              <p:nvPr userDrawn="1"/>
            </p:nvSpPr>
            <p:spPr bwMode="gray">
              <a:xfrm>
                <a:off x="768" y="1700"/>
                <a:ext cx="95" cy="2620"/>
              </a:xfrm>
              <a:prstGeom prst="rect">
                <a:avLst/>
              </a:prstGeom>
              <a:solidFill>
                <a:schemeClr val="tx2">
                  <a:alpha val="30000"/>
                </a:schemeClr>
              </a:solidFill>
              <a:ln w="9525">
                <a:noFill/>
                <a:miter lim="800000"/>
                <a:headEnd/>
                <a:tailEnd/>
              </a:ln>
              <a:effectLst/>
            </p:spPr>
            <p:txBody>
              <a:bodyPr wrap="none" anchor="ctr"/>
              <a:lstStyle/>
              <a:p>
                <a:endParaRPr lang="en-US"/>
              </a:p>
            </p:txBody>
          </p:sp>
          <p:sp>
            <p:nvSpPr>
              <p:cNvPr id="3293" name="Rectangle 221"/>
              <p:cNvSpPr>
                <a:spLocks noChangeArrowheads="1"/>
              </p:cNvSpPr>
              <p:nvPr userDrawn="1"/>
            </p:nvSpPr>
            <p:spPr bwMode="gray">
              <a:xfrm>
                <a:off x="912" y="1700"/>
                <a:ext cx="261" cy="2620"/>
              </a:xfrm>
              <a:prstGeom prst="rect">
                <a:avLst/>
              </a:prstGeom>
              <a:solidFill>
                <a:schemeClr val="tx2">
                  <a:alpha val="30000"/>
                </a:schemeClr>
              </a:solidFill>
              <a:ln w="9525">
                <a:noFill/>
                <a:miter lim="800000"/>
                <a:headEnd/>
                <a:tailEnd/>
              </a:ln>
              <a:effectLst/>
            </p:spPr>
            <p:txBody>
              <a:bodyPr wrap="none" anchor="ctr"/>
              <a:lstStyle/>
              <a:p>
                <a:endParaRPr lang="en-US"/>
              </a:p>
            </p:txBody>
          </p:sp>
        </p:grpSp>
        <p:grpSp>
          <p:nvGrpSpPr>
            <p:cNvPr id="3317" name="Group 245"/>
            <p:cNvGrpSpPr>
              <a:grpSpLocks/>
            </p:cNvGrpSpPr>
            <p:nvPr userDrawn="1"/>
          </p:nvGrpSpPr>
          <p:grpSpPr bwMode="auto">
            <a:xfrm rot="5400000">
              <a:off x="3397" y="-1615"/>
              <a:ext cx="345" cy="4381"/>
              <a:chOff x="768" y="1700"/>
              <a:chExt cx="405" cy="2620"/>
            </a:xfrm>
          </p:grpSpPr>
          <p:sp>
            <p:nvSpPr>
              <p:cNvPr id="3318" name="Rectangle 246"/>
              <p:cNvSpPr>
                <a:spLocks noChangeArrowheads="1"/>
              </p:cNvSpPr>
              <p:nvPr userDrawn="1"/>
            </p:nvSpPr>
            <p:spPr bwMode="gray">
              <a:xfrm>
                <a:off x="768" y="1700"/>
                <a:ext cx="95" cy="2620"/>
              </a:xfrm>
              <a:prstGeom prst="rect">
                <a:avLst/>
              </a:prstGeom>
              <a:solidFill>
                <a:srgbClr val="FFFFFF">
                  <a:alpha val="39999"/>
                </a:srgbClr>
              </a:solidFill>
              <a:ln w="9525">
                <a:noFill/>
                <a:miter lim="800000"/>
                <a:headEnd/>
                <a:tailEnd/>
              </a:ln>
              <a:effectLst/>
            </p:spPr>
            <p:txBody>
              <a:bodyPr wrap="none" anchor="ctr"/>
              <a:lstStyle/>
              <a:p>
                <a:endParaRPr lang="en-US"/>
              </a:p>
            </p:txBody>
          </p:sp>
          <p:sp>
            <p:nvSpPr>
              <p:cNvPr id="3319" name="Rectangle 247"/>
              <p:cNvSpPr>
                <a:spLocks noChangeArrowheads="1"/>
              </p:cNvSpPr>
              <p:nvPr userDrawn="1"/>
            </p:nvSpPr>
            <p:spPr bwMode="gray">
              <a:xfrm>
                <a:off x="912" y="1700"/>
                <a:ext cx="261" cy="2620"/>
              </a:xfrm>
              <a:prstGeom prst="rect">
                <a:avLst/>
              </a:prstGeom>
              <a:solidFill>
                <a:srgbClr val="FFFFFF">
                  <a:alpha val="39999"/>
                </a:srgbClr>
              </a:solidFill>
              <a:ln w="9525">
                <a:noFill/>
                <a:miter lim="800000"/>
                <a:headEnd/>
                <a:tailEnd/>
              </a:ln>
              <a:effectLst/>
            </p:spPr>
            <p:txBody>
              <a:bodyPr wrap="none" anchor="ctr"/>
              <a:lstStyle/>
              <a:p>
                <a:endParaRPr lang="en-US"/>
              </a:p>
            </p:txBody>
          </p:sp>
        </p:grpSp>
      </p:grpSp>
      <p:sp>
        <p:nvSpPr>
          <p:cNvPr id="3235" name="Rectangle 163"/>
          <p:cNvSpPr>
            <a:spLocks noChangeArrowheads="1"/>
          </p:cNvSpPr>
          <p:nvPr/>
        </p:nvSpPr>
        <p:spPr bwMode="gray">
          <a:xfrm>
            <a:off x="685800" y="990600"/>
            <a:ext cx="8458200" cy="1676400"/>
          </a:xfrm>
          <a:prstGeom prst="rect">
            <a:avLst/>
          </a:prstGeom>
          <a:solidFill>
            <a:schemeClr val="bg1"/>
          </a:solidFill>
          <a:ln w="9525">
            <a:noFill/>
            <a:miter lim="800000"/>
            <a:headEnd/>
            <a:tailEnd/>
          </a:ln>
          <a:effectLst/>
        </p:spPr>
        <p:txBody>
          <a:bodyPr wrap="none" anchor="ctr"/>
          <a:lstStyle/>
          <a:p>
            <a:endParaRPr lang="en-US"/>
          </a:p>
        </p:txBody>
      </p:sp>
      <p:sp>
        <p:nvSpPr>
          <p:cNvPr id="3101" name="Rectangle 29"/>
          <p:cNvSpPr>
            <a:spLocks noChangeArrowheads="1"/>
          </p:cNvSpPr>
          <p:nvPr/>
        </p:nvSpPr>
        <p:spPr bwMode="gray">
          <a:xfrm>
            <a:off x="762000" y="1066800"/>
            <a:ext cx="8382000" cy="1509713"/>
          </a:xfrm>
          <a:prstGeom prst="rect">
            <a:avLst/>
          </a:prstGeom>
          <a:blipFill dpi="0" rotWithShape="0">
            <a:blip r:embed="rId2" cstate="print"/>
            <a:srcRect/>
            <a:stretch>
              <a:fillRect b="-15205"/>
            </a:stretch>
          </a:blipFill>
          <a:ln w="57150">
            <a:noFill/>
            <a:miter lim="800000"/>
            <a:headEnd/>
            <a:tailEnd/>
          </a:ln>
          <a:effectLst/>
        </p:spPr>
        <p:txBody>
          <a:bodyPr wrap="none" anchor="ctr"/>
          <a:lstStyle/>
          <a:p>
            <a:endParaRPr lang="en-US"/>
          </a:p>
        </p:txBody>
      </p:sp>
      <p:sp>
        <p:nvSpPr>
          <p:cNvPr id="3105" name="Text Box 33"/>
          <p:cNvSpPr txBox="1">
            <a:spLocks noChangeArrowheads="1"/>
          </p:cNvSpPr>
          <p:nvPr/>
        </p:nvSpPr>
        <p:spPr bwMode="gray">
          <a:xfrm>
            <a:off x="7459663" y="6248400"/>
            <a:ext cx="1303337" cy="427038"/>
          </a:xfrm>
          <a:prstGeom prst="rect">
            <a:avLst/>
          </a:prstGeom>
          <a:noFill/>
          <a:ln w="9525">
            <a:noFill/>
            <a:miter lim="800000"/>
            <a:headEnd/>
            <a:tailEnd/>
          </a:ln>
          <a:effectLst/>
        </p:spPr>
        <p:txBody>
          <a:bodyPr wrap="none">
            <a:spAutoFit/>
          </a:bodyPr>
          <a:lstStyle/>
          <a:p>
            <a:pPr algn="r"/>
            <a:r>
              <a:rPr lang="en-US" sz="2200">
                <a:latin typeface="Arial Black" pitchFamily="34" charset="0"/>
              </a:rPr>
              <a:t>L/O/G/O</a:t>
            </a:r>
          </a:p>
        </p:txBody>
      </p:sp>
      <p:pic>
        <p:nvPicPr>
          <p:cNvPr id="3104" name="Picture 32" descr="2"/>
          <p:cNvPicPr>
            <a:picLocks noChangeAspect="1" noChangeArrowheads="1"/>
          </p:cNvPicPr>
          <p:nvPr/>
        </p:nvPicPr>
        <p:blipFill>
          <a:blip r:embed="rId3" cstate="print"/>
          <a:srcRect l="2814" b="12524"/>
          <a:stretch>
            <a:fillRect/>
          </a:stretch>
        </p:blipFill>
        <p:spPr bwMode="gray">
          <a:xfrm>
            <a:off x="0" y="3302000"/>
            <a:ext cx="4038600" cy="3556000"/>
          </a:xfrm>
          <a:prstGeom prst="rect">
            <a:avLst/>
          </a:prstGeom>
          <a:noFill/>
        </p:spPr>
      </p:pic>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1C270FD-AFEA-462C-A7DE-AC7AC06450A0}"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4188" y="457200"/>
            <a:ext cx="1852612" cy="5668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76350" y="457200"/>
            <a:ext cx="5405438" cy="5668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9157F95-6F74-40DE-A238-299525933F68}"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76350" y="457200"/>
            <a:ext cx="6496050" cy="762000"/>
          </a:xfrm>
        </p:spPr>
        <p:txBody>
          <a:bodyPr/>
          <a:lstStyle/>
          <a:p>
            <a:r>
              <a:rPr lang="en-US"/>
              <a:t>Click to edit Master title style</a:t>
            </a:r>
          </a:p>
        </p:txBody>
      </p:sp>
      <p:sp>
        <p:nvSpPr>
          <p:cNvPr id="3" name="Table Placeholder 2"/>
          <p:cNvSpPr>
            <a:spLocks noGrp="1"/>
          </p:cNvSpPr>
          <p:nvPr>
            <p:ph type="tbl" idx="1"/>
          </p:nvPr>
        </p:nvSpPr>
        <p:spPr>
          <a:xfrm>
            <a:off x="1276350" y="1600200"/>
            <a:ext cx="7410450" cy="4525963"/>
          </a:xfrm>
        </p:spPr>
        <p:txBody>
          <a:bodyPr/>
          <a:lstStyle/>
          <a:p>
            <a:r>
              <a:rPr lang="en-US"/>
              <a:t>Click icon to add table</a:t>
            </a:r>
          </a:p>
        </p:txBody>
      </p:sp>
      <p:sp>
        <p:nvSpPr>
          <p:cNvPr id="4" name="Date Placeholder 3"/>
          <p:cNvSpPr>
            <a:spLocks noGrp="1"/>
          </p:cNvSpPr>
          <p:nvPr>
            <p:ph type="dt" sz="half" idx="10"/>
          </p:nvPr>
        </p:nvSpPr>
        <p:spPr>
          <a:xfrm>
            <a:off x="1295400" y="6245225"/>
            <a:ext cx="2133600" cy="476250"/>
          </a:xfrm>
        </p:spPr>
        <p:txBody>
          <a:bodyPr/>
          <a:lstStyle>
            <a:lvl1pPr>
              <a:defRPr/>
            </a:lvl1pPr>
          </a:lstStyle>
          <a:p>
            <a:endParaRPr lang="en-US"/>
          </a:p>
        </p:txBody>
      </p:sp>
      <p:sp>
        <p:nvSpPr>
          <p:cNvPr id="5" name="Footer Placeholder 4"/>
          <p:cNvSpPr>
            <a:spLocks noGrp="1"/>
          </p:cNvSpPr>
          <p:nvPr>
            <p:ph type="ftr" sz="quarter" idx="11"/>
          </p:nvPr>
        </p:nvSpPr>
        <p:spPr>
          <a:xfrm>
            <a:off x="3538538" y="6245225"/>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B608FDA9-146F-45C5-8446-738736A55988}"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76350" y="457200"/>
            <a:ext cx="6496050" cy="762000"/>
          </a:xfrm>
        </p:spPr>
        <p:txBody>
          <a:bodyPr/>
          <a:lstStyle/>
          <a:p>
            <a:r>
              <a:rPr lang="en-US"/>
              <a:t>Click to edit Master title style</a:t>
            </a:r>
          </a:p>
        </p:txBody>
      </p:sp>
      <p:sp>
        <p:nvSpPr>
          <p:cNvPr id="3" name="Text Placeholder 2"/>
          <p:cNvSpPr>
            <a:spLocks noGrp="1"/>
          </p:cNvSpPr>
          <p:nvPr>
            <p:ph type="body" sz="half" idx="1"/>
          </p:nvPr>
        </p:nvSpPr>
        <p:spPr>
          <a:xfrm>
            <a:off x="1276350" y="1600200"/>
            <a:ext cx="3629025"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57775" y="1600200"/>
            <a:ext cx="3629025"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2954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538538"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CFD0EBD8-3261-46A1-9E7A-BFF8AF7FDE30}"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Puffy white clouds in deep blue sky" title="Slide Design Picture"/>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7400"/>
            <a:ext cx="1117854" cy="3886200"/>
          </a:xfrm>
          <a:prstGeom prst="rect">
            <a:avLst/>
          </a:prstGeom>
        </p:spPr>
      </p:pic>
      <p:sp>
        <p:nvSpPr>
          <p:cNvPr id="9" name="Rectangle 8"/>
          <p:cNvSpPr/>
          <p:nvPr/>
        </p:nvSpPr>
        <p:spPr>
          <a:xfrm>
            <a:off x="1200150" y="0"/>
            <a:ext cx="3771900" cy="594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pic>
        <p:nvPicPr>
          <p:cNvPr id="10" name="Picture 9" descr="Closeup of plant shoot" title="Slide Design Picture"/>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054348" y="2057400"/>
            <a:ext cx="1545575" cy="3886200"/>
          </a:xfrm>
          <a:prstGeom prst="rect">
            <a:avLst/>
          </a:prstGeom>
        </p:spPr>
      </p:pic>
      <p:pic>
        <p:nvPicPr>
          <p:cNvPr id="11" name="Picture 10" descr="Waves" title="Slide Design Picture"/>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682217" y="2057400"/>
            <a:ext cx="2462022" cy="3886200"/>
          </a:xfrm>
          <a:prstGeom prst="rect">
            <a:avLst/>
          </a:prstGeom>
        </p:spPr>
      </p:pic>
      <p:sp>
        <p:nvSpPr>
          <p:cNvPr id="2" name="Title 1"/>
          <p:cNvSpPr>
            <a:spLocks noGrp="1"/>
          </p:cNvSpPr>
          <p:nvPr>
            <p:ph type="ctrTitle"/>
          </p:nvPr>
        </p:nvSpPr>
        <p:spPr>
          <a:xfrm>
            <a:off x="1313833" y="3019706"/>
            <a:ext cx="3634740" cy="2387600"/>
          </a:xfrm>
        </p:spPr>
        <p:txBody>
          <a:bodyPr anchor="b">
            <a:normAutofit/>
          </a:bodyPr>
          <a:lstStyle>
            <a:lvl1pPr algn="l">
              <a:lnSpc>
                <a:spcPct val="90000"/>
              </a:lnSpc>
              <a:defRPr sz="3600">
                <a:solidFill>
                  <a:schemeClr val="bg1"/>
                </a:solidFill>
              </a:defRPr>
            </a:lvl1pPr>
          </a:lstStyle>
          <a:p>
            <a:r>
              <a:rPr lang="en-US"/>
              <a:t>Click to edit Master title style</a:t>
            </a:r>
            <a:endParaRPr/>
          </a:p>
        </p:txBody>
      </p:sp>
      <p:sp>
        <p:nvSpPr>
          <p:cNvPr id="3" name="Subtitle 2"/>
          <p:cNvSpPr>
            <a:spLocks noGrp="1"/>
          </p:cNvSpPr>
          <p:nvPr>
            <p:ph type="subTitle" idx="1"/>
          </p:nvPr>
        </p:nvSpPr>
        <p:spPr>
          <a:xfrm>
            <a:off x="1313833" y="5381895"/>
            <a:ext cx="3634740" cy="448056"/>
          </a:xfrm>
        </p:spPr>
        <p:txBody>
          <a:bodyPr>
            <a:normAutofit/>
          </a:bodyPr>
          <a:lstStyle>
            <a:lvl1pPr marL="0" indent="0" algn="l">
              <a:spcBef>
                <a:spcPts val="0"/>
              </a:spcBef>
              <a:buNone/>
              <a:defRPr sz="1350">
                <a:solidFill>
                  <a:schemeClr val="bg1"/>
                </a:solidFill>
              </a:defRPr>
            </a:lvl1pPr>
            <a:lvl2pPr marL="342894" indent="0" algn="ctr">
              <a:buNone/>
              <a:defRPr sz="1500"/>
            </a:lvl2pPr>
            <a:lvl3pPr marL="685788" indent="0" algn="ctr">
              <a:buNone/>
              <a:defRPr sz="1350"/>
            </a:lvl3pPr>
            <a:lvl4pPr marL="1028682" indent="0" algn="ctr">
              <a:buNone/>
              <a:defRPr sz="1200"/>
            </a:lvl4pPr>
            <a:lvl5pPr marL="1371576" indent="0" algn="ctr">
              <a:buNone/>
              <a:defRPr sz="1200"/>
            </a:lvl5pPr>
            <a:lvl6pPr marL="1714470" indent="0" algn="ctr">
              <a:buNone/>
              <a:defRPr sz="1200"/>
            </a:lvl6pPr>
            <a:lvl7pPr marL="2057364" indent="0" algn="ctr">
              <a:buNone/>
              <a:defRPr sz="1200"/>
            </a:lvl7pPr>
            <a:lvl8pPr marL="2400258" indent="0" algn="ctr">
              <a:buNone/>
              <a:defRPr sz="1200"/>
            </a:lvl8pPr>
            <a:lvl9pPr marL="2743152" indent="0" algn="ctr">
              <a:buNone/>
              <a:defRPr sz="1200"/>
            </a:lvl9pPr>
          </a:lstStyle>
          <a:p>
            <a:r>
              <a:rPr lang="en-US"/>
              <a:t>Click to edit Master subtitle style</a:t>
            </a:r>
            <a:endParaRPr/>
          </a:p>
        </p:txBody>
      </p:sp>
    </p:spTree>
    <p:extLst>
      <p:ext uri="{BB962C8B-B14F-4D97-AF65-F5344CB8AC3E}">
        <p14:creationId xmlns:p14="http://schemas.microsoft.com/office/powerpoint/2010/main" val="1395672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r>
              <a:t>July 22, 2012</a:t>
            </a:r>
          </a:p>
        </p:txBody>
      </p:sp>
      <p:sp>
        <p:nvSpPr>
          <p:cNvPr id="5" name="Footer Placeholder 4"/>
          <p:cNvSpPr>
            <a:spLocks noGrp="1"/>
          </p:cNvSpPr>
          <p:nvPr>
            <p:ph type="ftr" sz="quarter" idx="11"/>
          </p:nvPr>
        </p:nvSpPr>
        <p:spPr/>
        <p:txBody>
          <a:bodyPr/>
          <a:lstStyle/>
          <a:p>
            <a:r>
              <a:t>Footer text here</a:t>
            </a:r>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Tree>
    <p:extLst>
      <p:ext uri="{BB962C8B-B14F-4D97-AF65-F5344CB8AC3E}">
        <p14:creationId xmlns:p14="http://schemas.microsoft.com/office/powerpoint/2010/main" val="4082716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200149" y="2059146"/>
            <a:ext cx="5399772" cy="388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2" name="Title 1"/>
          <p:cNvSpPr>
            <a:spLocks noGrp="1"/>
          </p:cNvSpPr>
          <p:nvPr>
            <p:ph type="title"/>
          </p:nvPr>
        </p:nvSpPr>
        <p:spPr>
          <a:xfrm>
            <a:off x="1313833" y="2263917"/>
            <a:ext cx="5212080" cy="3143393"/>
          </a:xfrm>
        </p:spPr>
        <p:txBody>
          <a:bodyPr anchor="b"/>
          <a:lstStyle>
            <a:lvl1pPr>
              <a:defRPr sz="45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313833" y="5381897"/>
            <a:ext cx="5212080" cy="449523"/>
          </a:xfrm>
        </p:spPr>
        <p:txBody>
          <a:bodyPr/>
          <a:lstStyle>
            <a:lvl1pPr marL="0" indent="0">
              <a:spcBef>
                <a:spcPts val="0"/>
              </a:spcBef>
              <a:buNone/>
              <a:defRPr sz="1800">
                <a:solidFill>
                  <a:schemeClr val="bg1"/>
                </a:solidFill>
              </a:defRPr>
            </a:lvl1pPr>
            <a:lvl2pPr marL="342894" indent="0">
              <a:buNone/>
              <a:defRPr sz="1500"/>
            </a:lvl2pPr>
            <a:lvl3pPr marL="685788" indent="0">
              <a:buNone/>
              <a:defRPr sz="1350"/>
            </a:lvl3pPr>
            <a:lvl4pPr marL="1028682" indent="0">
              <a:buNone/>
              <a:defRPr sz="1200"/>
            </a:lvl4pPr>
            <a:lvl5pPr marL="1371576" indent="0">
              <a:buNone/>
              <a:defRPr sz="1200"/>
            </a:lvl5pPr>
            <a:lvl6pPr marL="1714470" indent="0">
              <a:buNone/>
              <a:defRPr sz="1200"/>
            </a:lvl6pPr>
            <a:lvl7pPr marL="2057364" indent="0">
              <a:buNone/>
              <a:defRPr sz="1200"/>
            </a:lvl7pPr>
            <a:lvl8pPr marL="2400258" indent="0">
              <a:buNone/>
              <a:defRPr sz="1200"/>
            </a:lvl8pPr>
            <a:lvl9pPr marL="2743152" indent="0">
              <a:buNone/>
              <a:defRPr sz="1200"/>
            </a:lvl9pPr>
          </a:lstStyle>
          <a:p>
            <a:pPr lvl="0"/>
            <a:r>
              <a:rPr lang="en-US"/>
              <a:t>Edit Master text styles</a:t>
            </a:r>
          </a:p>
        </p:txBody>
      </p:sp>
      <p:pic>
        <p:nvPicPr>
          <p:cNvPr id="9" name="Picture 8" descr="Waves" title="Slide Design Picture"/>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682217" y="2059146"/>
            <a:ext cx="2462022" cy="3886200"/>
          </a:xfrm>
          <a:prstGeom prst="rect">
            <a:avLst/>
          </a:prstGeom>
        </p:spPr>
      </p:pic>
      <p:pic>
        <p:nvPicPr>
          <p:cNvPr id="11" name="Picture 10" descr="Closeup of green plants" title="Slide Design Picture"/>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2059146"/>
            <a:ext cx="1117854" cy="3886200"/>
          </a:xfrm>
          <a:prstGeom prst="rect">
            <a:avLst/>
          </a:prstGeom>
        </p:spPr>
      </p:pic>
    </p:spTree>
    <p:extLst>
      <p:ext uri="{BB962C8B-B14F-4D97-AF65-F5344CB8AC3E}">
        <p14:creationId xmlns:p14="http://schemas.microsoft.com/office/powerpoint/2010/main" val="889796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057276" y="1556281"/>
            <a:ext cx="3457574" cy="4620682"/>
          </a:xfrm>
        </p:spPr>
        <p:txBody>
          <a:bodyPr/>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629152" y="1556281"/>
            <a:ext cx="3457331" cy="4620682"/>
          </a:xfrm>
        </p:spPr>
        <p:txBody>
          <a:bodyPr/>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r>
              <a:t>July 22, 2012</a:t>
            </a:r>
          </a:p>
        </p:txBody>
      </p:sp>
      <p:sp>
        <p:nvSpPr>
          <p:cNvPr id="6" name="Footer Placeholder 5"/>
          <p:cNvSpPr>
            <a:spLocks noGrp="1"/>
          </p:cNvSpPr>
          <p:nvPr>
            <p:ph type="ftr" sz="quarter" idx="11"/>
          </p:nvPr>
        </p:nvSpPr>
        <p:spPr/>
        <p:txBody>
          <a:bodyPr/>
          <a:lstStyle/>
          <a:p>
            <a:r>
              <a:t>Footer text here</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Tree>
    <p:extLst>
      <p:ext uri="{BB962C8B-B14F-4D97-AF65-F5344CB8AC3E}">
        <p14:creationId xmlns:p14="http://schemas.microsoft.com/office/powerpoint/2010/main" val="3288186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057275" y="1554480"/>
            <a:ext cx="3456432" cy="823912"/>
          </a:xfrm>
        </p:spPr>
        <p:txBody>
          <a:bodyPr anchor="b">
            <a:normAutofit/>
          </a:bodyPr>
          <a:lstStyle>
            <a:lvl1pPr marL="0" indent="0">
              <a:spcBef>
                <a:spcPts val="0"/>
              </a:spcBef>
              <a:buNone/>
              <a:defRPr sz="1650" b="1"/>
            </a:lvl1pPr>
            <a:lvl2pPr marL="342894" indent="0">
              <a:buNone/>
              <a:defRPr sz="1500" b="1"/>
            </a:lvl2pPr>
            <a:lvl3pPr marL="685788" indent="0">
              <a:buNone/>
              <a:defRPr sz="1350" b="1"/>
            </a:lvl3pPr>
            <a:lvl4pPr marL="1028682" indent="0">
              <a:buNone/>
              <a:defRPr sz="1200" b="1"/>
            </a:lvl4pPr>
            <a:lvl5pPr marL="1371576" indent="0">
              <a:buNone/>
              <a:defRPr sz="1200" b="1"/>
            </a:lvl5pPr>
            <a:lvl6pPr marL="1714470" indent="0">
              <a:buNone/>
              <a:defRPr sz="1200" b="1"/>
            </a:lvl6pPr>
            <a:lvl7pPr marL="2057364" indent="0">
              <a:buNone/>
              <a:defRPr sz="1200" b="1"/>
            </a:lvl7pPr>
            <a:lvl8pPr marL="2400258" indent="0">
              <a:buNone/>
              <a:defRPr sz="1200" b="1"/>
            </a:lvl8pPr>
            <a:lvl9pPr marL="2743152" indent="0">
              <a:buNone/>
              <a:defRPr sz="1200" b="1"/>
            </a:lvl9pPr>
          </a:lstStyle>
          <a:p>
            <a:pPr lvl="0"/>
            <a:r>
              <a:rPr lang="en-US"/>
              <a:t>Edit Master text styles</a:t>
            </a:r>
          </a:p>
        </p:txBody>
      </p:sp>
      <p:sp>
        <p:nvSpPr>
          <p:cNvPr id="4" name="Content Placeholder 3"/>
          <p:cNvSpPr>
            <a:spLocks noGrp="1"/>
          </p:cNvSpPr>
          <p:nvPr>
            <p:ph sz="half" idx="2"/>
          </p:nvPr>
        </p:nvSpPr>
        <p:spPr>
          <a:xfrm>
            <a:off x="1057275" y="2378396"/>
            <a:ext cx="3456432" cy="3811271"/>
          </a:xfrm>
        </p:spPr>
        <p:txBody>
          <a:bodyPr/>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629150" y="1554480"/>
            <a:ext cx="3457576" cy="823912"/>
          </a:xfrm>
        </p:spPr>
        <p:txBody>
          <a:bodyPr anchor="b">
            <a:normAutofit/>
          </a:bodyPr>
          <a:lstStyle>
            <a:lvl1pPr marL="0" indent="0">
              <a:spcBef>
                <a:spcPts val="0"/>
              </a:spcBef>
              <a:buNone/>
              <a:defRPr sz="1650" b="1"/>
            </a:lvl1pPr>
            <a:lvl2pPr marL="342894" indent="0">
              <a:buNone/>
              <a:defRPr sz="1500" b="1"/>
            </a:lvl2pPr>
            <a:lvl3pPr marL="685788" indent="0">
              <a:buNone/>
              <a:defRPr sz="1350" b="1"/>
            </a:lvl3pPr>
            <a:lvl4pPr marL="1028682" indent="0">
              <a:buNone/>
              <a:defRPr sz="1200" b="1"/>
            </a:lvl4pPr>
            <a:lvl5pPr marL="1371576" indent="0">
              <a:buNone/>
              <a:defRPr sz="1200" b="1"/>
            </a:lvl5pPr>
            <a:lvl6pPr marL="1714470" indent="0">
              <a:buNone/>
              <a:defRPr sz="1200" b="1"/>
            </a:lvl6pPr>
            <a:lvl7pPr marL="2057364" indent="0">
              <a:buNone/>
              <a:defRPr sz="1200" b="1"/>
            </a:lvl7pPr>
            <a:lvl8pPr marL="2400258" indent="0">
              <a:buNone/>
              <a:defRPr sz="1200" b="1"/>
            </a:lvl8pPr>
            <a:lvl9pPr marL="2743152"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378396"/>
            <a:ext cx="3457576" cy="3811271"/>
          </a:xfrm>
        </p:spPr>
        <p:txBody>
          <a:bodyPr/>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r>
              <a:t>July 22, 2012</a:t>
            </a:r>
          </a:p>
        </p:txBody>
      </p:sp>
      <p:sp>
        <p:nvSpPr>
          <p:cNvPr id="8" name="Footer Placeholder 7"/>
          <p:cNvSpPr>
            <a:spLocks noGrp="1"/>
          </p:cNvSpPr>
          <p:nvPr>
            <p:ph type="ftr" sz="quarter" idx="11"/>
          </p:nvPr>
        </p:nvSpPr>
        <p:spPr/>
        <p:txBody>
          <a:bodyPr/>
          <a:lstStyle/>
          <a:p>
            <a:r>
              <a:t>Footer text here</a:t>
            </a:r>
          </a:p>
        </p:txBody>
      </p:sp>
      <p:sp>
        <p:nvSpPr>
          <p:cNvPr id="9" name="Slide Number Placeholder 8"/>
          <p:cNvSpPr>
            <a:spLocks noGrp="1"/>
          </p:cNvSpPr>
          <p:nvPr>
            <p:ph type="sldNum" sz="quarter" idx="12"/>
          </p:nvPr>
        </p:nvSpPr>
        <p:spPr/>
        <p:txBody>
          <a:bodyPr/>
          <a:lstStyle/>
          <a:p>
            <a:fld id="{9CD8D479-8942-46E8-A226-A4E01F7A105C}" type="slidenum">
              <a:rPr/>
              <a:t>‹#›</a:t>
            </a:fld>
            <a:endParaRPr/>
          </a:p>
        </p:txBody>
      </p:sp>
    </p:spTree>
    <p:extLst>
      <p:ext uri="{BB962C8B-B14F-4D97-AF65-F5344CB8AC3E}">
        <p14:creationId xmlns:p14="http://schemas.microsoft.com/office/powerpoint/2010/main" val="1032003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r>
              <a:t>July 22, 2012</a:t>
            </a:r>
          </a:p>
        </p:txBody>
      </p:sp>
      <p:sp>
        <p:nvSpPr>
          <p:cNvPr id="4" name="Footer Placeholder 3"/>
          <p:cNvSpPr>
            <a:spLocks noGrp="1"/>
          </p:cNvSpPr>
          <p:nvPr>
            <p:ph type="ftr" sz="quarter" idx="11"/>
          </p:nvPr>
        </p:nvSpPr>
        <p:spPr/>
        <p:txBody>
          <a:bodyPr/>
          <a:lstStyle/>
          <a:p>
            <a:r>
              <a:t>Footer text here</a:t>
            </a:r>
          </a:p>
        </p:txBody>
      </p:sp>
      <p:sp>
        <p:nvSpPr>
          <p:cNvPr id="5" name="Slide Number Placeholder 4"/>
          <p:cNvSpPr>
            <a:spLocks noGrp="1"/>
          </p:cNvSpPr>
          <p:nvPr>
            <p:ph type="sldNum" sz="quarter" idx="12"/>
          </p:nvPr>
        </p:nvSpPr>
        <p:spPr/>
        <p:txBody>
          <a:bodyPr/>
          <a:lstStyle/>
          <a:p>
            <a:fld id="{9CD8D479-8942-46E8-A226-A4E01F7A105C}" type="slidenum">
              <a:rPr/>
              <a:t>‹#›</a:t>
            </a:fld>
            <a:endParaRPr/>
          </a:p>
        </p:txBody>
      </p:sp>
    </p:spTree>
    <p:extLst>
      <p:ext uri="{BB962C8B-B14F-4D97-AF65-F5344CB8AC3E}">
        <p14:creationId xmlns:p14="http://schemas.microsoft.com/office/powerpoint/2010/main" val="1370961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A4E9457-478F-452B-BEB0-A92B35FD4DBC}"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t>July 22, 2012</a:t>
            </a:r>
          </a:p>
        </p:txBody>
      </p:sp>
      <p:sp>
        <p:nvSpPr>
          <p:cNvPr id="3" name="Footer Placeholder 2"/>
          <p:cNvSpPr>
            <a:spLocks noGrp="1"/>
          </p:cNvSpPr>
          <p:nvPr>
            <p:ph type="ftr" sz="quarter" idx="11"/>
          </p:nvPr>
        </p:nvSpPr>
        <p:spPr/>
        <p:txBody>
          <a:bodyPr/>
          <a:lstStyle/>
          <a:p>
            <a:r>
              <a:t>Footer text here</a:t>
            </a:r>
          </a:p>
        </p:txBody>
      </p:sp>
      <p:sp>
        <p:nvSpPr>
          <p:cNvPr id="4" name="Slide Number Placeholder 3"/>
          <p:cNvSpPr>
            <a:spLocks noGrp="1"/>
          </p:cNvSpPr>
          <p:nvPr>
            <p:ph type="sldNum" sz="quarter" idx="12"/>
          </p:nvPr>
        </p:nvSpPr>
        <p:spPr/>
        <p:txBody>
          <a:bodyPr/>
          <a:lstStyle/>
          <a:p>
            <a:fld id="{9CD8D479-8942-46E8-A226-A4E01F7A105C}" type="slidenum">
              <a:rPr/>
              <a:t>‹#›</a:t>
            </a:fld>
            <a:endParaRPr/>
          </a:p>
        </p:txBody>
      </p:sp>
    </p:spTree>
    <p:extLst>
      <p:ext uri="{BB962C8B-B14F-4D97-AF65-F5344CB8AC3E}">
        <p14:creationId xmlns:p14="http://schemas.microsoft.com/office/powerpoint/2010/main" val="4224926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70010" y="919616"/>
            <a:ext cx="3116717" cy="2532888"/>
          </a:xfrm>
        </p:spPr>
        <p:txBody>
          <a:bodyPr anchor="b"/>
          <a:lstStyle>
            <a:lvl1pPr>
              <a:defRPr sz="2400"/>
            </a:lvl1pPr>
          </a:lstStyle>
          <a:p>
            <a:r>
              <a:rPr lang="en-US"/>
              <a:t>Click to edit Master title style</a:t>
            </a:r>
            <a:endParaRPr/>
          </a:p>
        </p:txBody>
      </p:sp>
      <p:sp>
        <p:nvSpPr>
          <p:cNvPr id="3" name="Content Placeholder 2"/>
          <p:cNvSpPr>
            <a:spLocks noGrp="1"/>
          </p:cNvSpPr>
          <p:nvPr>
            <p:ph idx="1"/>
          </p:nvPr>
        </p:nvSpPr>
        <p:spPr>
          <a:xfrm>
            <a:off x="1057276" y="915923"/>
            <a:ext cx="3912734" cy="5065776"/>
          </a:xfrm>
        </p:spPr>
        <p:txBody>
          <a:bodyPr/>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4970010" y="3446400"/>
            <a:ext cx="3116717" cy="2535303"/>
          </a:xfrm>
        </p:spPr>
        <p:txBody>
          <a:bodyPr>
            <a:normAutofit/>
          </a:bodyPr>
          <a:lstStyle>
            <a:lvl1pPr marL="0" indent="0">
              <a:spcBef>
                <a:spcPts val="676"/>
              </a:spcBef>
              <a:buNone/>
              <a:defRPr sz="1350"/>
            </a:lvl1pPr>
            <a:lvl2pPr marL="342894" indent="0">
              <a:buNone/>
              <a:defRPr sz="1050"/>
            </a:lvl2pPr>
            <a:lvl3pPr marL="685788" indent="0">
              <a:buNone/>
              <a:defRPr sz="900"/>
            </a:lvl3pPr>
            <a:lvl4pPr marL="1028682" indent="0">
              <a:buNone/>
              <a:defRPr sz="750"/>
            </a:lvl4pPr>
            <a:lvl5pPr marL="1371576" indent="0">
              <a:buNone/>
              <a:defRPr sz="750"/>
            </a:lvl5pPr>
            <a:lvl6pPr marL="1714470" indent="0">
              <a:buNone/>
              <a:defRPr sz="750"/>
            </a:lvl6pPr>
            <a:lvl7pPr marL="2057364" indent="0">
              <a:buNone/>
              <a:defRPr sz="750"/>
            </a:lvl7pPr>
            <a:lvl8pPr marL="2400258" indent="0">
              <a:buNone/>
              <a:defRPr sz="750"/>
            </a:lvl8pPr>
            <a:lvl9pPr marL="2743152"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r>
              <a:t>July 22, 2012</a:t>
            </a:r>
          </a:p>
        </p:txBody>
      </p:sp>
      <p:sp>
        <p:nvSpPr>
          <p:cNvPr id="6" name="Footer Placeholder 5"/>
          <p:cNvSpPr>
            <a:spLocks noGrp="1"/>
          </p:cNvSpPr>
          <p:nvPr>
            <p:ph type="ftr" sz="quarter" idx="11"/>
          </p:nvPr>
        </p:nvSpPr>
        <p:spPr/>
        <p:txBody>
          <a:bodyPr/>
          <a:lstStyle/>
          <a:p>
            <a:r>
              <a:t>Footer text here</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Tree>
    <p:extLst>
      <p:ext uri="{BB962C8B-B14F-4D97-AF65-F5344CB8AC3E}">
        <p14:creationId xmlns:p14="http://schemas.microsoft.com/office/powerpoint/2010/main" val="232487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70011" y="919616"/>
            <a:ext cx="3116717" cy="2532888"/>
          </a:xfrm>
        </p:spPr>
        <p:txBody>
          <a:bodyPr anchor="b"/>
          <a:lstStyle>
            <a:lvl1pPr>
              <a:defRPr sz="2400"/>
            </a:lvl1pPr>
          </a:lstStyle>
          <a:p>
            <a:r>
              <a:rPr lang="en-US"/>
              <a:t>Click to edit Master title style</a:t>
            </a:r>
            <a:endParaRPr/>
          </a:p>
        </p:txBody>
      </p:sp>
      <p:sp>
        <p:nvSpPr>
          <p:cNvPr id="3" name="Picture Placeholder 2"/>
          <p:cNvSpPr>
            <a:spLocks noGrp="1"/>
          </p:cNvSpPr>
          <p:nvPr>
            <p:ph type="pic" idx="1"/>
          </p:nvPr>
        </p:nvSpPr>
        <p:spPr>
          <a:xfrm>
            <a:off x="1" y="915923"/>
            <a:ext cx="4970009" cy="5065776"/>
          </a:xfrm>
        </p:spPr>
        <p:txBody>
          <a:bodyPr tIns="1371600">
            <a:normAutofit/>
          </a:bodyPr>
          <a:lstStyle>
            <a:lvl1pPr marL="0" indent="0" algn="ctr">
              <a:spcBef>
                <a:spcPts val="0"/>
              </a:spcBef>
              <a:buNone/>
              <a:defRPr sz="1650"/>
            </a:lvl1pPr>
            <a:lvl2pPr marL="342894" indent="0">
              <a:buNone/>
              <a:defRPr sz="2100"/>
            </a:lvl2pPr>
            <a:lvl3pPr marL="685788" indent="0">
              <a:buNone/>
              <a:defRPr sz="1800"/>
            </a:lvl3pPr>
            <a:lvl4pPr marL="1028682" indent="0">
              <a:buNone/>
              <a:defRPr sz="1500"/>
            </a:lvl4pPr>
            <a:lvl5pPr marL="1371576" indent="0">
              <a:buNone/>
              <a:defRPr sz="1500"/>
            </a:lvl5pPr>
            <a:lvl6pPr marL="1714470" indent="0">
              <a:buNone/>
              <a:defRPr sz="1500"/>
            </a:lvl6pPr>
            <a:lvl7pPr marL="2057364" indent="0">
              <a:buNone/>
              <a:defRPr sz="1500"/>
            </a:lvl7pPr>
            <a:lvl8pPr marL="2400258" indent="0">
              <a:buNone/>
              <a:defRPr sz="1500"/>
            </a:lvl8pPr>
            <a:lvl9pPr marL="2743152" indent="0">
              <a:buNone/>
              <a:defRPr sz="1500"/>
            </a:lvl9pPr>
          </a:lstStyle>
          <a:p>
            <a:r>
              <a:rPr lang="en-US"/>
              <a:t>Click icon to add picture</a:t>
            </a:r>
            <a:endParaRPr/>
          </a:p>
        </p:txBody>
      </p:sp>
      <p:sp>
        <p:nvSpPr>
          <p:cNvPr id="4" name="Text Placeholder 3"/>
          <p:cNvSpPr>
            <a:spLocks noGrp="1"/>
          </p:cNvSpPr>
          <p:nvPr>
            <p:ph type="body" sz="half" idx="2"/>
          </p:nvPr>
        </p:nvSpPr>
        <p:spPr>
          <a:xfrm>
            <a:off x="4970011" y="3446397"/>
            <a:ext cx="3116717" cy="2535304"/>
          </a:xfrm>
        </p:spPr>
        <p:txBody>
          <a:bodyPr>
            <a:normAutofit/>
          </a:bodyPr>
          <a:lstStyle>
            <a:lvl1pPr marL="0" indent="0">
              <a:spcBef>
                <a:spcPts val="676"/>
              </a:spcBef>
              <a:buNone/>
              <a:defRPr sz="1350"/>
            </a:lvl1pPr>
            <a:lvl2pPr marL="342894" indent="0">
              <a:buNone/>
              <a:defRPr sz="1050"/>
            </a:lvl2pPr>
            <a:lvl3pPr marL="685788" indent="0">
              <a:buNone/>
              <a:defRPr sz="900"/>
            </a:lvl3pPr>
            <a:lvl4pPr marL="1028682" indent="0">
              <a:buNone/>
              <a:defRPr sz="750"/>
            </a:lvl4pPr>
            <a:lvl5pPr marL="1371576" indent="0">
              <a:buNone/>
              <a:defRPr sz="750"/>
            </a:lvl5pPr>
            <a:lvl6pPr marL="1714470" indent="0">
              <a:buNone/>
              <a:defRPr sz="750"/>
            </a:lvl6pPr>
            <a:lvl7pPr marL="2057364" indent="0">
              <a:buNone/>
              <a:defRPr sz="750"/>
            </a:lvl7pPr>
            <a:lvl8pPr marL="2400258" indent="0">
              <a:buNone/>
              <a:defRPr sz="750"/>
            </a:lvl8pPr>
            <a:lvl9pPr marL="2743152"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r>
              <a:t>July 22, 2012</a:t>
            </a:r>
          </a:p>
        </p:txBody>
      </p:sp>
      <p:sp>
        <p:nvSpPr>
          <p:cNvPr id="6" name="Footer Placeholder 5"/>
          <p:cNvSpPr>
            <a:spLocks noGrp="1"/>
          </p:cNvSpPr>
          <p:nvPr>
            <p:ph type="ftr" sz="quarter" idx="11"/>
          </p:nvPr>
        </p:nvSpPr>
        <p:spPr/>
        <p:txBody>
          <a:bodyPr/>
          <a:lstStyle/>
          <a:p>
            <a:r>
              <a:t>Footer text here</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Tree>
    <p:extLst>
      <p:ext uri="{BB962C8B-B14F-4D97-AF65-F5344CB8AC3E}">
        <p14:creationId xmlns:p14="http://schemas.microsoft.com/office/powerpoint/2010/main" val="4016458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r>
              <a:t>July 22, 2012</a:t>
            </a:r>
          </a:p>
        </p:txBody>
      </p:sp>
      <p:sp>
        <p:nvSpPr>
          <p:cNvPr id="5" name="Footer Placeholder 4"/>
          <p:cNvSpPr>
            <a:spLocks noGrp="1"/>
          </p:cNvSpPr>
          <p:nvPr>
            <p:ph type="ftr" sz="quarter" idx="11"/>
          </p:nvPr>
        </p:nvSpPr>
        <p:spPr/>
        <p:txBody>
          <a:bodyPr/>
          <a:lstStyle/>
          <a:p>
            <a:r>
              <a:t>Footer text here</a:t>
            </a:r>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Tree>
    <p:extLst>
      <p:ext uri="{BB962C8B-B14F-4D97-AF65-F5344CB8AC3E}">
        <p14:creationId xmlns:p14="http://schemas.microsoft.com/office/powerpoint/2010/main" val="2219094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190504"/>
            <a:ext cx="1543050" cy="5986463"/>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28650" y="190504"/>
            <a:ext cx="5800726" cy="598646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r>
              <a:t>July 22, 2012</a:t>
            </a:r>
          </a:p>
        </p:txBody>
      </p:sp>
      <p:sp>
        <p:nvSpPr>
          <p:cNvPr id="5" name="Footer Placeholder 4"/>
          <p:cNvSpPr>
            <a:spLocks noGrp="1"/>
          </p:cNvSpPr>
          <p:nvPr>
            <p:ph type="ftr" sz="quarter" idx="11"/>
          </p:nvPr>
        </p:nvSpPr>
        <p:spPr/>
        <p:txBody>
          <a:bodyPr/>
          <a:lstStyle/>
          <a:p>
            <a:r>
              <a:t>Footer text here</a:t>
            </a:r>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Tree>
    <p:extLst>
      <p:ext uri="{BB962C8B-B14F-4D97-AF65-F5344CB8AC3E}">
        <p14:creationId xmlns:p14="http://schemas.microsoft.com/office/powerpoint/2010/main" val="2952097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6" name="Group 25"/>
          <p:cNvGrpSpPr/>
          <p:nvPr/>
        </p:nvGrpSpPr>
        <p:grpSpPr>
          <a:xfrm>
            <a:off x="-1" y="-2313"/>
            <a:ext cx="9144001" cy="6924496"/>
            <a:chOff x="-1" y="-2313"/>
            <a:chExt cx="12192001" cy="6924496"/>
          </a:xfrm>
        </p:grpSpPr>
        <p:sp>
          <p:nvSpPr>
            <p:cNvPr id="25" name="Freeform 13"/>
            <p:cNvSpPr>
              <a:spLocks noEditPoints="1"/>
            </p:cNvSpPr>
            <p:nvPr/>
          </p:nvSpPr>
          <p:spPr bwMode="auto">
            <a:xfrm>
              <a:off x="233" y="-2312"/>
              <a:ext cx="12191767" cy="6864080"/>
            </a:xfrm>
            <a:custGeom>
              <a:avLst/>
              <a:gdLst/>
              <a:ahLst/>
              <a:cxnLst/>
              <a:rect l="0" t="0" r="r" b="b"/>
              <a:pathLst>
                <a:path w="3840" h="2161">
                  <a:moveTo>
                    <a:pt x="2652" y="274"/>
                  </a:moveTo>
                  <a:cubicBezTo>
                    <a:pt x="2722" y="253"/>
                    <a:pt x="2771" y="204"/>
                    <a:pt x="2817" y="150"/>
                  </a:cubicBezTo>
                  <a:cubicBezTo>
                    <a:pt x="2824" y="142"/>
                    <a:pt x="2831" y="133"/>
                    <a:pt x="2838" y="125"/>
                  </a:cubicBezTo>
                  <a:cubicBezTo>
                    <a:pt x="2839" y="124"/>
                    <a:pt x="2841" y="124"/>
                    <a:pt x="2846" y="124"/>
                  </a:cubicBezTo>
                  <a:cubicBezTo>
                    <a:pt x="2865" y="210"/>
                    <a:pt x="2890" y="295"/>
                    <a:pt x="2947" y="368"/>
                  </a:cubicBezTo>
                  <a:cubicBezTo>
                    <a:pt x="3012" y="310"/>
                    <a:pt x="3030" y="234"/>
                    <a:pt x="3034" y="155"/>
                  </a:cubicBezTo>
                  <a:cubicBezTo>
                    <a:pt x="3036" y="97"/>
                    <a:pt x="3021" y="46"/>
                    <a:pt x="2987" y="0"/>
                  </a:cubicBezTo>
                  <a:cubicBezTo>
                    <a:pt x="2796" y="0"/>
                    <a:pt x="2796" y="0"/>
                    <a:pt x="2796" y="0"/>
                  </a:cubicBezTo>
                  <a:cubicBezTo>
                    <a:pt x="2802" y="1"/>
                    <a:pt x="2808" y="4"/>
                    <a:pt x="2814" y="7"/>
                  </a:cubicBezTo>
                  <a:cubicBezTo>
                    <a:pt x="2778" y="53"/>
                    <a:pt x="2744" y="97"/>
                    <a:pt x="2710" y="141"/>
                  </a:cubicBezTo>
                  <a:cubicBezTo>
                    <a:pt x="2712" y="143"/>
                    <a:pt x="2714" y="144"/>
                    <a:pt x="2716" y="146"/>
                  </a:cubicBezTo>
                  <a:cubicBezTo>
                    <a:pt x="2754" y="107"/>
                    <a:pt x="2793" y="68"/>
                    <a:pt x="2838" y="22"/>
                  </a:cubicBezTo>
                  <a:cubicBezTo>
                    <a:pt x="2838" y="96"/>
                    <a:pt x="2800" y="142"/>
                    <a:pt x="2760" y="183"/>
                  </a:cubicBezTo>
                  <a:cubicBezTo>
                    <a:pt x="2721" y="222"/>
                    <a:pt x="2677" y="257"/>
                    <a:pt x="2613" y="257"/>
                  </a:cubicBezTo>
                  <a:cubicBezTo>
                    <a:pt x="2640" y="155"/>
                    <a:pt x="2694" y="74"/>
                    <a:pt x="2771" y="7"/>
                  </a:cubicBezTo>
                  <a:cubicBezTo>
                    <a:pt x="2775" y="3"/>
                    <a:pt x="2779" y="1"/>
                    <a:pt x="2783" y="0"/>
                  </a:cubicBezTo>
                  <a:cubicBezTo>
                    <a:pt x="2597" y="0"/>
                    <a:pt x="2597" y="0"/>
                    <a:pt x="2597" y="0"/>
                  </a:cubicBezTo>
                  <a:cubicBezTo>
                    <a:pt x="2634" y="15"/>
                    <a:pt x="2673" y="23"/>
                    <a:pt x="2716" y="21"/>
                  </a:cubicBezTo>
                  <a:cubicBezTo>
                    <a:pt x="2717" y="20"/>
                    <a:pt x="2718" y="23"/>
                    <a:pt x="2719" y="24"/>
                  </a:cubicBezTo>
                  <a:cubicBezTo>
                    <a:pt x="2653" y="98"/>
                    <a:pt x="2601" y="196"/>
                    <a:pt x="2588" y="270"/>
                  </a:cubicBezTo>
                  <a:cubicBezTo>
                    <a:pt x="2609" y="282"/>
                    <a:pt x="2630" y="280"/>
                    <a:pt x="2652" y="274"/>
                  </a:cubicBezTo>
                  <a:close/>
                  <a:moveTo>
                    <a:pt x="2870" y="108"/>
                  </a:moveTo>
                  <a:cubicBezTo>
                    <a:pt x="2872" y="76"/>
                    <a:pt x="2870" y="37"/>
                    <a:pt x="2912" y="17"/>
                  </a:cubicBezTo>
                  <a:cubicBezTo>
                    <a:pt x="2931" y="57"/>
                    <a:pt x="2929" y="100"/>
                    <a:pt x="2943" y="138"/>
                  </a:cubicBezTo>
                  <a:cubicBezTo>
                    <a:pt x="2959" y="97"/>
                    <a:pt x="2940" y="56"/>
                    <a:pt x="2941" y="13"/>
                  </a:cubicBezTo>
                  <a:cubicBezTo>
                    <a:pt x="2970" y="25"/>
                    <a:pt x="2991" y="44"/>
                    <a:pt x="3000" y="71"/>
                  </a:cubicBezTo>
                  <a:cubicBezTo>
                    <a:pt x="3028" y="166"/>
                    <a:pt x="3007" y="252"/>
                    <a:pt x="2954" y="335"/>
                  </a:cubicBezTo>
                  <a:cubicBezTo>
                    <a:pt x="2908" y="280"/>
                    <a:pt x="2865" y="171"/>
                    <a:pt x="2870" y="108"/>
                  </a:cubicBezTo>
                  <a:close/>
                  <a:moveTo>
                    <a:pt x="3414" y="0"/>
                  </a:moveTo>
                  <a:cubicBezTo>
                    <a:pt x="3375" y="0"/>
                    <a:pt x="3375" y="0"/>
                    <a:pt x="3375" y="0"/>
                  </a:cubicBezTo>
                  <a:cubicBezTo>
                    <a:pt x="3371" y="22"/>
                    <a:pt x="3362" y="41"/>
                    <a:pt x="3348" y="59"/>
                  </a:cubicBezTo>
                  <a:cubicBezTo>
                    <a:pt x="3302" y="115"/>
                    <a:pt x="3237" y="132"/>
                    <a:pt x="3169" y="144"/>
                  </a:cubicBezTo>
                  <a:cubicBezTo>
                    <a:pt x="3165" y="96"/>
                    <a:pt x="3176" y="44"/>
                    <a:pt x="3197" y="0"/>
                  </a:cubicBezTo>
                  <a:cubicBezTo>
                    <a:pt x="3171" y="0"/>
                    <a:pt x="3171" y="0"/>
                    <a:pt x="3171" y="0"/>
                  </a:cubicBezTo>
                  <a:cubicBezTo>
                    <a:pt x="3151" y="46"/>
                    <a:pt x="3143" y="98"/>
                    <a:pt x="3149" y="155"/>
                  </a:cubicBezTo>
                  <a:cubicBezTo>
                    <a:pt x="3231" y="183"/>
                    <a:pt x="3358" y="113"/>
                    <a:pt x="3414" y="0"/>
                  </a:cubicBezTo>
                  <a:close/>
                  <a:moveTo>
                    <a:pt x="77" y="680"/>
                  </a:moveTo>
                  <a:cubicBezTo>
                    <a:pt x="64" y="685"/>
                    <a:pt x="51" y="689"/>
                    <a:pt x="39" y="694"/>
                  </a:cubicBezTo>
                  <a:cubicBezTo>
                    <a:pt x="26" y="700"/>
                    <a:pt x="13" y="706"/>
                    <a:pt x="0" y="710"/>
                  </a:cubicBezTo>
                  <a:cubicBezTo>
                    <a:pt x="0" y="732"/>
                    <a:pt x="0" y="732"/>
                    <a:pt x="0" y="732"/>
                  </a:cubicBezTo>
                  <a:cubicBezTo>
                    <a:pt x="29" y="721"/>
                    <a:pt x="56" y="706"/>
                    <a:pt x="77" y="680"/>
                  </a:cubicBezTo>
                  <a:close/>
                  <a:moveTo>
                    <a:pt x="3289" y="0"/>
                  </a:moveTo>
                  <a:cubicBezTo>
                    <a:pt x="3279" y="13"/>
                    <a:pt x="3269" y="26"/>
                    <a:pt x="3260" y="40"/>
                  </a:cubicBezTo>
                  <a:cubicBezTo>
                    <a:pt x="3278" y="30"/>
                    <a:pt x="3296" y="16"/>
                    <a:pt x="3313" y="0"/>
                  </a:cubicBezTo>
                  <a:lnTo>
                    <a:pt x="3289" y="0"/>
                  </a:lnTo>
                  <a:close/>
                  <a:moveTo>
                    <a:pt x="3803" y="228"/>
                  </a:moveTo>
                  <a:cubicBezTo>
                    <a:pt x="3807" y="250"/>
                    <a:pt x="3809" y="270"/>
                    <a:pt x="3840" y="265"/>
                  </a:cubicBezTo>
                  <a:cubicBezTo>
                    <a:pt x="3840" y="261"/>
                    <a:pt x="3840" y="261"/>
                    <a:pt x="3840" y="261"/>
                  </a:cubicBezTo>
                  <a:cubicBezTo>
                    <a:pt x="3834" y="243"/>
                    <a:pt x="3828" y="228"/>
                    <a:pt x="3803" y="228"/>
                  </a:cubicBezTo>
                  <a:close/>
                  <a:moveTo>
                    <a:pt x="3788" y="152"/>
                  </a:moveTo>
                  <a:cubicBezTo>
                    <a:pt x="3765" y="165"/>
                    <a:pt x="3754" y="158"/>
                    <a:pt x="3747" y="141"/>
                  </a:cubicBezTo>
                  <a:cubicBezTo>
                    <a:pt x="3741" y="127"/>
                    <a:pt x="3731" y="114"/>
                    <a:pt x="3728" y="99"/>
                  </a:cubicBezTo>
                  <a:cubicBezTo>
                    <a:pt x="3722" y="76"/>
                    <a:pt x="3710" y="62"/>
                    <a:pt x="3685" y="60"/>
                  </a:cubicBezTo>
                  <a:cubicBezTo>
                    <a:pt x="3685" y="32"/>
                    <a:pt x="3673" y="14"/>
                    <a:pt x="3656" y="0"/>
                  </a:cubicBezTo>
                  <a:cubicBezTo>
                    <a:pt x="3596" y="0"/>
                    <a:pt x="3596" y="0"/>
                    <a:pt x="3596" y="0"/>
                  </a:cubicBezTo>
                  <a:cubicBezTo>
                    <a:pt x="3609" y="12"/>
                    <a:pt x="3620" y="25"/>
                    <a:pt x="3631" y="40"/>
                  </a:cubicBezTo>
                  <a:cubicBezTo>
                    <a:pt x="3646" y="60"/>
                    <a:pt x="3657" y="82"/>
                    <a:pt x="3685" y="89"/>
                  </a:cubicBezTo>
                  <a:cubicBezTo>
                    <a:pt x="3692" y="91"/>
                    <a:pt x="3700" y="100"/>
                    <a:pt x="3704" y="108"/>
                  </a:cubicBezTo>
                  <a:cubicBezTo>
                    <a:pt x="3760" y="203"/>
                    <a:pt x="3798" y="305"/>
                    <a:pt x="3820" y="413"/>
                  </a:cubicBezTo>
                  <a:cubicBezTo>
                    <a:pt x="3827" y="450"/>
                    <a:pt x="3825" y="488"/>
                    <a:pt x="3815" y="525"/>
                  </a:cubicBezTo>
                  <a:cubicBezTo>
                    <a:pt x="3811" y="539"/>
                    <a:pt x="3810" y="554"/>
                    <a:pt x="3807" y="568"/>
                  </a:cubicBezTo>
                  <a:cubicBezTo>
                    <a:pt x="3820" y="575"/>
                    <a:pt x="3830" y="577"/>
                    <a:pt x="3840" y="576"/>
                  </a:cubicBezTo>
                  <a:cubicBezTo>
                    <a:pt x="3840" y="343"/>
                    <a:pt x="3840" y="343"/>
                    <a:pt x="3840" y="343"/>
                  </a:cubicBezTo>
                  <a:cubicBezTo>
                    <a:pt x="3834" y="333"/>
                    <a:pt x="3829" y="322"/>
                    <a:pt x="3826" y="311"/>
                  </a:cubicBezTo>
                  <a:cubicBezTo>
                    <a:pt x="3810" y="261"/>
                    <a:pt x="3761" y="220"/>
                    <a:pt x="3788" y="152"/>
                  </a:cubicBezTo>
                  <a:close/>
                  <a:moveTo>
                    <a:pt x="3559" y="1512"/>
                  </a:moveTo>
                  <a:cubicBezTo>
                    <a:pt x="3526" y="1458"/>
                    <a:pt x="3479" y="1418"/>
                    <a:pt x="3424" y="1391"/>
                  </a:cubicBezTo>
                  <a:cubicBezTo>
                    <a:pt x="3381" y="1371"/>
                    <a:pt x="3333" y="1376"/>
                    <a:pt x="3287" y="1379"/>
                  </a:cubicBezTo>
                  <a:cubicBezTo>
                    <a:pt x="3246" y="1382"/>
                    <a:pt x="3208" y="1397"/>
                    <a:pt x="3172" y="1416"/>
                  </a:cubicBezTo>
                  <a:cubicBezTo>
                    <a:pt x="3159" y="1424"/>
                    <a:pt x="3145" y="1431"/>
                    <a:pt x="3126" y="1416"/>
                  </a:cubicBezTo>
                  <a:cubicBezTo>
                    <a:pt x="3185" y="1395"/>
                    <a:pt x="3225" y="1355"/>
                    <a:pt x="3260" y="1309"/>
                  </a:cubicBezTo>
                  <a:cubicBezTo>
                    <a:pt x="3297" y="1260"/>
                    <a:pt x="3310" y="1204"/>
                    <a:pt x="3318" y="1143"/>
                  </a:cubicBezTo>
                  <a:cubicBezTo>
                    <a:pt x="3236" y="1133"/>
                    <a:pt x="3166" y="1161"/>
                    <a:pt x="3103" y="1208"/>
                  </a:cubicBezTo>
                  <a:cubicBezTo>
                    <a:pt x="3041" y="1255"/>
                    <a:pt x="2998" y="1316"/>
                    <a:pt x="2990" y="1398"/>
                  </a:cubicBezTo>
                  <a:cubicBezTo>
                    <a:pt x="2841" y="1409"/>
                    <a:pt x="2710" y="1458"/>
                    <a:pt x="2597" y="1557"/>
                  </a:cubicBezTo>
                  <a:cubicBezTo>
                    <a:pt x="2618" y="1415"/>
                    <a:pt x="2674" y="1287"/>
                    <a:pt x="2740" y="1161"/>
                  </a:cubicBezTo>
                  <a:cubicBezTo>
                    <a:pt x="2766" y="1167"/>
                    <a:pt x="2788" y="1173"/>
                    <a:pt x="2811" y="1176"/>
                  </a:cubicBezTo>
                  <a:cubicBezTo>
                    <a:pt x="2886" y="1183"/>
                    <a:pt x="2957" y="1170"/>
                    <a:pt x="3022" y="1134"/>
                  </a:cubicBezTo>
                  <a:cubicBezTo>
                    <a:pt x="3053" y="1116"/>
                    <a:pt x="3079" y="1089"/>
                    <a:pt x="3105" y="1065"/>
                  </a:cubicBezTo>
                  <a:cubicBezTo>
                    <a:pt x="3116" y="1055"/>
                    <a:pt x="3113" y="1043"/>
                    <a:pt x="3104" y="1031"/>
                  </a:cubicBezTo>
                  <a:cubicBezTo>
                    <a:pt x="3081" y="999"/>
                    <a:pt x="3046" y="988"/>
                    <a:pt x="3012" y="977"/>
                  </a:cubicBezTo>
                  <a:cubicBezTo>
                    <a:pt x="2984" y="968"/>
                    <a:pt x="2955" y="968"/>
                    <a:pt x="2923" y="963"/>
                  </a:cubicBezTo>
                  <a:cubicBezTo>
                    <a:pt x="2962" y="910"/>
                    <a:pt x="3013" y="869"/>
                    <a:pt x="3065" y="824"/>
                  </a:cubicBezTo>
                  <a:cubicBezTo>
                    <a:pt x="3072" y="844"/>
                    <a:pt x="3076" y="863"/>
                    <a:pt x="3085" y="879"/>
                  </a:cubicBezTo>
                  <a:cubicBezTo>
                    <a:pt x="3108" y="919"/>
                    <a:pt x="3148" y="934"/>
                    <a:pt x="3190" y="938"/>
                  </a:cubicBezTo>
                  <a:cubicBezTo>
                    <a:pt x="3237" y="943"/>
                    <a:pt x="3283" y="935"/>
                    <a:pt x="3326" y="915"/>
                  </a:cubicBezTo>
                  <a:cubicBezTo>
                    <a:pt x="3348" y="904"/>
                    <a:pt x="3372" y="896"/>
                    <a:pt x="3396" y="887"/>
                  </a:cubicBezTo>
                  <a:cubicBezTo>
                    <a:pt x="3434" y="872"/>
                    <a:pt x="3474" y="864"/>
                    <a:pt x="3521" y="889"/>
                  </a:cubicBezTo>
                  <a:cubicBezTo>
                    <a:pt x="3503" y="843"/>
                    <a:pt x="3481" y="807"/>
                    <a:pt x="3448" y="787"/>
                  </a:cubicBezTo>
                  <a:cubicBezTo>
                    <a:pt x="3415" y="767"/>
                    <a:pt x="3375" y="761"/>
                    <a:pt x="3334" y="747"/>
                  </a:cubicBezTo>
                  <a:cubicBezTo>
                    <a:pt x="3401" y="673"/>
                    <a:pt x="3439" y="585"/>
                    <a:pt x="3461" y="484"/>
                  </a:cubicBezTo>
                  <a:cubicBezTo>
                    <a:pt x="3452" y="486"/>
                    <a:pt x="3446" y="486"/>
                    <a:pt x="3443" y="489"/>
                  </a:cubicBezTo>
                  <a:cubicBezTo>
                    <a:pt x="3406" y="525"/>
                    <a:pt x="3357" y="535"/>
                    <a:pt x="3311" y="549"/>
                  </a:cubicBezTo>
                  <a:cubicBezTo>
                    <a:pt x="3273" y="562"/>
                    <a:pt x="3233" y="570"/>
                    <a:pt x="3194" y="580"/>
                  </a:cubicBezTo>
                  <a:cubicBezTo>
                    <a:pt x="3181" y="555"/>
                    <a:pt x="3166" y="527"/>
                    <a:pt x="3153" y="498"/>
                  </a:cubicBezTo>
                  <a:cubicBezTo>
                    <a:pt x="3139" y="469"/>
                    <a:pt x="3127" y="440"/>
                    <a:pt x="3114" y="409"/>
                  </a:cubicBezTo>
                  <a:cubicBezTo>
                    <a:pt x="3041" y="440"/>
                    <a:pt x="3022" y="512"/>
                    <a:pt x="3003" y="581"/>
                  </a:cubicBezTo>
                  <a:cubicBezTo>
                    <a:pt x="2983" y="652"/>
                    <a:pt x="2986" y="723"/>
                    <a:pt x="3041" y="782"/>
                  </a:cubicBezTo>
                  <a:cubicBezTo>
                    <a:pt x="3007" y="807"/>
                    <a:pt x="2974" y="830"/>
                    <a:pt x="2944" y="854"/>
                  </a:cubicBezTo>
                  <a:cubicBezTo>
                    <a:pt x="2914" y="879"/>
                    <a:pt x="2886" y="906"/>
                    <a:pt x="2852" y="937"/>
                  </a:cubicBezTo>
                  <a:cubicBezTo>
                    <a:pt x="2855" y="813"/>
                    <a:pt x="2820" y="709"/>
                    <a:pt x="2724" y="630"/>
                  </a:cubicBezTo>
                  <a:cubicBezTo>
                    <a:pt x="2694" y="646"/>
                    <a:pt x="2682" y="675"/>
                    <a:pt x="2666" y="701"/>
                  </a:cubicBezTo>
                  <a:cubicBezTo>
                    <a:pt x="2626" y="765"/>
                    <a:pt x="2621" y="838"/>
                    <a:pt x="2628" y="912"/>
                  </a:cubicBezTo>
                  <a:cubicBezTo>
                    <a:pt x="2635" y="995"/>
                    <a:pt x="2666" y="1072"/>
                    <a:pt x="2699" y="1151"/>
                  </a:cubicBezTo>
                  <a:cubicBezTo>
                    <a:pt x="2639" y="1249"/>
                    <a:pt x="2586" y="1354"/>
                    <a:pt x="2552" y="1467"/>
                  </a:cubicBezTo>
                  <a:cubicBezTo>
                    <a:pt x="2518" y="1578"/>
                    <a:pt x="2495" y="1693"/>
                    <a:pt x="2467" y="1810"/>
                  </a:cubicBezTo>
                  <a:cubicBezTo>
                    <a:pt x="2456" y="1782"/>
                    <a:pt x="2446" y="1755"/>
                    <a:pt x="2437" y="1729"/>
                  </a:cubicBezTo>
                  <a:cubicBezTo>
                    <a:pt x="2515" y="1569"/>
                    <a:pt x="2524" y="1412"/>
                    <a:pt x="2421" y="1256"/>
                  </a:cubicBezTo>
                  <a:cubicBezTo>
                    <a:pt x="2369" y="1290"/>
                    <a:pt x="2340" y="1335"/>
                    <a:pt x="2328" y="1389"/>
                  </a:cubicBezTo>
                  <a:cubicBezTo>
                    <a:pt x="2317" y="1440"/>
                    <a:pt x="2313" y="1493"/>
                    <a:pt x="2306" y="1549"/>
                  </a:cubicBezTo>
                  <a:cubicBezTo>
                    <a:pt x="2228" y="1465"/>
                    <a:pt x="2129" y="1417"/>
                    <a:pt x="2022" y="1375"/>
                  </a:cubicBezTo>
                  <a:cubicBezTo>
                    <a:pt x="2019" y="1358"/>
                    <a:pt x="2013" y="1338"/>
                    <a:pt x="2011" y="1318"/>
                  </a:cubicBezTo>
                  <a:cubicBezTo>
                    <a:pt x="1998" y="1229"/>
                    <a:pt x="1944" y="1171"/>
                    <a:pt x="1871" y="1129"/>
                  </a:cubicBezTo>
                  <a:cubicBezTo>
                    <a:pt x="1842" y="1112"/>
                    <a:pt x="1811" y="1099"/>
                    <a:pt x="1779" y="1090"/>
                  </a:cubicBezTo>
                  <a:cubicBezTo>
                    <a:pt x="1742" y="1079"/>
                    <a:pt x="1727" y="1096"/>
                    <a:pt x="1734" y="1135"/>
                  </a:cubicBezTo>
                  <a:cubicBezTo>
                    <a:pt x="1747" y="1201"/>
                    <a:pt x="1768" y="1264"/>
                    <a:pt x="1818" y="1314"/>
                  </a:cubicBezTo>
                  <a:cubicBezTo>
                    <a:pt x="1819" y="1314"/>
                    <a:pt x="1818" y="1316"/>
                    <a:pt x="1818" y="1318"/>
                  </a:cubicBezTo>
                  <a:cubicBezTo>
                    <a:pt x="1718" y="1318"/>
                    <a:pt x="1610" y="1344"/>
                    <a:pt x="1547" y="1384"/>
                  </a:cubicBezTo>
                  <a:cubicBezTo>
                    <a:pt x="1551" y="1407"/>
                    <a:pt x="1567" y="1421"/>
                    <a:pt x="1586" y="1434"/>
                  </a:cubicBezTo>
                  <a:cubicBezTo>
                    <a:pt x="1648" y="1473"/>
                    <a:pt x="1718" y="1477"/>
                    <a:pt x="1789" y="1476"/>
                  </a:cubicBezTo>
                  <a:cubicBezTo>
                    <a:pt x="1800" y="1475"/>
                    <a:pt x="1810" y="1475"/>
                    <a:pt x="1821" y="1475"/>
                  </a:cubicBezTo>
                  <a:cubicBezTo>
                    <a:pt x="1822" y="1475"/>
                    <a:pt x="1823" y="1476"/>
                    <a:pt x="1827" y="1480"/>
                  </a:cubicBezTo>
                  <a:cubicBezTo>
                    <a:pt x="1775" y="1551"/>
                    <a:pt x="1728" y="1626"/>
                    <a:pt x="1711" y="1717"/>
                  </a:cubicBezTo>
                  <a:cubicBezTo>
                    <a:pt x="1798" y="1727"/>
                    <a:pt x="1866" y="1691"/>
                    <a:pt x="1928" y="1641"/>
                  </a:cubicBezTo>
                  <a:cubicBezTo>
                    <a:pt x="1992" y="1590"/>
                    <a:pt x="2021" y="1520"/>
                    <a:pt x="2021" y="1431"/>
                  </a:cubicBezTo>
                  <a:cubicBezTo>
                    <a:pt x="2130" y="1478"/>
                    <a:pt x="2221" y="1538"/>
                    <a:pt x="2292" y="1632"/>
                  </a:cubicBezTo>
                  <a:cubicBezTo>
                    <a:pt x="2177" y="1615"/>
                    <a:pt x="2081" y="1643"/>
                    <a:pt x="2005" y="1727"/>
                  </a:cubicBezTo>
                  <a:cubicBezTo>
                    <a:pt x="2046" y="1827"/>
                    <a:pt x="2249" y="1878"/>
                    <a:pt x="2382" y="1783"/>
                  </a:cubicBezTo>
                  <a:cubicBezTo>
                    <a:pt x="2410" y="1858"/>
                    <a:pt x="2428" y="1933"/>
                    <a:pt x="2411" y="2012"/>
                  </a:cubicBezTo>
                  <a:cubicBezTo>
                    <a:pt x="2406" y="2036"/>
                    <a:pt x="2397" y="2059"/>
                    <a:pt x="2410" y="2084"/>
                  </a:cubicBezTo>
                  <a:cubicBezTo>
                    <a:pt x="2413" y="2091"/>
                    <a:pt x="2411" y="2103"/>
                    <a:pt x="2408" y="2112"/>
                  </a:cubicBezTo>
                  <a:cubicBezTo>
                    <a:pt x="2403" y="2128"/>
                    <a:pt x="2397" y="2145"/>
                    <a:pt x="2391" y="2161"/>
                  </a:cubicBezTo>
                  <a:cubicBezTo>
                    <a:pt x="2414" y="2161"/>
                    <a:pt x="2414" y="2161"/>
                    <a:pt x="2414" y="2161"/>
                  </a:cubicBezTo>
                  <a:cubicBezTo>
                    <a:pt x="2419" y="2148"/>
                    <a:pt x="2422" y="2134"/>
                    <a:pt x="2430" y="2124"/>
                  </a:cubicBezTo>
                  <a:cubicBezTo>
                    <a:pt x="2444" y="2104"/>
                    <a:pt x="2446" y="2086"/>
                    <a:pt x="2432" y="2065"/>
                  </a:cubicBezTo>
                  <a:cubicBezTo>
                    <a:pt x="2465" y="2036"/>
                    <a:pt x="2459" y="1999"/>
                    <a:pt x="2451" y="1963"/>
                  </a:cubicBezTo>
                  <a:cubicBezTo>
                    <a:pt x="2438" y="1900"/>
                    <a:pt x="2429" y="1836"/>
                    <a:pt x="2405" y="1776"/>
                  </a:cubicBezTo>
                  <a:cubicBezTo>
                    <a:pt x="2399" y="1761"/>
                    <a:pt x="2399" y="1749"/>
                    <a:pt x="2417" y="1745"/>
                  </a:cubicBezTo>
                  <a:cubicBezTo>
                    <a:pt x="2455" y="1806"/>
                    <a:pt x="2444" y="1878"/>
                    <a:pt x="2464" y="1943"/>
                  </a:cubicBezTo>
                  <a:cubicBezTo>
                    <a:pt x="2471" y="1935"/>
                    <a:pt x="2476" y="1928"/>
                    <a:pt x="2478" y="1919"/>
                  </a:cubicBezTo>
                  <a:cubicBezTo>
                    <a:pt x="2495" y="1825"/>
                    <a:pt x="2514" y="1730"/>
                    <a:pt x="2529" y="1635"/>
                  </a:cubicBezTo>
                  <a:cubicBezTo>
                    <a:pt x="2544" y="1544"/>
                    <a:pt x="2573" y="1456"/>
                    <a:pt x="2609" y="1371"/>
                  </a:cubicBezTo>
                  <a:cubicBezTo>
                    <a:pt x="2616" y="1354"/>
                    <a:pt x="2625" y="1339"/>
                    <a:pt x="2633" y="1323"/>
                  </a:cubicBezTo>
                  <a:cubicBezTo>
                    <a:pt x="2627" y="1360"/>
                    <a:pt x="2612" y="1393"/>
                    <a:pt x="2602" y="1428"/>
                  </a:cubicBezTo>
                  <a:cubicBezTo>
                    <a:pt x="2567" y="1546"/>
                    <a:pt x="2542" y="1666"/>
                    <a:pt x="2521" y="1787"/>
                  </a:cubicBezTo>
                  <a:cubicBezTo>
                    <a:pt x="2503" y="1886"/>
                    <a:pt x="2489" y="1986"/>
                    <a:pt x="2473" y="2085"/>
                  </a:cubicBezTo>
                  <a:cubicBezTo>
                    <a:pt x="2469" y="2111"/>
                    <a:pt x="2464" y="2136"/>
                    <a:pt x="2457" y="2161"/>
                  </a:cubicBezTo>
                  <a:cubicBezTo>
                    <a:pt x="2479" y="2161"/>
                    <a:pt x="2479" y="2161"/>
                    <a:pt x="2479" y="2161"/>
                  </a:cubicBezTo>
                  <a:cubicBezTo>
                    <a:pt x="2485" y="2135"/>
                    <a:pt x="2490" y="2109"/>
                    <a:pt x="2495" y="2083"/>
                  </a:cubicBezTo>
                  <a:cubicBezTo>
                    <a:pt x="2497" y="2069"/>
                    <a:pt x="2502" y="2057"/>
                    <a:pt x="2506" y="2040"/>
                  </a:cubicBezTo>
                  <a:cubicBezTo>
                    <a:pt x="2516" y="2045"/>
                    <a:pt x="2523" y="2048"/>
                    <a:pt x="2529" y="2053"/>
                  </a:cubicBezTo>
                  <a:cubicBezTo>
                    <a:pt x="2596" y="2101"/>
                    <a:pt x="2669" y="2097"/>
                    <a:pt x="2742" y="2076"/>
                  </a:cubicBezTo>
                  <a:cubicBezTo>
                    <a:pt x="2781" y="2064"/>
                    <a:pt x="2818" y="2040"/>
                    <a:pt x="2853" y="2017"/>
                  </a:cubicBezTo>
                  <a:cubicBezTo>
                    <a:pt x="2878" y="2001"/>
                    <a:pt x="2897" y="1976"/>
                    <a:pt x="2919" y="1955"/>
                  </a:cubicBezTo>
                  <a:cubicBezTo>
                    <a:pt x="2891" y="1911"/>
                    <a:pt x="2844" y="1908"/>
                    <a:pt x="2801" y="1890"/>
                  </a:cubicBezTo>
                  <a:cubicBezTo>
                    <a:pt x="2874" y="1816"/>
                    <a:pt x="2911" y="1727"/>
                    <a:pt x="2937" y="1628"/>
                  </a:cubicBezTo>
                  <a:cubicBezTo>
                    <a:pt x="2930" y="1625"/>
                    <a:pt x="2923" y="1620"/>
                    <a:pt x="2916" y="1619"/>
                  </a:cubicBezTo>
                  <a:cubicBezTo>
                    <a:pt x="2824" y="1615"/>
                    <a:pt x="2739" y="1631"/>
                    <a:pt x="2666" y="1696"/>
                  </a:cubicBezTo>
                  <a:cubicBezTo>
                    <a:pt x="2621" y="1738"/>
                    <a:pt x="2574" y="1777"/>
                    <a:pt x="2539" y="1829"/>
                  </a:cubicBezTo>
                  <a:cubicBezTo>
                    <a:pt x="2555" y="1709"/>
                    <a:pt x="2601" y="1607"/>
                    <a:pt x="2709" y="1543"/>
                  </a:cubicBezTo>
                  <a:cubicBezTo>
                    <a:pt x="2766" y="1509"/>
                    <a:pt x="2824" y="1477"/>
                    <a:pt x="2889" y="1463"/>
                  </a:cubicBezTo>
                  <a:cubicBezTo>
                    <a:pt x="2969" y="1446"/>
                    <a:pt x="3051" y="1432"/>
                    <a:pt x="3136" y="1452"/>
                  </a:cubicBezTo>
                  <a:cubicBezTo>
                    <a:pt x="3111" y="1572"/>
                    <a:pt x="3197" y="1725"/>
                    <a:pt x="3381" y="1761"/>
                  </a:cubicBezTo>
                  <a:cubicBezTo>
                    <a:pt x="3415" y="1727"/>
                    <a:pt x="3407" y="1686"/>
                    <a:pt x="3397" y="1646"/>
                  </a:cubicBezTo>
                  <a:cubicBezTo>
                    <a:pt x="3390" y="1622"/>
                    <a:pt x="3379" y="1600"/>
                    <a:pt x="3370" y="1577"/>
                  </a:cubicBezTo>
                  <a:cubicBezTo>
                    <a:pt x="3436" y="1565"/>
                    <a:pt x="3498" y="1553"/>
                    <a:pt x="3563" y="1540"/>
                  </a:cubicBezTo>
                  <a:cubicBezTo>
                    <a:pt x="3561" y="1528"/>
                    <a:pt x="3563" y="1518"/>
                    <a:pt x="3559" y="1512"/>
                  </a:cubicBezTo>
                  <a:close/>
                  <a:moveTo>
                    <a:pt x="3423" y="797"/>
                  </a:moveTo>
                  <a:cubicBezTo>
                    <a:pt x="3443" y="804"/>
                    <a:pt x="3462" y="816"/>
                    <a:pt x="3470" y="842"/>
                  </a:cubicBezTo>
                  <a:cubicBezTo>
                    <a:pt x="3424" y="857"/>
                    <a:pt x="3382" y="868"/>
                    <a:pt x="3343" y="885"/>
                  </a:cubicBezTo>
                  <a:cubicBezTo>
                    <a:pt x="3310" y="900"/>
                    <a:pt x="3275" y="903"/>
                    <a:pt x="3241" y="903"/>
                  </a:cubicBezTo>
                  <a:cubicBezTo>
                    <a:pt x="3213" y="904"/>
                    <a:pt x="3188" y="894"/>
                    <a:pt x="3169" y="868"/>
                  </a:cubicBezTo>
                  <a:cubicBezTo>
                    <a:pt x="3199" y="864"/>
                    <a:pt x="3226" y="861"/>
                    <a:pt x="3253" y="858"/>
                  </a:cubicBezTo>
                  <a:cubicBezTo>
                    <a:pt x="3232" y="851"/>
                    <a:pt x="3211" y="850"/>
                    <a:pt x="3191" y="847"/>
                  </a:cubicBezTo>
                  <a:cubicBezTo>
                    <a:pt x="3171" y="844"/>
                    <a:pt x="3149" y="843"/>
                    <a:pt x="3140" y="817"/>
                  </a:cubicBezTo>
                  <a:cubicBezTo>
                    <a:pt x="3169" y="815"/>
                    <a:pt x="3197" y="814"/>
                    <a:pt x="3224" y="811"/>
                  </a:cubicBezTo>
                  <a:cubicBezTo>
                    <a:pt x="3253" y="807"/>
                    <a:pt x="3275" y="781"/>
                    <a:pt x="3307" y="789"/>
                  </a:cubicBezTo>
                  <a:cubicBezTo>
                    <a:pt x="3348" y="763"/>
                    <a:pt x="3386" y="784"/>
                    <a:pt x="3423" y="797"/>
                  </a:cubicBezTo>
                  <a:close/>
                  <a:moveTo>
                    <a:pt x="3269" y="582"/>
                  </a:moveTo>
                  <a:cubicBezTo>
                    <a:pt x="3321" y="570"/>
                    <a:pt x="3373" y="561"/>
                    <a:pt x="3425" y="534"/>
                  </a:cubicBezTo>
                  <a:cubicBezTo>
                    <a:pt x="3415" y="564"/>
                    <a:pt x="3406" y="594"/>
                    <a:pt x="3392" y="623"/>
                  </a:cubicBezTo>
                  <a:cubicBezTo>
                    <a:pt x="3367" y="675"/>
                    <a:pt x="3335" y="722"/>
                    <a:pt x="3288" y="757"/>
                  </a:cubicBezTo>
                  <a:cubicBezTo>
                    <a:pt x="3233" y="798"/>
                    <a:pt x="3195" y="800"/>
                    <a:pt x="3145" y="762"/>
                  </a:cubicBezTo>
                  <a:cubicBezTo>
                    <a:pt x="3184" y="737"/>
                    <a:pt x="3227" y="718"/>
                    <a:pt x="3256" y="679"/>
                  </a:cubicBezTo>
                  <a:cubicBezTo>
                    <a:pt x="3214" y="697"/>
                    <a:pt x="3177" y="727"/>
                    <a:pt x="3130" y="734"/>
                  </a:cubicBezTo>
                  <a:cubicBezTo>
                    <a:pt x="3128" y="728"/>
                    <a:pt x="3126" y="725"/>
                    <a:pt x="3126" y="723"/>
                  </a:cubicBezTo>
                  <a:cubicBezTo>
                    <a:pt x="3126" y="720"/>
                    <a:pt x="3126" y="717"/>
                    <a:pt x="3126" y="715"/>
                  </a:cubicBezTo>
                  <a:cubicBezTo>
                    <a:pt x="3149" y="643"/>
                    <a:pt x="3196" y="598"/>
                    <a:pt x="3269" y="582"/>
                  </a:cubicBezTo>
                  <a:close/>
                  <a:moveTo>
                    <a:pt x="3017" y="647"/>
                  </a:moveTo>
                  <a:cubicBezTo>
                    <a:pt x="3020" y="579"/>
                    <a:pt x="3041" y="516"/>
                    <a:pt x="3079" y="459"/>
                  </a:cubicBezTo>
                  <a:cubicBezTo>
                    <a:pt x="3084" y="452"/>
                    <a:pt x="3093" y="447"/>
                    <a:pt x="3097" y="444"/>
                  </a:cubicBezTo>
                  <a:cubicBezTo>
                    <a:pt x="3114" y="474"/>
                    <a:pt x="3129" y="503"/>
                    <a:pt x="3146" y="531"/>
                  </a:cubicBezTo>
                  <a:cubicBezTo>
                    <a:pt x="3161" y="555"/>
                    <a:pt x="3170" y="581"/>
                    <a:pt x="3166" y="605"/>
                  </a:cubicBezTo>
                  <a:cubicBezTo>
                    <a:pt x="3144" y="628"/>
                    <a:pt x="3125" y="648"/>
                    <a:pt x="3103" y="671"/>
                  </a:cubicBezTo>
                  <a:cubicBezTo>
                    <a:pt x="3099" y="640"/>
                    <a:pt x="3095" y="613"/>
                    <a:pt x="3091" y="586"/>
                  </a:cubicBezTo>
                  <a:cubicBezTo>
                    <a:pt x="3081" y="628"/>
                    <a:pt x="3090" y="672"/>
                    <a:pt x="3063" y="709"/>
                  </a:cubicBezTo>
                  <a:cubicBezTo>
                    <a:pt x="3027" y="695"/>
                    <a:pt x="3015" y="680"/>
                    <a:pt x="3017" y="647"/>
                  </a:cubicBezTo>
                  <a:close/>
                  <a:moveTo>
                    <a:pt x="3008" y="836"/>
                  </a:moveTo>
                  <a:cubicBezTo>
                    <a:pt x="2931" y="931"/>
                    <a:pt x="2890" y="969"/>
                    <a:pt x="2854" y="980"/>
                  </a:cubicBezTo>
                  <a:cubicBezTo>
                    <a:pt x="2896" y="917"/>
                    <a:pt x="2948" y="873"/>
                    <a:pt x="3008" y="836"/>
                  </a:cubicBezTo>
                  <a:close/>
                  <a:moveTo>
                    <a:pt x="2903" y="994"/>
                  </a:moveTo>
                  <a:cubicBezTo>
                    <a:pt x="2923" y="990"/>
                    <a:pt x="2943" y="986"/>
                    <a:pt x="2962" y="988"/>
                  </a:cubicBezTo>
                  <a:cubicBezTo>
                    <a:pt x="3008" y="993"/>
                    <a:pt x="3052" y="1005"/>
                    <a:pt x="3086" y="1041"/>
                  </a:cubicBezTo>
                  <a:cubicBezTo>
                    <a:pt x="3040" y="1135"/>
                    <a:pt x="2858" y="1187"/>
                    <a:pt x="2806" y="1123"/>
                  </a:cubicBezTo>
                  <a:cubicBezTo>
                    <a:pt x="2849" y="1079"/>
                    <a:pt x="2910" y="1074"/>
                    <a:pt x="2969" y="1051"/>
                  </a:cubicBezTo>
                  <a:cubicBezTo>
                    <a:pt x="2909" y="1043"/>
                    <a:pt x="2862" y="1071"/>
                    <a:pt x="2810" y="1085"/>
                  </a:cubicBezTo>
                  <a:cubicBezTo>
                    <a:pt x="2822" y="1029"/>
                    <a:pt x="2856" y="1003"/>
                    <a:pt x="2903" y="994"/>
                  </a:cubicBezTo>
                  <a:close/>
                  <a:moveTo>
                    <a:pt x="2653" y="927"/>
                  </a:moveTo>
                  <a:cubicBezTo>
                    <a:pt x="2630" y="829"/>
                    <a:pt x="2654" y="739"/>
                    <a:pt x="2722" y="660"/>
                  </a:cubicBezTo>
                  <a:cubicBezTo>
                    <a:pt x="2818" y="733"/>
                    <a:pt x="2852" y="877"/>
                    <a:pt x="2819" y="981"/>
                  </a:cubicBezTo>
                  <a:cubicBezTo>
                    <a:pt x="2811" y="1006"/>
                    <a:pt x="2796" y="1030"/>
                    <a:pt x="2765" y="1044"/>
                  </a:cubicBezTo>
                  <a:cubicBezTo>
                    <a:pt x="2758" y="995"/>
                    <a:pt x="2751" y="950"/>
                    <a:pt x="2744" y="904"/>
                  </a:cubicBezTo>
                  <a:cubicBezTo>
                    <a:pt x="2741" y="905"/>
                    <a:pt x="2738" y="905"/>
                    <a:pt x="2735" y="905"/>
                  </a:cubicBezTo>
                  <a:cubicBezTo>
                    <a:pt x="2736" y="951"/>
                    <a:pt x="2736" y="998"/>
                    <a:pt x="2736" y="1045"/>
                  </a:cubicBezTo>
                  <a:cubicBezTo>
                    <a:pt x="2701" y="1037"/>
                    <a:pt x="2671" y="1002"/>
                    <a:pt x="2653" y="927"/>
                  </a:cubicBezTo>
                  <a:close/>
                  <a:moveTo>
                    <a:pt x="1757" y="1111"/>
                  </a:moveTo>
                  <a:cubicBezTo>
                    <a:pt x="1842" y="1110"/>
                    <a:pt x="1959" y="1221"/>
                    <a:pt x="1959" y="1300"/>
                  </a:cubicBezTo>
                  <a:cubicBezTo>
                    <a:pt x="1925" y="1266"/>
                    <a:pt x="1889" y="1231"/>
                    <a:pt x="1853" y="1196"/>
                  </a:cubicBezTo>
                  <a:cubicBezTo>
                    <a:pt x="1851" y="1197"/>
                    <a:pt x="1849" y="1199"/>
                    <a:pt x="1847" y="1201"/>
                  </a:cubicBezTo>
                  <a:cubicBezTo>
                    <a:pt x="1877" y="1248"/>
                    <a:pt x="1928" y="1279"/>
                    <a:pt x="1947" y="1335"/>
                  </a:cubicBezTo>
                  <a:cubicBezTo>
                    <a:pt x="1817" y="1329"/>
                    <a:pt x="1758" y="1226"/>
                    <a:pt x="1757" y="1111"/>
                  </a:cubicBezTo>
                  <a:close/>
                  <a:moveTo>
                    <a:pt x="1726" y="1455"/>
                  </a:moveTo>
                  <a:cubicBezTo>
                    <a:pt x="1671" y="1452"/>
                    <a:pt x="1615" y="1441"/>
                    <a:pt x="1573" y="1394"/>
                  </a:cubicBezTo>
                  <a:cubicBezTo>
                    <a:pt x="1668" y="1346"/>
                    <a:pt x="1764" y="1333"/>
                    <a:pt x="1865" y="1346"/>
                  </a:cubicBezTo>
                  <a:cubicBezTo>
                    <a:pt x="1883" y="1348"/>
                    <a:pt x="1889" y="1361"/>
                    <a:pt x="1894" y="1378"/>
                  </a:cubicBezTo>
                  <a:cubicBezTo>
                    <a:pt x="1835" y="1382"/>
                    <a:pt x="1780" y="1386"/>
                    <a:pt x="1724" y="1389"/>
                  </a:cubicBezTo>
                  <a:cubicBezTo>
                    <a:pt x="1724" y="1392"/>
                    <a:pt x="1724" y="1394"/>
                    <a:pt x="1724" y="1397"/>
                  </a:cubicBezTo>
                  <a:cubicBezTo>
                    <a:pt x="1779" y="1400"/>
                    <a:pt x="1834" y="1403"/>
                    <a:pt x="1898" y="1407"/>
                  </a:cubicBezTo>
                  <a:cubicBezTo>
                    <a:pt x="1842" y="1456"/>
                    <a:pt x="1783" y="1458"/>
                    <a:pt x="1726" y="1455"/>
                  </a:cubicBezTo>
                  <a:close/>
                  <a:moveTo>
                    <a:pt x="1968" y="1560"/>
                  </a:moveTo>
                  <a:cubicBezTo>
                    <a:pt x="1916" y="1644"/>
                    <a:pt x="1838" y="1685"/>
                    <a:pt x="1741" y="1700"/>
                  </a:cubicBezTo>
                  <a:cubicBezTo>
                    <a:pt x="1751" y="1630"/>
                    <a:pt x="1804" y="1525"/>
                    <a:pt x="1855" y="1487"/>
                  </a:cubicBezTo>
                  <a:cubicBezTo>
                    <a:pt x="1880" y="1468"/>
                    <a:pt x="1908" y="1440"/>
                    <a:pt x="1951" y="1458"/>
                  </a:cubicBezTo>
                  <a:cubicBezTo>
                    <a:pt x="1934" y="1499"/>
                    <a:pt x="1900" y="1526"/>
                    <a:pt x="1881" y="1562"/>
                  </a:cubicBezTo>
                  <a:cubicBezTo>
                    <a:pt x="1922" y="1546"/>
                    <a:pt x="1940" y="1505"/>
                    <a:pt x="1973" y="1478"/>
                  </a:cubicBezTo>
                  <a:cubicBezTo>
                    <a:pt x="1983" y="1507"/>
                    <a:pt x="1983" y="1535"/>
                    <a:pt x="1968" y="1560"/>
                  </a:cubicBezTo>
                  <a:close/>
                  <a:moveTo>
                    <a:pt x="2205" y="1513"/>
                  </a:moveTo>
                  <a:cubicBezTo>
                    <a:pt x="2162" y="1479"/>
                    <a:pt x="2114" y="1453"/>
                    <a:pt x="2062" y="1420"/>
                  </a:cubicBezTo>
                  <a:cubicBezTo>
                    <a:pt x="2161" y="1446"/>
                    <a:pt x="2313" y="1557"/>
                    <a:pt x="2325" y="1625"/>
                  </a:cubicBezTo>
                  <a:cubicBezTo>
                    <a:pt x="2286" y="1588"/>
                    <a:pt x="2248" y="1547"/>
                    <a:pt x="2205" y="1513"/>
                  </a:cubicBezTo>
                  <a:close/>
                  <a:moveTo>
                    <a:pt x="2322" y="1740"/>
                  </a:moveTo>
                  <a:cubicBezTo>
                    <a:pt x="2291" y="1787"/>
                    <a:pt x="2255" y="1810"/>
                    <a:pt x="2208" y="1812"/>
                  </a:cubicBezTo>
                  <a:cubicBezTo>
                    <a:pt x="2136" y="1815"/>
                    <a:pt x="2080" y="1778"/>
                    <a:pt x="2026" y="1735"/>
                  </a:cubicBezTo>
                  <a:cubicBezTo>
                    <a:pt x="2100" y="1657"/>
                    <a:pt x="2240" y="1624"/>
                    <a:pt x="2304" y="1669"/>
                  </a:cubicBezTo>
                  <a:cubicBezTo>
                    <a:pt x="2311" y="1682"/>
                    <a:pt x="2318" y="1696"/>
                    <a:pt x="2326" y="1711"/>
                  </a:cubicBezTo>
                  <a:cubicBezTo>
                    <a:pt x="2273" y="1732"/>
                    <a:pt x="2220" y="1726"/>
                    <a:pt x="2164" y="1734"/>
                  </a:cubicBezTo>
                  <a:cubicBezTo>
                    <a:pt x="2208" y="1750"/>
                    <a:pt x="2261" y="1752"/>
                    <a:pt x="2322" y="1740"/>
                  </a:cubicBezTo>
                  <a:close/>
                  <a:moveTo>
                    <a:pt x="2419" y="1625"/>
                  </a:moveTo>
                  <a:cubicBezTo>
                    <a:pt x="2415" y="1564"/>
                    <a:pt x="2411" y="1504"/>
                    <a:pt x="2407" y="1444"/>
                  </a:cubicBezTo>
                  <a:cubicBezTo>
                    <a:pt x="2387" y="1509"/>
                    <a:pt x="2408" y="1577"/>
                    <a:pt x="2386" y="1647"/>
                  </a:cubicBezTo>
                  <a:cubicBezTo>
                    <a:pt x="2299" y="1561"/>
                    <a:pt x="2325" y="1355"/>
                    <a:pt x="2413" y="1285"/>
                  </a:cubicBezTo>
                  <a:cubicBezTo>
                    <a:pt x="2417" y="1290"/>
                    <a:pt x="2422" y="1295"/>
                    <a:pt x="2426" y="1301"/>
                  </a:cubicBezTo>
                  <a:cubicBezTo>
                    <a:pt x="2432" y="1310"/>
                    <a:pt x="2437" y="1320"/>
                    <a:pt x="2442" y="1330"/>
                  </a:cubicBezTo>
                  <a:cubicBezTo>
                    <a:pt x="2483" y="1417"/>
                    <a:pt x="2481" y="1506"/>
                    <a:pt x="2450" y="1595"/>
                  </a:cubicBezTo>
                  <a:cubicBezTo>
                    <a:pt x="2446" y="1607"/>
                    <a:pt x="2435" y="1617"/>
                    <a:pt x="2426" y="1629"/>
                  </a:cubicBezTo>
                  <a:cubicBezTo>
                    <a:pt x="2424" y="1627"/>
                    <a:pt x="2422" y="1626"/>
                    <a:pt x="2419" y="1625"/>
                  </a:cubicBezTo>
                  <a:close/>
                  <a:moveTo>
                    <a:pt x="2889" y="1952"/>
                  </a:moveTo>
                  <a:cubicBezTo>
                    <a:pt x="2863" y="1991"/>
                    <a:pt x="2825" y="2018"/>
                    <a:pt x="2769" y="2043"/>
                  </a:cubicBezTo>
                  <a:cubicBezTo>
                    <a:pt x="2733" y="2058"/>
                    <a:pt x="2697" y="2072"/>
                    <a:pt x="2656" y="2066"/>
                  </a:cubicBezTo>
                  <a:cubicBezTo>
                    <a:pt x="2624" y="2062"/>
                    <a:pt x="2611" y="2052"/>
                    <a:pt x="2597" y="2024"/>
                  </a:cubicBezTo>
                  <a:cubicBezTo>
                    <a:pt x="2651" y="1999"/>
                    <a:pt x="2719" y="2019"/>
                    <a:pt x="2775" y="1970"/>
                  </a:cubicBezTo>
                  <a:cubicBezTo>
                    <a:pt x="2749" y="1975"/>
                    <a:pt x="2732" y="1979"/>
                    <a:pt x="2712" y="1982"/>
                  </a:cubicBezTo>
                  <a:cubicBezTo>
                    <a:pt x="2764" y="1909"/>
                    <a:pt x="2818" y="1900"/>
                    <a:pt x="2889" y="1952"/>
                  </a:cubicBezTo>
                  <a:close/>
                  <a:moveTo>
                    <a:pt x="2564" y="1898"/>
                  </a:moveTo>
                  <a:cubicBezTo>
                    <a:pt x="2569" y="1845"/>
                    <a:pt x="2586" y="1798"/>
                    <a:pt x="2625" y="1760"/>
                  </a:cubicBezTo>
                  <a:cubicBezTo>
                    <a:pt x="2641" y="1743"/>
                    <a:pt x="2661" y="1729"/>
                    <a:pt x="2678" y="1712"/>
                  </a:cubicBezTo>
                  <a:cubicBezTo>
                    <a:pt x="2743" y="1650"/>
                    <a:pt x="2824" y="1638"/>
                    <a:pt x="2913" y="1638"/>
                  </a:cubicBezTo>
                  <a:cubicBezTo>
                    <a:pt x="2904" y="1670"/>
                    <a:pt x="2897" y="1700"/>
                    <a:pt x="2885" y="1728"/>
                  </a:cubicBezTo>
                  <a:cubicBezTo>
                    <a:pt x="2844" y="1831"/>
                    <a:pt x="2770" y="1906"/>
                    <a:pt x="2672" y="1955"/>
                  </a:cubicBezTo>
                  <a:cubicBezTo>
                    <a:pt x="2649" y="1967"/>
                    <a:pt x="2621" y="1967"/>
                    <a:pt x="2596" y="1944"/>
                  </a:cubicBezTo>
                  <a:cubicBezTo>
                    <a:pt x="2637" y="1887"/>
                    <a:pt x="2677" y="1830"/>
                    <a:pt x="2737" y="1776"/>
                  </a:cubicBezTo>
                  <a:cubicBezTo>
                    <a:pt x="2719" y="1784"/>
                    <a:pt x="2708" y="1785"/>
                    <a:pt x="2702" y="1791"/>
                  </a:cubicBezTo>
                  <a:cubicBezTo>
                    <a:pt x="2658" y="1834"/>
                    <a:pt x="2616" y="1877"/>
                    <a:pt x="2569" y="1924"/>
                  </a:cubicBezTo>
                  <a:cubicBezTo>
                    <a:pt x="2567" y="1914"/>
                    <a:pt x="2564" y="1906"/>
                    <a:pt x="2564" y="1898"/>
                  </a:cubicBezTo>
                  <a:close/>
                  <a:moveTo>
                    <a:pt x="2715" y="1511"/>
                  </a:moveTo>
                  <a:cubicBezTo>
                    <a:pt x="2755" y="1476"/>
                    <a:pt x="2822" y="1447"/>
                    <a:pt x="2868" y="1443"/>
                  </a:cubicBezTo>
                  <a:cubicBezTo>
                    <a:pt x="2814" y="1467"/>
                    <a:pt x="2765" y="1489"/>
                    <a:pt x="2715" y="1511"/>
                  </a:cubicBezTo>
                  <a:close/>
                  <a:moveTo>
                    <a:pt x="3071" y="1377"/>
                  </a:moveTo>
                  <a:cubicBezTo>
                    <a:pt x="3096" y="1332"/>
                    <a:pt x="3148" y="1310"/>
                    <a:pt x="3162" y="1261"/>
                  </a:cubicBezTo>
                  <a:cubicBezTo>
                    <a:pt x="3129" y="1288"/>
                    <a:pt x="3095" y="1315"/>
                    <a:pt x="3057" y="1345"/>
                  </a:cubicBezTo>
                  <a:cubicBezTo>
                    <a:pt x="3049" y="1311"/>
                    <a:pt x="3058" y="1290"/>
                    <a:pt x="3072" y="1270"/>
                  </a:cubicBezTo>
                  <a:cubicBezTo>
                    <a:pt x="3103" y="1230"/>
                    <a:pt x="3143" y="1204"/>
                    <a:pt x="3189" y="1184"/>
                  </a:cubicBezTo>
                  <a:cubicBezTo>
                    <a:pt x="3222" y="1169"/>
                    <a:pt x="3256" y="1159"/>
                    <a:pt x="3297" y="1166"/>
                  </a:cubicBezTo>
                  <a:cubicBezTo>
                    <a:pt x="3287" y="1196"/>
                    <a:pt x="3280" y="1224"/>
                    <a:pt x="3269" y="1250"/>
                  </a:cubicBezTo>
                  <a:cubicBezTo>
                    <a:pt x="3248" y="1302"/>
                    <a:pt x="3212" y="1343"/>
                    <a:pt x="3164" y="1372"/>
                  </a:cubicBezTo>
                  <a:cubicBezTo>
                    <a:pt x="3136" y="1388"/>
                    <a:pt x="3106" y="1397"/>
                    <a:pt x="3071" y="1377"/>
                  </a:cubicBezTo>
                  <a:close/>
                  <a:moveTo>
                    <a:pt x="3378" y="1738"/>
                  </a:moveTo>
                  <a:cubicBezTo>
                    <a:pt x="3301" y="1724"/>
                    <a:pt x="3241" y="1688"/>
                    <a:pt x="3197" y="1628"/>
                  </a:cubicBezTo>
                  <a:cubicBezTo>
                    <a:pt x="3176" y="1599"/>
                    <a:pt x="3160" y="1566"/>
                    <a:pt x="3174" y="1524"/>
                  </a:cubicBezTo>
                  <a:cubicBezTo>
                    <a:pt x="3219" y="1563"/>
                    <a:pt x="3251" y="1612"/>
                    <a:pt x="3305" y="1636"/>
                  </a:cubicBezTo>
                  <a:cubicBezTo>
                    <a:pt x="3280" y="1605"/>
                    <a:pt x="3255" y="1574"/>
                    <a:pt x="3225" y="1537"/>
                  </a:cubicBezTo>
                  <a:cubicBezTo>
                    <a:pt x="3266" y="1551"/>
                    <a:pt x="3300" y="1562"/>
                    <a:pt x="3334" y="1574"/>
                  </a:cubicBezTo>
                  <a:cubicBezTo>
                    <a:pt x="3337" y="1575"/>
                    <a:pt x="3340" y="1580"/>
                    <a:pt x="3342" y="1583"/>
                  </a:cubicBezTo>
                  <a:cubicBezTo>
                    <a:pt x="3372" y="1628"/>
                    <a:pt x="3391" y="1677"/>
                    <a:pt x="3378" y="1738"/>
                  </a:cubicBezTo>
                  <a:close/>
                  <a:moveTo>
                    <a:pt x="3366" y="1550"/>
                  </a:moveTo>
                  <a:cubicBezTo>
                    <a:pt x="3309" y="1547"/>
                    <a:pt x="3259" y="1533"/>
                    <a:pt x="3229" y="1472"/>
                  </a:cubicBezTo>
                  <a:cubicBezTo>
                    <a:pt x="3249" y="1469"/>
                    <a:pt x="3264" y="1466"/>
                    <a:pt x="3279" y="1465"/>
                  </a:cubicBezTo>
                  <a:cubicBezTo>
                    <a:pt x="3294" y="1465"/>
                    <a:pt x="3309" y="1469"/>
                    <a:pt x="3325" y="1471"/>
                  </a:cubicBezTo>
                  <a:cubicBezTo>
                    <a:pt x="3338" y="1472"/>
                    <a:pt x="3352" y="1473"/>
                    <a:pt x="3365" y="1475"/>
                  </a:cubicBezTo>
                  <a:cubicBezTo>
                    <a:pt x="3323" y="1444"/>
                    <a:pt x="3275" y="1442"/>
                    <a:pt x="3225" y="1442"/>
                  </a:cubicBezTo>
                  <a:cubicBezTo>
                    <a:pt x="3240" y="1410"/>
                    <a:pt x="3265" y="1402"/>
                    <a:pt x="3291" y="1399"/>
                  </a:cubicBezTo>
                  <a:cubicBezTo>
                    <a:pt x="3351" y="1393"/>
                    <a:pt x="3408" y="1395"/>
                    <a:pt x="3457" y="1438"/>
                  </a:cubicBezTo>
                  <a:cubicBezTo>
                    <a:pt x="3485" y="1462"/>
                    <a:pt x="3518" y="1481"/>
                    <a:pt x="3541" y="1523"/>
                  </a:cubicBezTo>
                  <a:cubicBezTo>
                    <a:pt x="3479" y="1528"/>
                    <a:pt x="3426" y="1554"/>
                    <a:pt x="3366" y="1550"/>
                  </a:cubicBezTo>
                  <a:close/>
                  <a:moveTo>
                    <a:pt x="18" y="867"/>
                  </a:moveTo>
                  <a:cubicBezTo>
                    <a:pt x="12" y="863"/>
                    <a:pt x="6" y="858"/>
                    <a:pt x="0" y="854"/>
                  </a:cubicBezTo>
                  <a:cubicBezTo>
                    <a:pt x="0" y="878"/>
                    <a:pt x="0" y="878"/>
                    <a:pt x="0" y="878"/>
                  </a:cubicBezTo>
                  <a:cubicBezTo>
                    <a:pt x="15" y="891"/>
                    <a:pt x="29" y="905"/>
                    <a:pt x="42" y="921"/>
                  </a:cubicBezTo>
                  <a:cubicBezTo>
                    <a:pt x="59" y="944"/>
                    <a:pt x="73" y="970"/>
                    <a:pt x="90" y="996"/>
                  </a:cubicBezTo>
                  <a:cubicBezTo>
                    <a:pt x="59" y="1011"/>
                    <a:pt x="29" y="1012"/>
                    <a:pt x="0" y="1009"/>
                  </a:cubicBezTo>
                  <a:cubicBezTo>
                    <a:pt x="0" y="1031"/>
                    <a:pt x="0" y="1031"/>
                    <a:pt x="0" y="1031"/>
                  </a:cubicBezTo>
                  <a:cubicBezTo>
                    <a:pt x="38" y="1033"/>
                    <a:pt x="77" y="1028"/>
                    <a:pt x="117" y="1012"/>
                  </a:cubicBezTo>
                  <a:cubicBezTo>
                    <a:pt x="93" y="956"/>
                    <a:pt x="66" y="905"/>
                    <a:pt x="18" y="867"/>
                  </a:cubicBezTo>
                  <a:close/>
                  <a:moveTo>
                    <a:pt x="55" y="580"/>
                  </a:moveTo>
                  <a:cubicBezTo>
                    <a:pt x="58" y="556"/>
                    <a:pt x="63" y="531"/>
                    <a:pt x="63" y="506"/>
                  </a:cubicBezTo>
                  <a:cubicBezTo>
                    <a:pt x="63" y="465"/>
                    <a:pt x="60" y="423"/>
                    <a:pt x="19" y="399"/>
                  </a:cubicBezTo>
                  <a:cubicBezTo>
                    <a:pt x="12" y="402"/>
                    <a:pt x="6" y="406"/>
                    <a:pt x="0" y="409"/>
                  </a:cubicBezTo>
                  <a:cubicBezTo>
                    <a:pt x="0" y="434"/>
                    <a:pt x="0" y="434"/>
                    <a:pt x="0" y="434"/>
                  </a:cubicBezTo>
                  <a:cubicBezTo>
                    <a:pt x="7" y="430"/>
                    <a:pt x="14" y="426"/>
                    <a:pt x="22" y="422"/>
                  </a:cubicBezTo>
                  <a:cubicBezTo>
                    <a:pt x="50" y="478"/>
                    <a:pt x="45" y="530"/>
                    <a:pt x="27" y="581"/>
                  </a:cubicBezTo>
                  <a:cubicBezTo>
                    <a:pt x="26" y="585"/>
                    <a:pt x="24" y="590"/>
                    <a:pt x="21" y="592"/>
                  </a:cubicBezTo>
                  <a:cubicBezTo>
                    <a:pt x="14" y="597"/>
                    <a:pt x="7" y="602"/>
                    <a:pt x="0" y="607"/>
                  </a:cubicBezTo>
                  <a:cubicBezTo>
                    <a:pt x="0" y="634"/>
                    <a:pt x="0" y="634"/>
                    <a:pt x="0" y="634"/>
                  </a:cubicBezTo>
                  <a:cubicBezTo>
                    <a:pt x="17" y="622"/>
                    <a:pt x="37" y="614"/>
                    <a:pt x="59" y="607"/>
                  </a:cubicBezTo>
                  <a:cubicBezTo>
                    <a:pt x="116" y="588"/>
                    <a:pt x="173" y="599"/>
                    <a:pt x="234" y="589"/>
                  </a:cubicBezTo>
                  <a:cubicBezTo>
                    <a:pt x="223" y="635"/>
                    <a:pt x="196" y="662"/>
                    <a:pt x="175" y="692"/>
                  </a:cubicBezTo>
                  <a:cubicBezTo>
                    <a:pt x="139" y="746"/>
                    <a:pt x="84" y="763"/>
                    <a:pt x="25" y="772"/>
                  </a:cubicBezTo>
                  <a:cubicBezTo>
                    <a:pt x="16" y="773"/>
                    <a:pt x="8" y="774"/>
                    <a:pt x="0" y="774"/>
                  </a:cubicBezTo>
                  <a:cubicBezTo>
                    <a:pt x="0" y="796"/>
                    <a:pt x="0" y="796"/>
                    <a:pt x="0" y="796"/>
                  </a:cubicBezTo>
                  <a:cubicBezTo>
                    <a:pt x="8" y="795"/>
                    <a:pt x="17" y="794"/>
                    <a:pt x="26" y="792"/>
                  </a:cubicBezTo>
                  <a:cubicBezTo>
                    <a:pt x="71" y="783"/>
                    <a:pt x="119" y="776"/>
                    <a:pt x="155" y="746"/>
                  </a:cubicBezTo>
                  <a:cubicBezTo>
                    <a:pt x="202" y="706"/>
                    <a:pt x="237" y="655"/>
                    <a:pt x="255" y="594"/>
                  </a:cubicBezTo>
                  <a:cubicBezTo>
                    <a:pt x="257" y="587"/>
                    <a:pt x="253" y="579"/>
                    <a:pt x="251" y="566"/>
                  </a:cubicBezTo>
                  <a:cubicBezTo>
                    <a:pt x="186" y="571"/>
                    <a:pt x="122" y="575"/>
                    <a:pt x="55" y="580"/>
                  </a:cubicBezTo>
                  <a:close/>
                  <a:moveTo>
                    <a:pt x="3740" y="24"/>
                  </a:moveTo>
                  <a:cubicBezTo>
                    <a:pt x="3734" y="17"/>
                    <a:pt x="3730" y="9"/>
                    <a:pt x="3724" y="0"/>
                  </a:cubicBezTo>
                  <a:cubicBezTo>
                    <a:pt x="3693" y="0"/>
                    <a:pt x="3693" y="0"/>
                    <a:pt x="3693" y="0"/>
                  </a:cubicBezTo>
                  <a:cubicBezTo>
                    <a:pt x="3705" y="14"/>
                    <a:pt x="3716" y="28"/>
                    <a:pt x="3728" y="42"/>
                  </a:cubicBezTo>
                  <a:cubicBezTo>
                    <a:pt x="3773" y="97"/>
                    <a:pt x="3810" y="157"/>
                    <a:pt x="3840" y="221"/>
                  </a:cubicBezTo>
                  <a:cubicBezTo>
                    <a:pt x="3840" y="174"/>
                    <a:pt x="3840" y="174"/>
                    <a:pt x="3840" y="174"/>
                  </a:cubicBezTo>
                  <a:cubicBezTo>
                    <a:pt x="3812" y="122"/>
                    <a:pt x="3779" y="72"/>
                    <a:pt x="3740" y="24"/>
                  </a:cubicBezTo>
                  <a:close/>
                </a:path>
              </a:pathLst>
            </a:custGeom>
            <a:solidFill>
              <a:schemeClr val="accent3"/>
            </a:solidFill>
            <a:ln>
              <a:noFill/>
            </a:ln>
          </p:spPr>
        </p:sp>
        <p:sp>
          <p:nvSpPr>
            <p:cNvPr id="18" name="Freeform 9"/>
            <p:cNvSpPr>
              <a:spLocks noEditPoints="1"/>
            </p:cNvSpPr>
            <p:nvPr/>
          </p:nvSpPr>
          <p:spPr bwMode="auto">
            <a:xfrm>
              <a:off x="0" y="-2313"/>
              <a:ext cx="12191768" cy="6864081"/>
            </a:xfrm>
            <a:custGeom>
              <a:avLst/>
              <a:gdLst/>
              <a:ahLst/>
              <a:cxnLst/>
              <a:rect l="0" t="0" r="r" b="b"/>
              <a:pathLst>
                <a:path w="3840" h="2161">
                  <a:moveTo>
                    <a:pt x="3767" y="2161"/>
                  </a:moveTo>
                  <a:cubicBezTo>
                    <a:pt x="3792" y="2161"/>
                    <a:pt x="3792" y="2161"/>
                    <a:pt x="3792" y="2161"/>
                  </a:cubicBezTo>
                  <a:cubicBezTo>
                    <a:pt x="3801" y="2150"/>
                    <a:pt x="3810" y="2139"/>
                    <a:pt x="3819" y="2129"/>
                  </a:cubicBezTo>
                  <a:cubicBezTo>
                    <a:pt x="3826" y="2122"/>
                    <a:pt x="3833" y="2116"/>
                    <a:pt x="3840" y="2109"/>
                  </a:cubicBezTo>
                  <a:cubicBezTo>
                    <a:pt x="3840" y="2086"/>
                    <a:pt x="3840" y="2086"/>
                    <a:pt x="3840" y="2086"/>
                  </a:cubicBezTo>
                  <a:cubicBezTo>
                    <a:pt x="3813" y="2108"/>
                    <a:pt x="3789" y="2134"/>
                    <a:pt x="3767" y="2161"/>
                  </a:cubicBezTo>
                  <a:close/>
                  <a:moveTo>
                    <a:pt x="2102" y="2102"/>
                  </a:moveTo>
                  <a:cubicBezTo>
                    <a:pt x="2066" y="2113"/>
                    <a:pt x="2034" y="2138"/>
                    <a:pt x="1997" y="2160"/>
                  </a:cubicBezTo>
                  <a:cubicBezTo>
                    <a:pt x="1986" y="2061"/>
                    <a:pt x="1945" y="1974"/>
                    <a:pt x="1884" y="1890"/>
                  </a:cubicBezTo>
                  <a:cubicBezTo>
                    <a:pt x="1880" y="1898"/>
                    <a:pt x="1875" y="1903"/>
                    <a:pt x="1876" y="1907"/>
                  </a:cubicBezTo>
                  <a:cubicBezTo>
                    <a:pt x="1878" y="1959"/>
                    <a:pt x="1853" y="2002"/>
                    <a:pt x="1834" y="2046"/>
                  </a:cubicBezTo>
                  <a:cubicBezTo>
                    <a:pt x="1817" y="2083"/>
                    <a:pt x="1797" y="2118"/>
                    <a:pt x="1779" y="2154"/>
                  </a:cubicBezTo>
                  <a:cubicBezTo>
                    <a:pt x="1751" y="2147"/>
                    <a:pt x="1721" y="2139"/>
                    <a:pt x="1690" y="2130"/>
                  </a:cubicBezTo>
                  <a:cubicBezTo>
                    <a:pt x="1660" y="2122"/>
                    <a:pt x="1630" y="2111"/>
                    <a:pt x="1598" y="2101"/>
                  </a:cubicBezTo>
                  <a:cubicBezTo>
                    <a:pt x="1591" y="2122"/>
                    <a:pt x="1589" y="2141"/>
                    <a:pt x="1591" y="2161"/>
                  </a:cubicBezTo>
                  <a:cubicBezTo>
                    <a:pt x="1612" y="2161"/>
                    <a:pt x="1612" y="2161"/>
                    <a:pt x="1612" y="2161"/>
                  </a:cubicBezTo>
                  <a:cubicBezTo>
                    <a:pt x="1612" y="2160"/>
                    <a:pt x="1612" y="2160"/>
                    <a:pt x="1612" y="2160"/>
                  </a:cubicBezTo>
                  <a:cubicBezTo>
                    <a:pt x="1610" y="2151"/>
                    <a:pt x="1612" y="2142"/>
                    <a:pt x="1612" y="2136"/>
                  </a:cubicBezTo>
                  <a:cubicBezTo>
                    <a:pt x="1646" y="2144"/>
                    <a:pt x="1678" y="2152"/>
                    <a:pt x="1710" y="2157"/>
                  </a:cubicBezTo>
                  <a:cubicBezTo>
                    <a:pt x="1715" y="2158"/>
                    <a:pt x="1720" y="2159"/>
                    <a:pt x="1725" y="2161"/>
                  </a:cubicBezTo>
                  <a:cubicBezTo>
                    <a:pt x="1807" y="2161"/>
                    <a:pt x="1807" y="2161"/>
                    <a:pt x="1807" y="2161"/>
                  </a:cubicBezTo>
                  <a:cubicBezTo>
                    <a:pt x="1811" y="2140"/>
                    <a:pt x="1819" y="2120"/>
                    <a:pt x="1830" y="2099"/>
                  </a:cubicBezTo>
                  <a:cubicBezTo>
                    <a:pt x="1855" y="2052"/>
                    <a:pt x="1883" y="2007"/>
                    <a:pt x="1898" y="1950"/>
                  </a:cubicBezTo>
                  <a:cubicBezTo>
                    <a:pt x="1913" y="1978"/>
                    <a:pt x="1930" y="2005"/>
                    <a:pt x="1942" y="2034"/>
                  </a:cubicBezTo>
                  <a:cubicBezTo>
                    <a:pt x="1959" y="2075"/>
                    <a:pt x="1971" y="2117"/>
                    <a:pt x="1974" y="2161"/>
                  </a:cubicBezTo>
                  <a:cubicBezTo>
                    <a:pt x="2037" y="2161"/>
                    <a:pt x="2037" y="2161"/>
                    <a:pt x="2037" y="2161"/>
                  </a:cubicBezTo>
                  <a:cubicBezTo>
                    <a:pt x="2053" y="2147"/>
                    <a:pt x="2074" y="2137"/>
                    <a:pt x="2093" y="2127"/>
                  </a:cubicBezTo>
                  <a:cubicBezTo>
                    <a:pt x="2112" y="2116"/>
                    <a:pt x="2133" y="2110"/>
                    <a:pt x="2158" y="2122"/>
                  </a:cubicBezTo>
                  <a:cubicBezTo>
                    <a:pt x="2152" y="2135"/>
                    <a:pt x="2146" y="2148"/>
                    <a:pt x="2140" y="2161"/>
                  </a:cubicBezTo>
                  <a:cubicBezTo>
                    <a:pt x="2165" y="2161"/>
                    <a:pt x="2165" y="2161"/>
                    <a:pt x="2165" y="2161"/>
                  </a:cubicBezTo>
                  <a:cubicBezTo>
                    <a:pt x="2179" y="2141"/>
                    <a:pt x="2198" y="2125"/>
                    <a:pt x="2227" y="2115"/>
                  </a:cubicBezTo>
                  <a:cubicBezTo>
                    <a:pt x="2180" y="2097"/>
                    <a:pt x="2139" y="2090"/>
                    <a:pt x="2102" y="2102"/>
                  </a:cubicBezTo>
                  <a:close/>
                  <a:moveTo>
                    <a:pt x="234" y="1391"/>
                  </a:moveTo>
                  <a:cubicBezTo>
                    <a:pt x="269" y="1368"/>
                    <a:pt x="307" y="1351"/>
                    <a:pt x="333" y="1324"/>
                  </a:cubicBezTo>
                  <a:cubicBezTo>
                    <a:pt x="360" y="1296"/>
                    <a:pt x="372" y="1256"/>
                    <a:pt x="377" y="1206"/>
                  </a:cubicBezTo>
                  <a:cubicBezTo>
                    <a:pt x="338" y="1242"/>
                    <a:pt x="298" y="1245"/>
                    <a:pt x="257" y="1241"/>
                  </a:cubicBezTo>
                  <a:cubicBezTo>
                    <a:pt x="232" y="1238"/>
                    <a:pt x="207" y="1236"/>
                    <a:pt x="182" y="1231"/>
                  </a:cubicBezTo>
                  <a:cubicBezTo>
                    <a:pt x="135" y="1223"/>
                    <a:pt x="89" y="1227"/>
                    <a:pt x="46" y="1244"/>
                  </a:cubicBezTo>
                  <a:cubicBezTo>
                    <a:pt x="29" y="1250"/>
                    <a:pt x="13" y="1258"/>
                    <a:pt x="0" y="1268"/>
                  </a:cubicBezTo>
                  <a:cubicBezTo>
                    <a:pt x="0" y="1518"/>
                    <a:pt x="0" y="1518"/>
                    <a:pt x="0" y="1518"/>
                  </a:cubicBezTo>
                  <a:cubicBezTo>
                    <a:pt x="18" y="1545"/>
                    <a:pt x="24" y="1579"/>
                    <a:pt x="40" y="1609"/>
                  </a:cubicBezTo>
                  <a:cubicBezTo>
                    <a:pt x="37" y="1582"/>
                    <a:pt x="33" y="1555"/>
                    <a:pt x="30" y="1524"/>
                  </a:cubicBezTo>
                  <a:cubicBezTo>
                    <a:pt x="56" y="1540"/>
                    <a:pt x="80" y="1555"/>
                    <a:pt x="108" y="1572"/>
                  </a:cubicBezTo>
                  <a:cubicBezTo>
                    <a:pt x="117" y="1594"/>
                    <a:pt x="115" y="1621"/>
                    <a:pt x="107" y="1649"/>
                  </a:cubicBezTo>
                  <a:cubicBezTo>
                    <a:pt x="98" y="1680"/>
                    <a:pt x="91" y="1712"/>
                    <a:pt x="82" y="1746"/>
                  </a:cubicBezTo>
                  <a:cubicBezTo>
                    <a:pt x="77" y="1743"/>
                    <a:pt x="67" y="1741"/>
                    <a:pt x="61" y="1735"/>
                  </a:cubicBezTo>
                  <a:cubicBezTo>
                    <a:pt x="37" y="1714"/>
                    <a:pt x="17" y="1692"/>
                    <a:pt x="0" y="1667"/>
                  </a:cubicBezTo>
                  <a:cubicBezTo>
                    <a:pt x="0" y="1706"/>
                    <a:pt x="0" y="1706"/>
                    <a:pt x="0" y="1706"/>
                  </a:cubicBezTo>
                  <a:cubicBezTo>
                    <a:pt x="26" y="1740"/>
                    <a:pt x="59" y="1768"/>
                    <a:pt x="107" y="1774"/>
                  </a:cubicBezTo>
                  <a:cubicBezTo>
                    <a:pt x="112" y="1741"/>
                    <a:pt x="116" y="1710"/>
                    <a:pt x="122" y="1678"/>
                  </a:cubicBezTo>
                  <a:cubicBezTo>
                    <a:pt x="128" y="1647"/>
                    <a:pt x="135" y="1617"/>
                    <a:pt x="141" y="1589"/>
                  </a:cubicBezTo>
                  <a:cubicBezTo>
                    <a:pt x="182" y="1589"/>
                    <a:pt x="222" y="1586"/>
                    <a:pt x="262" y="1588"/>
                  </a:cubicBezTo>
                  <a:cubicBezTo>
                    <a:pt x="310" y="1591"/>
                    <a:pt x="360" y="1588"/>
                    <a:pt x="405" y="1613"/>
                  </a:cubicBezTo>
                  <a:cubicBezTo>
                    <a:pt x="409" y="1615"/>
                    <a:pt x="414" y="1614"/>
                    <a:pt x="424" y="1614"/>
                  </a:cubicBezTo>
                  <a:cubicBezTo>
                    <a:pt x="376" y="1521"/>
                    <a:pt x="317" y="1446"/>
                    <a:pt x="234" y="1391"/>
                  </a:cubicBezTo>
                  <a:close/>
                  <a:moveTo>
                    <a:pt x="28" y="1374"/>
                  </a:moveTo>
                  <a:cubicBezTo>
                    <a:pt x="30" y="1346"/>
                    <a:pt x="51" y="1340"/>
                    <a:pt x="69" y="1332"/>
                  </a:cubicBezTo>
                  <a:cubicBezTo>
                    <a:pt x="88" y="1323"/>
                    <a:pt x="108" y="1317"/>
                    <a:pt x="126" y="1305"/>
                  </a:cubicBezTo>
                  <a:cubicBezTo>
                    <a:pt x="100" y="1309"/>
                    <a:pt x="73" y="1312"/>
                    <a:pt x="43" y="1317"/>
                  </a:cubicBezTo>
                  <a:cubicBezTo>
                    <a:pt x="54" y="1286"/>
                    <a:pt x="76" y="1271"/>
                    <a:pt x="103" y="1264"/>
                  </a:cubicBezTo>
                  <a:cubicBezTo>
                    <a:pt x="137" y="1256"/>
                    <a:pt x="171" y="1250"/>
                    <a:pt x="207" y="1255"/>
                  </a:cubicBezTo>
                  <a:cubicBezTo>
                    <a:pt x="249" y="1262"/>
                    <a:pt x="292" y="1262"/>
                    <a:pt x="340" y="1265"/>
                  </a:cubicBezTo>
                  <a:cubicBezTo>
                    <a:pt x="340" y="1292"/>
                    <a:pt x="324" y="1308"/>
                    <a:pt x="306" y="1320"/>
                  </a:cubicBezTo>
                  <a:cubicBezTo>
                    <a:pt x="274" y="1342"/>
                    <a:pt x="243" y="1373"/>
                    <a:pt x="197" y="1358"/>
                  </a:cubicBezTo>
                  <a:cubicBezTo>
                    <a:pt x="168" y="1374"/>
                    <a:pt x="139" y="1354"/>
                    <a:pt x="111" y="1358"/>
                  </a:cubicBezTo>
                  <a:cubicBezTo>
                    <a:pt x="84" y="1362"/>
                    <a:pt x="57" y="1368"/>
                    <a:pt x="28" y="1374"/>
                  </a:cubicBezTo>
                  <a:close/>
                  <a:moveTo>
                    <a:pt x="376" y="1574"/>
                  </a:moveTo>
                  <a:cubicBezTo>
                    <a:pt x="319" y="1561"/>
                    <a:pt x="266" y="1566"/>
                    <a:pt x="213" y="1568"/>
                  </a:cubicBezTo>
                  <a:cubicBezTo>
                    <a:pt x="138" y="1571"/>
                    <a:pt x="81" y="1539"/>
                    <a:pt x="41" y="1476"/>
                  </a:cubicBezTo>
                  <a:cubicBezTo>
                    <a:pt x="40" y="1474"/>
                    <a:pt x="39" y="1471"/>
                    <a:pt x="39" y="1468"/>
                  </a:cubicBezTo>
                  <a:cubicBezTo>
                    <a:pt x="38" y="1466"/>
                    <a:pt x="39" y="1463"/>
                    <a:pt x="40" y="1456"/>
                  </a:cubicBezTo>
                  <a:cubicBezTo>
                    <a:pt x="87" y="1451"/>
                    <a:pt x="130" y="1470"/>
                    <a:pt x="176" y="1477"/>
                  </a:cubicBezTo>
                  <a:cubicBezTo>
                    <a:pt x="138" y="1447"/>
                    <a:pt x="91" y="1439"/>
                    <a:pt x="47" y="1426"/>
                  </a:cubicBezTo>
                  <a:cubicBezTo>
                    <a:pt x="85" y="1376"/>
                    <a:pt x="123" y="1368"/>
                    <a:pt x="186" y="1394"/>
                  </a:cubicBezTo>
                  <a:cubicBezTo>
                    <a:pt x="240" y="1416"/>
                    <a:pt x="284" y="1453"/>
                    <a:pt x="321" y="1497"/>
                  </a:cubicBezTo>
                  <a:cubicBezTo>
                    <a:pt x="342" y="1520"/>
                    <a:pt x="358" y="1548"/>
                    <a:pt x="376" y="1574"/>
                  </a:cubicBezTo>
                  <a:close/>
                  <a:moveTo>
                    <a:pt x="1637" y="0"/>
                  </a:moveTo>
                  <a:cubicBezTo>
                    <a:pt x="1612" y="0"/>
                    <a:pt x="1612" y="0"/>
                    <a:pt x="1612" y="0"/>
                  </a:cubicBezTo>
                  <a:cubicBezTo>
                    <a:pt x="1614" y="3"/>
                    <a:pt x="1616" y="6"/>
                    <a:pt x="1618" y="9"/>
                  </a:cubicBezTo>
                  <a:cubicBezTo>
                    <a:pt x="1624" y="6"/>
                    <a:pt x="1632" y="4"/>
                    <a:pt x="1637" y="0"/>
                  </a:cubicBezTo>
                  <a:close/>
                  <a:moveTo>
                    <a:pt x="1656" y="290"/>
                  </a:moveTo>
                  <a:cubicBezTo>
                    <a:pt x="1634" y="349"/>
                    <a:pt x="1638" y="405"/>
                    <a:pt x="1650" y="462"/>
                  </a:cubicBezTo>
                  <a:cubicBezTo>
                    <a:pt x="1663" y="521"/>
                    <a:pt x="1697" y="569"/>
                    <a:pt x="1738" y="614"/>
                  </a:cubicBezTo>
                  <a:cubicBezTo>
                    <a:pt x="1799" y="558"/>
                    <a:pt x="1823" y="487"/>
                    <a:pt x="1829" y="409"/>
                  </a:cubicBezTo>
                  <a:cubicBezTo>
                    <a:pt x="1834" y="331"/>
                    <a:pt x="1815" y="259"/>
                    <a:pt x="1758" y="199"/>
                  </a:cubicBezTo>
                  <a:cubicBezTo>
                    <a:pt x="1804" y="136"/>
                    <a:pt x="1840" y="70"/>
                    <a:pt x="1863" y="0"/>
                  </a:cubicBezTo>
                  <a:cubicBezTo>
                    <a:pt x="1838" y="0"/>
                    <a:pt x="1838" y="0"/>
                    <a:pt x="1838" y="0"/>
                  </a:cubicBezTo>
                  <a:cubicBezTo>
                    <a:pt x="1830" y="30"/>
                    <a:pt x="1817" y="58"/>
                    <a:pt x="1803" y="77"/>
                  </a:cubicBezTo>
                  <a:cubicBezTo>
                    <a:pt x="1811" y="51"/>
                    <a:pt x="1819" y="25"/>
                    <a:pt x="1827" y="0"/>
                  </a:cubicBezTo>
                  <a:cubicBezTo>
                    <a:pt x="1807" y="0"/>
                    <a:pt x="1807" y="0"/>
                    <a:pt x="1807" y="0"/>
                  </a:cubicBezTo>
                  <a:cubicBezTo>
                    <a:pt x="1799" y="27"/>
                    <a:pt x="1788" y="54"/>
                    <a:pt x="1774" y="80"/>
                  </a:cubicBezTo>
                  <a:cubicBezTo>
                    <a:pt x="1735" y="152"/>
                    <a:pt x="1693" y="223"/>
                    <a:pt x="1622" y="275"/>
                  </a:cubicBezTo>
                  <a:cubicBezTo>
                    <a:pt x="1547" y="178"/>
                    <a:pt x="1376" y="143"/>
                    <a:pt x="1228" y="260"/>
                  </a:cubicBezTo>
                  <a:cubicBezTo>
                    <a:pt x="1232" y="307"/>
                    <a:pt x="1268" y="328"/>
                    <a:pt x="1305" y="346"/>
                  </a:cubicBezTo>
                  <a:cubicBezTo>
                    <a:pt x="1327" y="357"/>
                    <a:pt x="1352" y="363"/>
                    <a:pt x="1375" y="371"/>
                  </a:cubicBezTo>
                  <a:cubicBezTo>
                    <a:pt x="1342" y="429"/>
                    <a:pt x="1310" y="484"/>
                    <a:pt x="1277" y="541"/>
                  </a:cubicBezTo>
                  <a:cubicBezTo>
                    <a:pt x="1288" y="549"/>
                    <a:pt x="1294" y="556"/>
                    <a:pt x="1301" y="557"/>
                  </a:cubicBezTo>
                  <a:cubicBezTo>
                    <a:pt x="1363" y="567"/>
                    <a:pt x="1425" y="558"/>
                    <a:pt x="1481" y="533"/>
                  </a:cubicBezTo>
                  <a:cubicBezTo>
                    <a:pt x="1524" y="514"/>
                    <a:pt x="1551" y="474"/>
                    <a:pt x="1579" y="437"/>
                  </a:cubicBezTo>
                  <a:cubicBezTo>
                    <a:pt x="1604" y="403"/>
                    <a:pt x="1617" y="365"/>
                    <a:pt x="1625" y="325"/>
                  </a:cubicBezTo>
                  <a:cubicBezTo>
                    <a:pt x="1629" y="310"/>
                    <a:pt x="1632" y="295"/>
                    <a:pt x="1656" y="290"/>
                  </a:cubicBezTo>
                  <a:close/>
                  <a:moveTo>
                    <a:pt x="1665" y="348"/>
                  </a:moveTo>
                  <a:cubicBezTo>
                    <a:pt x="1670" y="317"/>
                    <a:pt x="1683" y="287"/>
                    <a:pt x="1721" y="274"/>
                  </a:cubicBezTo>
                  <a:cubicBezTo>
                    <a:pt x="1739" y="323"/>
                    <a:pt x="1722" y="376"/>
                    <a:pt x="1750" y="418"/>
                  </a:cubicBezTo>
                  <a:cubicBezTo>
                    <a:pt x="1751" y="376"/>
                    <a:pt x="1753" y="333"/>
                    <a:pt x="1755" y="284"/>
                  </a:cubicBezTo>
                  <a:cubicBezTo>
                    <a:pt x="1786" y="300"/>
                    <a:pt x="1796" y="320"/>
                    <a:pt x="1802" y="345"/>
                  </a:cubicBezTo>
                  <a:cubicBezTo>
                    <a:pt x="1813" y="394"/>
                    <a:pt x="1806" y="442"/>
                    <a:pt x="1791" y="489"/>
                  </a:cubicBezTo>
                  <a:cubicBezTo>
                    <a:pt x="1781" y="524"/>
                    <a:pt x="1767" y="556"/>
                    <a:pt x="1735" y="583"/>
                  </a:cubicBezTo>
                  <a:cubicBezTo>
                    <a:pt x="1718" y="556"/>
                    <a:pt x="1701" y="533"/>
                    <a:pt x="1688" y="507"/>
                  </a:cubicBezTo>
                  <a:cubicBezTo>
                    <a:pt x="1663" y="457"/>
                    <a:pt x="1655" y="403"/>
                    <a:pt x="1665" y="348"/>
                  </a:cubicBezTo>
                  <a:close/>
                  <a:moveTo>
                    <a:pt x="1247" y="272"/>
                  </a:moveTo>
                  <a:cubicBezTo>
                    <a:pt x="1308" y="223"/>
                    <a:pt x="1375" y="201"/>
                    <a:pt x="1448" y="206"/>
                  </a:cubicBezTo>
                  <a:cubicBezTo>
                    <a:pt x="1484" y="209"/>
                    <a:pt x="1520" y="218"/>
                    <a:pt x="1543" y="257"/>
                  </a:cubicBezTo>
                  <a:cubicBezTo>
                    <a:pt x="1484" y="266"/>
                    <a:pt x="1426" y="258"/>
                    <a:pt x="1373" y="283"/>
                  </a:cubicBezTo>
                  <a:cubicBezTo>
                    <a:pt x="1412" y="285"/>
                    <a:pt x="1452" y="286"/>
                    <a:pt x="1500" y="287"/>
                  </a:cubicBezTo>
                  <a:cubicBezTo>
                    <a:pt x="1462" y="309"/>
                    <a:pt x="1432" y="327"/>
                    <a:pt x="1401" y="345"/>
                  </a:cubicBezTo>
                  <a:cubicBezTo>
                    <a:pt x="1398" y="347"/>
                    <a:pt x="1393" y="346"/>
                    <a:pt x="1389" y="346"/>
                  </a:cubicBezTo>
                  <a:cubicBezTo>
                    <a:pt x="1334" y="339"/>
                    <a:pt x="1285" y="322"/>
                    <a:pt x="1247" y="272"/>
                  </a:cubicBezTo>
                  <a:close/>
                  <a:moveTo>
                    <a:pt x="1561" y="427"/>
                  </a:moveTo>
                  <a:cubicBezTo>
                    <a:pt x="1527" y="476"/>
                    <a:pt x="1488" y="518"/>
                    <a:pt x="1424" y="528"/>
                  </a:cubicBezTo>
                  <a:cubicBezTo>
                    <a:pt x="1387" y="533"/>
                    <a:pt x="1351" y="546"/>
                    <a:pt x="1305" y="536"/>
                  </a:cubicBezTo>
                  <a:cubicBezTo>
                    <a:pt x="1341" y="485"/>
                    <a:pt x="1356" y="429"/>
                    <a:pt x="1398" y="385"/>
                  </a:cubicBezTo>
                  <a:cubicBezTo>
                    <a:pt x="1438" y="344"/>
                    <a:pt x="1480" y="315"/>
                    <a:pt x="1547" y="332"/>
                  </a:cubicBezTo>
                  <a:cubicBezTo>
                    <a:pt x="1536" y="349"/>
                    <a:pt x="1529" y="363"/>
                    <a:pt x="1519" y="374"/>
                  </a:cubicBezTo>
                  <a:cubicBezTo>
                    <a:pt x="1509" y="386"/>
                    <a:pt x="1496" y="395"/>
                    <a:pt x="1485" y="406"/>
                  </a:cubicBezTo>
                  <a:cubicBezTo>
                    <a:pt x="1475" y="415"/>
                    <a:pt x="1465" y="424"/>
                    <a:pt x="1456" y="434"/>
                  </a:cubicBezTo>
                  <a:cubicBezTo>
                    <a:pt x="1506" y="422"/>
                    <a:pt x="1539" y="387"/>
                    <a:pt x="1571" y="349"/>
                  </a:cubicBezTo>
                  <a:cubicBezTo>
                    <a:pt x="1587" y="381"/>
                    <a:pt x="1576" y="405"/>
                    <a:pt x="1561" y="427"/>
                  </a:cubicBezTo>
                  <a:close/>
                  <a:moveTo>
                    <a:pt x="2363" y="240"/>
                  </a:moveTo>
                  <a:cubicBezTo>
                    <a:pt x="2295" y="191"/>
                    <a:pt x="2217" y="165"/>
                    <a:pt x="2135" y="139"/>
                  </a:cubicBezTo>
                  <a:cubicBezTo>
                    <a:pt x="2120" y="92"/>
                    <a:pt x="2103" y="46"/>
                    <a:pt x="2083" y="0"/>
                  </a:cubicBezTo>
                  <a:cubicBezTo>
                    <a:pt x="2028" y="0"/>
                    <a:pt x="2028" y="0"/>
                    <a:pt x="2028" y="0"/>
                  </a:cubicBezTo>
                  <a:cubicBezTo>
                    <a:pt x="2055" y="53"/>
                    <a:pt x="2079" y="107"/>
                    <a:pt x="2101" y="163"/>
                  </a:cubicBezTo>
                  <a:cubicBezTo>
                    <a:pt x="2080" y="179"/>
                    <a:pt x="2060" y="192"/>
                    <a:pt x="2043" y="208"/>
                  </a:cubicBezTo>
                  <a:cubicBezTo>
                    <a:pt x="1989" y="259"/>
                    <a:pt x="1952" y="322"/>
                    <a:pt x="1938" y="395"/>
                  </a:cubicBezTo>
                  <a:cubicBezTo>
                    <a:pt x="1931" y="430"/>
                    <a:pt x="1935" y="467"/>
                    <a:pt x="1936" y="503"/>
                  </a:cubicBezTo>
                  <a:cubicBezTo>
                    <a:pt x="1936" y="517"/>
                    <a:pt x="1948" y="523"/>
                    <a:pt x="1962" y="525"/>
                  </a:cubicBezTo>
                  <a:cubicBezTo>
                    <a:pt x="2002" y="528"/>
                    <a:pt x="2033" y="508"/>
                    <a:pt x="2064" y="489"/>
                  </a:cubicBezTo>
                  <a:cubicBezTo>
                    <a:pt x="2088" y="474"/>
                    <a:pt x="2108" y="452"/>
                    <a:pt x="2132" y="431"/>
                  </a:cubicBezTo>
                  <a:cubicBezTo>
                    <a:pt x="2147" y="496"/>
                    <a:pt x="2145" y="561"/>
                    <a:pt x="2146" y="629"/>
                  </a:cubicBezTo>
                  <a:cubicBezTo>
                    <a:pt x="2125" y="622"/>
                    <a:pt x="2108" y="612"/>
                    <a:pt x="2090" y="609"/>
                  </a:cubicBezTo>
                  <a:cubicBezTo>
                    <a:pt x="2045" y="600"/>
                    <a:pt x="2008" y="621"/>
                    <a:pt x="1977" y="651"/>
                  </a:cubicBezTo>
                  <a:cubicBezTo>
                    <a:pt x="1943" y="683"/>
                    <a:pt x="1919" y="723"/>
                    <a:pt x="1906" y="768"/>
                  </a:cubicBezTo>
                  <a:cubicBezTo>
                    <a:pt x="1900" y="792"/>
                    <a:pt x="1891" y="816"/>
                    <a:pt x="1882" y="840"/>
                  </a:cubicBezTo>
                  <a:cubicBezTo>
                    <a:pt x="1869" y="879"/>
                    <a:pt x="1849" y="914"/>
                    <a:pt x="1799" y="933"/>
                  </a:cubicBezTo>
                  <a:cubicBezTo>
                    <a:pt x="1846" y="949"/>
                    <a:pt x="1887" y="956"/>
                    <a:pt x="1924" y="944"/>
                  </a:cubicBezTo>
                  <a:cubicBezTo>
                    <a:pt x="1960" y="932"/>
                    <a:pt x="1991" y="906"/>
                    <a:pt x="2028" y="884"/>
                  </a:cubicBezTo>
                  <a:cubicBezTo>
                    <a:pt x="2041" y="983"/>
                    <a:pt x="2083" y="1069"/>
                    <a:pt x="2146" y="1152"/>
                  </a:cubicBezTo>
                  <a:cubicBezTo>
                    <a:pt x="2150" y="1143"/>
                    <a:pt x="2154" y="1139"/>
                    <a:pt x="2154" y="1135"/>
                  </a:cubicBezTo>
                  <a:cubicBezTo>
                    <a:pt x="2150" y="1083"/>
                    <a:pt x="2174" y="1040"/>
                    <a:pt x="2193" y="995"/>
                  </a:cubicBezTo>
                  <a:cubicBezTo>
                    <a:pt x="2209" y="958"/>
                    <a:pt x="2228" y="923"/>
                    <a:pt x="2247" y="886"/>
                  </a:cubicBezTo>
                  <a:cubicBezTo>
                    <a:pt x="2274" y="893"/>
                    <a:pt x="2305" y="900"/>
                    <a:pt x="2335" y="908"/>
                  </a:cubicBezTo>
                  <a:cubicBezTo>
                    <a:pt x="2366" y="917"/>
                    <a:pt x="2396" y="927"/>
                    <a:pt x="2428" y="936"/>
                  </a:cubicBezTo>
                  <a:cubicBezTo>
                    <a:pt x="2452" y="862"/>
                    <a:pt x="2410" y="800"/>
                    <a:pt x="2370" y="740"/>
                  </a:cubicBezTo>
                  <a:cubicBezTo>
                    <a:pt x="2329" y="679"/>
                    <a:pt x="2274" y="635"/>
                    <a:pt x="2193" y="639"/>
                  </a:cubicBezTo>
                  <a:cubicBezTo>
                    <a:pt x="2196" y="596"/>
                    <a:pt x="2200" y="557"/>
                    <a:pt x="2201" y="518"/>
                  </a:cubicBezTo>
                  <a:cubicBezTo>
                    <a:pt x="2202" y="479"/>
                    <a:pt x="2199" y="440"/>
                    <a:pt x="2198" y="394"/>
                  </a:cubicBezTo>
                  <a:cubicBezTo>
                    <a:pt x="2290" y="477"/>
                    <a:pt x="2392" y="519"/>
                    <a:pt x="2515" y="497"/>
                  </a:cubicBezTo>
                  <a:cubicBezTo>
                    <a:pt x="2522" y="464"/>
                    <a:pt x="2507" y="436"/>
                    <a:pt x="2498" y="407"/>
                  </a:cubicBezTo>
                  <a:cubicBezTo>
                    <a:pt x="2475" y="334"/>
                    <a:pt x="2423" y="284"/>
                    <a:pt x="2363" y="240"/>
                  </a:cubicBezTo>
                  <a:close/>
                  <a:moveTo>
                    <a:pt x="2121" y="396"/>
                  </a:moveTo>
                  <a:cubicBezTo>
                    <a:pt x="2112" y="413"/>
                    <a:pt x="2102" y="431"/>
                    <a:pt x="2088" y="444"/>
                  </a:cubicBezTo>
                  <a:cubicBezTo>
                    <a:pt x="2054" y="476"/>
                    <a:pt x="2016" y="502"/>
                    <a:pt x="1966" y="504"/>
                  </a:cubicBezTo>
                  <a:cubicBezTo>
                    <a:pt x="1925" y="408"/>
                    <a:pt x="2004" y="235"/>
                    <a:pt x="2086" y="238"/>
                  </a:cubicBezTo>
                  <a:cubicBezTo>
                    <a:pt x="2093" y="300"/>
                    <a:pt x="2056" y="349"/>
                    <a:pt x="2035" y="409"/>
                  </a:cubicBezTo>
                  <a:cubicBezTo>
                    <a:pt x="2081" y="368"/>
                    <a:pt x="2090" y="314"/>
                    <a:pt x="2113" y="266"/>
                  </a:cubicBezTo>
                  <a:cubicBezTo>
                    <a:pt x="2148" y="312"/>
                    <a:pt x="2145" y="354"/>
                    <a:pt x="2121" y="396"/>
                  </a:cubicBezTo>
                  <a:close/>
                  <a:moveTo>
                    <a:pt x="2164" y="368"/>
                  </a:moveTo>
                  <a:cubicBezTo>
                    <a:pt x="2185" y="440"/>
                    <a:pt x="2184" y="509"/>
                    <a:pt x="2173" y="578"/>
                  </a:cubicBezTo>
                  <a:cubicBezTo>
                    <a:pt x="2151" y="458"/>
                    <a:pt x="2149" y="402"/>
                    <a:pt x="2164" y="368"/>
                  </a:cubicBezTo>
                  <a:close/>
                  <a:moveTo>
                    <a:pt x="2014" y="836"/>
                  </a:moveTo>
                  <a:cubicBezTo>
                    <a:pt x="2008" y="884"/>
                    <a:pt x="1967" y="899"/>
                    <a:pt x="1933" y="919"/>
                  </a:cubicBezTo>
                  <a:cubicBezTo>
                    <a:pt x="1914" y="929"/>
                    <a:pt x="1892" y="936"/>
                    <a:pt x="1868" y="925"/>
                  </a:cubicBezTo>
                  <a:cubicBezTo>
                    <a:pt x="1886" y="881"/>
                    <a:pt x="1905" y="842"/>
                    <a:pt x="1917" y="801"/>
                  </a:cubicBezTo>
                  <a:cubicBezTo>
                    <a:pt x="1928" y="766"/>
                    <a:pt x="1948" y="738"/>
                    <a:pt x="1970" y="711"/>
                  </a:cubicBezTo>
                  <a:cubicBezTo>
                    <a:pt x="1988" y="690"/>
                    <a:pt x="2012" y="677"/>
                    <a:pt x="2044" y="680"/>
                  </a:cubicBezTo>
                  <a:cubicBezTo>
                    <a:pt x="2027" y="705"/>
                    <a:pt x="2012" y="727"/>
                    <a:pt x="1997" y="750"/>
                  </a:cubicBezTo>
                  <a:cubicBezTo>
                    <a:pt x="2016" y="739"/>
                    <a:pt x="2030" y="723"/>
                    <a:pt x="2046" y="710"/>
                  </a:cubicBezTo>
                  <a:cubicBezTo>
                    <a:pt x="2061" y="697"/>
                    <a:pt x="2076" y="681"/>
                    <a:pt x="2102" y="691"/>
                  </a:cubicBezTo>
                  <a:cubicBezTo>
                    <a:pt x="2084" y="715"/>
                    <a:pt x="2067" y="736"/>
                    <a:pt x="2052" y="759"/>
                  </a:cubicBezTo>
                  <a:cubicBezTo>
                    <a:pt x="2036" y="783"/>
                    <a:pt x="2041" y="817"/>
                    <a:pt x="2014" y="836"/>
                  </a:cubicBezTo>
                  <a:close/>
                  <a:moveTo>
                    <a:pt x="2311" y="708"/>
                  </a:moveTo>
                  <a:cubicBezTo>
                    <a:pt x="2361" y="754"/>
                    <a:pt x="2395" y="811"/>
                    <a:pt x="2413" y="877"/>
                  </a:cubicBezTo>
                  <a:cubicBezTo>
                    <a:pt x="2415" y="886"/>
                    <a:pt x="2413" y="896"/>
                    <a:pt x="2413" y="901"/>
                  </a:cubicBezTo>
                  <a:cubicBezTo>
                    <a:pt x="2379" y="894"/>
                    <a:pt x="2347" y="887"/>
                    <a:pt x="2315" y="882"/>
                  </a:cubicBezTo>
                  <a:cubicBezTo>
                    <a:pt x="2287" y="877"/>
                    <a:pt x="2262" y="867"/>
                    <a:pt x="2245" y="849"/>
                  </a:cubicBezTo>
                  <a:cubicBezTo>
                    <a:pt x="2242" y="817"/>
                    <a:pt x="2240" y="789"/>
                    <a:pt x="2237" y="758"/>
                  </a:cubicBezTo>
                  <a:cubicBezTo>
                    <a:pt x="2263" y="775"/>
                    <a:pt x="2286" y="790"/>
                    <a:pt x="2308" y="804"/>
                  </a:cubicBezTo>
                  <a:cubicBezTo>
                    <a:pt x="2284" y="769"/>
                    <a:pt x="2244" y="747"/>
                    <a:pt x="2233" y="703"/>
                  </a:cubicBezTo>
                  <a:cubicBezTo>
                    <a:pt x="2268" y="684"/>
                    <a:pt x="2287" y="685"/>
                    <a:pt x="2311" y="708"/>
                  </a:cubicBezTo>
                  <a:close/>
                  <a:moveTo>
                    <a:pt x="2196" y="942"/>
                  </a:moveTo>
                  <a:cubicBezTo>
                    <a:pt x="2172" y="989"/>
                    <a:pt x="2144" y="1035"/>
                    <a:pt x="2131" y="1092"/>
                  </a:cubicBezTo>
                  <a:cubicBezTo>
                    <a:pt x="2115" y="1064"/>
                    <a:pt x="2097" y="1038"/>
                    <a:pt x="2085" y="1009"/>
                  </a:cubicBezTo>
                  <a:cubicBezTo>
                    <a:pt x="2062" y="956"/>
                    <a:pt x="2047" y="901"/>
                    <a:pt x="2051" y="842"/>
                  </a:cubicBezTo>
                  <a:cubicBezTo>
                    <a:pt x="2055" y="774"/>
                    <a:pt x="2079" y="744"/>
                    <a:pt x="2140" y="730"/>
                  </a:cubicBezTo>
                  <a:cubicBezTo>
                    <a:pt x="2133" y="777"/>
                    <a:pt x="2120" y="822"/>
                    <a:pt x="2131" y="869"/>
                  </a:cubicBezTo>
                  <a:cubicBezTo>
                    <a:pt x="2144" y="825"/>
                    <a:pt x="2146" y="777"/>
                    <a:pt x="2171" y="737"/>
                  </a:cubicBezTo>
                  <a:cubicBezTo>
                    <a:pt x="2177" y="740"/>
                    <a:pt x="2180" y="740"/>
                    <a:pt x="2182" y="742"/>
                  </a:cubicBezTo>
                  <a:cubicBezTo>
                    <a:pt x="2185" y="743"/>
                    <a:pt x="2187" y="745"/>
                    <a:pt x="2188" y="747"/>
                  </a:cubicBezTo>
                  <a:cubicBezTo>
                    <a:pt x="2227" y="811"/>
                    <a:pt x="2231" y="876"/>
                    <a:pt x="2196" y="942"/>
                  </a:cubicBezTo>
                  <a:close/>
                  <a:moveTo>
                    <a:pt x="2186" y="341"/>
                  </a:moveTo>
                  <a:cubicBezTo>
                    <a:pt x="2172" y="318"/>
                    <a:pt x="2164" y="291"/>
                    <a:pt x="2173" y="259"/>
                  </a:cubicBezTo>
                  <a:cubicBezTo>
                    <a:pt x="2215" y="285"/>
                    <a:pt x="2254" y="309"/>
                    <a:pt x="2293" y="333"/>
                  </a:cubicBezTo>
                  <a:cubicBezTo>
                    <a:pt x="2295" y="331"/>
                    <a:pt x="2296" y="329"/>
                    <a:pt x="2298" y="327"/>
                  </a:cubicBezTo>
                  <a:cubicBezTo>
                    <a:pt x="2263" y="296"/>
                    <a:pt x="2228" y="266"/>
                    <a:pt x="2192" y="236"/>
                  </a:cubicBezTo>
                  <a:cubicBezTo>
                    <a:pt x="2221" y="214"/>
                    <a:pt x="2267" y="215"/>
                    <a:pt x="2335" y="250"/>
                  </a:cubicBezTo>
                  <a:cubicBezTo>
                    <a:pt x="2424" y="296"/>
                    <a:pt x="2477" y="372"/>
                    <a:pt x="2493" y="476"/>
                  </a:cubicBezTo>
                  <a:cubicBezTo>
                    <a:pt x="2375" y="501"/>
                    <a:pt x="2244" y="433"/>
                    <a:pt x="2186" y="341"/>
                  </a:cubicBezTo>
                  <a:close/>
                  <a:moveTo>
                    <a:pt x="3427" y="2161"/>
                  </a:moveTo>
                  <a:cubicBezTo>
                    <a:pt x="3453" y="2161"/>
                    <a:pt x="3453" y="2161"/>
                    <a:pt x="3453" y="2161"/>
                  </a:cubicBezTo>
                  <a:cubicBezTo>
                    <a:pt x="3438" y="2123"/>
                    <a:pt x="3425" y="2085"/>
                    <a:pt x="3396" y="2056"/>
                  </a:cubicBezTo>
                  <a:cubicBezTo>
                    <a:pt x="3406" y="2089"/>
                    <a:pt x="3416" y="2122"/>
                    <a:pt x="3427" y="2161"/>
                  </a:cubicBezTo>
                  <a:close/>
                  <a:moveTo>
                    <a:pt x="3373" y="1911"/>
                  </a:moveTo>
                  <a:cubicBezTo>
                    <a:pt x="3329" y="1929"/>
                    <a:pt x="3320" y="1970"/>
                    <a:pt x="3315" y="2011"/>
                  </a:cubicBezTo>
                  <a:cubicBezTo>
                    <a:pt x="3312" y="2036"/>
                    <a:pt x="3314" y="2061"/>
                    <a:pt x="3314" y="2085"/>
                  </a:cubicBezTo>
                  <a:cubicBezTo>
                    <a:pt x="3248" y="2072"/>
                    <a:pt x="3185" y="2059"/>
                    <a:pt x="3121" y="2046"/>
                  </a:cubicBezTo>
                  <a:cubicBezTo>
                    <a:pt x="3117" y="2058"/>
                    <a:pt x="3113" y="2066"/>
                    <a:pt x="3114" y="2073"/>
                  </a:cubicBezTo>
                  <a:cubicBezTo>
                    <a:pt x="3119" y="2104"/>
                    <a:pt x="3128" y="2134"/>
                    <a:pt x="3141" y="2161"/>
                  </a:cubicBezTo>
                  <a:cubicBezTo>
                    <a:pt x="3169" y="2161"/>
                    <a:pt x="3169" y="2161"/>
                    <a:pt x="3169" y="2161"/>
                  </a:cubicBezTo>
                  <a:cubicBezTo>
                    <a:pt x="3154" y="2135"/>
                    <a:pt x="3139" y="2108"/>
                    <a:pt x="3135" y="2071"/>
                  </a:cubicBezTo>
                  <a:cubicBezTo>
                    <a:pt x="3194" y="2089"/>
                    <a:pt x="3253" y="2086"/>
                    <a:pt x="3307" y="2111"/>
                  </a:cubicBezTo>
                  <a:cubicBezTo>
                    <a:pt x="3334" y="2124"/>
                    <a:pt x="3358" y="2139"/>
                    <a:pt x="3376" y="2161"/>
                  </a:cubicBezTo>
                  <a:cubicBezTo>
                    <a:pt x="3413" y="2161"/>
                    <a:pt x="3413" y="2161"/>
                    <a:pt x="3413" y="2161"/>
                  </a:cubicBezTo>
                  <a:cubicBezTo>
                    <a:pt x="3389" y="2139"/>
                    <a:pt x="3367" y="2121"/>
                    <a:pt x="3346" y="2102"/>
                  </a:cubicBezTo>
                  <a:cubicBezTo>
                    <a:pt x="3343" y="2099"/>
                    <a:pt x="3342" y="2094"/>
                    <a:pt x="3341" y="2090"/>
                  </a:cubicBezTo>
                  <a:cubicBezTo>
                    <a:pt x="3331" y="2037"/>
                    <a:pt x="3332" y="1985"/>
                    <a:pt x="3367" y="1933"/>
                  </a:cubicBezTo>
                  <a:cubicBezTo>
                    <a:pt x="3433" y="1975"/>
                    <a:pt x="3475" y="2031"/>
                    <a:pt x="3493" y="2103"/>
                  </a:cubicBezTo>
                  <a:cubicBezTo>
                    <a:pt x="3497" y="2122"/>
                    <a:pt x="3500" y="2141"/>
                    <a:pt x="3497" y="2161"/>
                  </a:cubicBezTo>
                  <a:cubicBezTo>
                    <a:pt x="3519" y="2161"/>
                    <a:pt x="3519" y="2161"/>
                    <a:pt x="3519" y="2161"/>
                  </a:cubicBezTo>
                  <a:cubicBezTo>
                    <a:pt x="3519" y="2074"/>
                    <a:pt x="3474" y="1978"/>
                    <a:pt x="3373" y="1911"/>
                  </a:cubicBezTo>
                  <a:close/>
                </a:path>
              </a:pathLst>
            </a:custGeom>
            <a:solidFill>
              <a:schemeClr val="accent2"/>
            </a:solidFill>
            <a:ln>
              <a:noFill/>
            </a:ln>
          </p:spPr>
        </p:sp>
        <p:sp>
          <p:nvSpPr>
            <p:cNvPr id="13" name="Freeform 5"/>
            <p:cNvSpPr>
              <a:spLocks noEditPoints="1"/>
            </p:cNvSpPr>
            <p:nvPr/>
          </p:nvSpPr>
          <p:spPr bwMode="auto">
            <a:xfrm>
              <a:off x="-1" y="3175"/>
              <a:ext cx="12191769" cy="6919008"/>
            </a:xfrm>
            <a:custGeom>
              <a:avLst/>
              <a:gdLst/>
              <a:ahLst/>
              <a:cxnLst/>
              <a:rect l="0" t="0" r="r" b="b"/>
              <a:pathLst>
                <a:path w="3840" h="2178">
                  <a:moveTo>
                    <a:pt x="224" y="0"/>
                  </a:moveTo>
                  <a:cubicBezTo>
                    <a:pt x="223" y="7"/>
                    <a:pt x="223" y="14"/>
                    <a:pt x="222" y="20"/>
                  </a:cubicBezTo>
                  <a:cubicBezTo>
                    <a:pt x="221" y="34"/>
                    <a:pt x="221" y="48"/>
                    <a:pt x="220" y="61"/>
                  </a:cubicBezTo>
                  <a:cubicBezTo>
                    <a:pt x="233" y="42"/>
                    <a:pt x="240" y="21"/>
                    <a:pt x="243" y="0"/>
                  </a:cubicBezTo>
                  <a:lnTo>
                    <a:pt x="224" y="0"/>
                  </a:lnTo>
                  <a:close/>
                  <a:moveTo>
                    <a:pt x="60" y="0"/>
                  </a:moveTo>
                  <a:cubicBezTo>
                    <a:pt x="59" y="3"/>
                    <a:pt x="58" y="6"/>
                    <a:pt x="56" y="9"/>
                  </a:cubicBezTo>
                  <a:cubicBezTo>
                    <a:pt x="60" y="6"/>
                    <a:pt x="63" y="3"/>
                    <a:pt x="67" y="0"/>
                  </a:cubicBezTo>
                  <a:lnTo>
                    <a:pt x="60" y="0"/>
                  </a:lnTo>
                  <a:close/>
                  <a:moveTo>
                    <a:pt x="1209" y="90"/>
                  </a:moveTo>
                  <a:cubicBezTo>
                    <a:pt x="1181" y="65"/>
                    <a:pt x="1167" y="33"/>
                    <a:pt x="1155" y="0"/>
                  </a:cubicBezTo>
                  <a:cubicBezTo>
                    <a:pt x="1130" y="0"/>
                    <a:pt x="1130" y="0"/>
                    <a:pt x="1130" y="0"/>
                  </a:cubicBezTo>
                  <a:cubicBezTo>
                    <a:pt x="1138" y="25"/>
                    <a:pt x="1148" y="50"/>
                    <a:pt x="1162" y="75"/>
                  </a:cubicBezTo>
                  <a:cubicBezTo>
                    <a:pt x="1132" y="66"/>
                    <a:pt x="1101" y="59"/>
                    <a:pt x="1072" y="46"/>
                  </a:cubicBezTo>
                  <a:cubicBezTo>
                    <a:pt x="1043" y="34"/>
                    <a:pt x="1014" y="19"/>
                    <a:pt x="989" y="0"/>
                  </a:cubicBezTo>
                  <a:cubicBezTo>
                    <a:pt x="952" y="0"/>
                    <a:pt x="952" y="0"/>
                    <a:pt x="952" y="0"/>
                  </a:cubicBezTo>
                  <a:cubicBezTo>
                    <a:pt x="1028" y="59"/>
                    <a:pt x="1116" y="92"/>
                    <a:pt x="1215" y="108"/>
                  </a:cubicBezTo>
                  <a:cubicBezTo>
                    <a:pt x="1212" y="99"/>
                    <a:pt x="1212" y="93"/>
                    <a:pt x="1209" y="90"/>
                  </a:cubicBezTo>
                  <a:close/>
                  <a:moveTo>
                    <a:pt x="812" y="188"/>
                  </a:moveTo>
                  <a:cubicBezTo>
                    <a:pt x="858" y="167"/>
                    <a:pt x="892" y="144"/>
                    <a:pt x="911" y="110"/>
                  </a:cubicBezTo>
                  <a:cubicBezTo>
                    <a:pt x="928" y="78"/>
                    <a:pt x="933" y="39"/>
                    <a:pt x="944" y="0"/>
                  </a:cubicBezTo>
                  <a:cubicBezTo>
                    <a:pt x="916" y="0"/>
                    <a:pt x="916" y="0"/>
                    <a:pt x="916" y="0"/>
                  </a:cubicBezTo>
                  <a:cubicBezTo>
                    <a:pt x="921" y="29"/>
                    <a:pt x="908" y="57"/>
                    <a:pt x="900" y="85"/>
                  </a:cubicBezTo>
                  <a:cubicBezTo>
                    <a:pt x="894" y="106"/>
                    <a:pt x="883" y="126"/>
                    <a:pt x="857" y="134"/>
                  </a:cubicBezTo>
                  <a:cubicBezTo>
                    <a:pt x="840" y="90"/>
                    <a:pt x="827" y="48"/>
                    <a:pt x="808" y="10"/>
                  </a:cubicBezTo>
                  <a:cubicBezTo>
                    <a:pt x="806" y="7"/>
                    <a:pt x="804" y="3"/>
                    <a:pt x="803" y="0"/>
                  </a:cubicBezTo>
                  <a:cubicBezTo>
                    <a:pt x="780" y="0"/>
                    <a:pt x="780" y="0"/>
                    <a:pt x="780" y="0"/>
                  </a:cubicBezTo>
                  <a:cubicBezTo>
                    <a:pt x="791" y="20"/>
                    <a:pt x="800" y="42"/>
                    <a:pt x="809" y="63"/>
                  </a:cubicBezTo>
                  <a:cubicBezTo>
                    <a:pt x="826" y="101"/>
                    <a:pt x="835" y="139"/>
                    <a:pt x="812" y="188"/>
                  </a:cubicBezTo>
                  <a:close/>
                  <a:moveTo>
                    <a:pt x="3840" y="1212"/>
                  </a:moveTo>
                  <a:cubicBezTo>
                    <a:pt x="3840" y="1188"/>
                    <a:pt x="3840" y="1188"/>
                    <a:pt x="3840" y="1188"/>
                  </a:cubicBezTo>
                  <a:cubicBezTo>
                    <a:pt x="3815" y="1174"/>
                    <a:pt x="3790" y="1162"/>
                    <a:pt x="3761" y="1158"/>
                  </a:cubicBezTo>
                  <a:cubicBezTo>
                    <a:pt x="3786" y="1178"/>
                    <a:pt x="3815" y="1192"/>
                    <a:pt x="3840" y="1212"/>
                  </a:cubicBezTo>
                  <a:close/>
                  <a:moveTo>
                    <a:pt x="1082" y="1289"/>
                  </a:moveTo>
                  <a:cubicBezTo>
                    <a:pt x="1118" y="1215"/>
                    <a:pt x="1157" y="1142"/>
                    <a:pt x="1225" y="1086"/>
                  </a:cubicBezTo>
                  <a:cubicBezTo>
                    <a:pt x="1304" y="1180"/>
                    <a:pt x="1477" y="1206"/>
                    <a:pt x="1619" y="1082"/>
                  </a:cubicBezTo>
                  <a:cubicBezTo>
                    <a:pt x="1613" y="1035"/>
                    <a:pt x="1576" y="1016"/>
                    <a:pt x="1538" y="1000"/>
                  </a:cubicBezTo>
                  <a:cubicBezTo>
                    <a:pt x="1515" y="990"/>
                    <a:pt x="1490" y="985"/>
                    <a:pt x="1467" y="979"/>
                  </a:cubicBezTo>
                  <a:cubicBezTo>
                    <a:pt x="1497" y="919"/>
                    <a:pt x="1526" y="862"/>
                    <a:pt x="1556" y="804"/>
                  </a:cubicBezTo>
                  <a:cubicBezTo>
                    <a:pt x="1545" y="797"/>
                    <a:pt x="1539" y="790"/>
                    <a:pt x="1532" y="789"/>
                  </a:cubicBezTo>
                  <a:cubicBezTo>
                    <a:pt x="1469" y="782"/>
                    <a:pt x="1408" y="794"/>
                    <a:pt x="1353" y="822"/>
                  </a:cubicBezTo>
                  <a:cubicBezTo>
                    <a:pt x="1311" y="843"/>
                    <a:pt x="1286" y="885"/>
                    <a:pt x="1260" y="923"/>
                  </a:cubicBezTo>
                  <a:cubicBezTo>
                    <a:pt x="1237" y="957"/>
                    <a:pt x="1225" y="996"/>
                    <a:pt x="1219" y="1036"/>
                  </a:cubicBezTo>
                  <a:cubicBezTo>
                    <a:pt x="1216" y="1051"/>
                    <a:pt x="1214" y="1067"/>
                    <a:pt x="1191" y="1073"/>
                  </a:cubicBezTo>
                  <a:cubicBezTo>
                    <a:pt x="1210" y="1013"/>
                    <a:pt x="1203" y="957"/>
                    <a:pt x="1188" y="901"/>
                  </a:cubicBezTo>
                  <a:cubicBezTo>
                    <a:pt x="1172" y="842"/>
                    <a:pt x="1135" y="797"/>
                    <a:pt x="1093" y="753"/>
                  </a:cubicBezTo>
                  <a:cubicBezTo>
                    <a:pt x="1035" y="812"/>
                    <a:pt x="1014" y="885"/>
                    <a:pt x="1012" y="963"/>
                  </a:cubicBezTo>
                  <a:cubicBezTo>
                    <a:pt x="1010" y="1041"/>
                    <a:pt x="1032" y="1112"/>
                    <a:pt x="1092" y="1169"/>
                  </a:cubicBezTo>
                  <a:cubicBezTo>
                    <a:pt x="1010" y="1294"/>
                    <a:pt x="968" y="1427"/>
                    <a:pt x="977" y="1577"/>
                  </a:cubicBezTo>
                  <a:cubicBezTo>
                    <a:pt x="878" y="1473"/>
                    <a:pt x="811" y="1351"/>
                    <a:pt x="752" y="1221"/>
                  </a:cubicBezTo>
                  <a:cubicBezTo>
                    <a:pt x="772" y="1204"/>
                    <a:pt x="791" y="1191"/>
                    <a:pt x="807" y="1174"/>
                  </a:cubicBezTo>
                  <a:cubicBezTo>
                    <a:pt x="859" y="1120"/>
                    <a:pt x="893" y="1055"/>
                    <a:pt x="903" y="982"/>
                  </a:cubicBezTo>
                  <a:cubicBezTo>
                    <a:pt x="909" y="947"/>
                    <a:pt x="903" y="910"/>
                    <a:pt x="900" y="874"/>
                  </a:cubicBezTo>
                  <a:cubicBezTo>
                    <a:pt x="899" y="859"/>
                    <a:pt x="887" y="854"/>
                    <a:pt x="872" y="854"/>
                  </a:cubicBezTo>
                  <a:cubicBezTo>
                    <a:pt x="833" y="852"/>
                    <a:pt x="803" y="873"/>
                    <a:pt x="773" y="894"/>
                  </a:cubicBezTo>
                  <a:cubicBezTo>
                    <a:pt x="750" y="910"/>
                    <a:pt x="731" y="933"/>
                    <a:pt x="707" y="955"/>
                  </a:cubicBezTo>
                  <a:cubicBezTo>
                    <a:pt x="690" y="892"/>
                    <a:pt x="688" y="827"/>
                    <a:pt x="684" y="758"/>
                  </a:cubicBezTo>
                  <a:cubicBezTo>
                    <a:pt x="705" y="765"/>
                    <a:pt x="723" y="773"/>
                    <a:pt x="741" y="776"/>
                  </a:cubicBezTo>
                  <a:cubicBezTo>
                    <a:pt x="787" y="782"/>
                    <a:pt x="823" y="759"/>
                    <a:pt x="852" y="729"/>
                  </a:cubicBezTo>
                  <a:cubicBezTo>
                    <a:pt x="884" y="695"/>
                    <a:pt x="906" y="654"/>
                    <a:pt x="917" y="608"/>
                  </a:cubicBezTo>
                  <a:cubicBezTo>
                    <a:pt x="922" y="583"/>
                    <a:pt x="930" y="559"/>
                    <a:pt x="937" y="535"/>
                  </a:cubicBezTo>
                  <a:cubicBezTo>
                    <a:pt x="949" y="495"/>
                    <a:pt x="967" y="460"/>
                    <a:pt x="1016" y="438"/>
                  </a:cubicBezTo>
                  <a:cubicBezTo>
                    <a:pt x="968" y="424"/>
                    <a:pt x="927" y="419"/>
                    <a:pt x="890" y="433"/>
                  </a:cubicBezTo>
                  <a:cubicBezTo>
                    <a:pt x="855" y="446"/>
                    <a:pt x="825" y="474"/>
                    <a:pt x="789" y="498"/>
                  </a:cubicBezTo>
                  <a:cubicBezTo>
                    <a:pt x="772" y="400"/>
                    <a:pt x="725" y="316"/>
                    <a:pt x="659" y="236"/>
                  </a:cubicBezTo>
                  <a:cubicBezTo>
                    <a:pt x="655" y="245"/>
                    <a:pt x="651" y="249"/>
                    <a:pt x="652" y="254"/>
                  </a:cubicBezTo>
                  <a:cubicBezTo>
                    <a:pt x="658" y="305"/>
                    <a:pt x="636" y="349"/>
                    <a:pt x="619" y="395"/>
                  </a:cubicBezTo>
                  <a:cubicBezTo>
                    <a:pt x="605" y="433"/>
                    <a:pt x="587" y="469"/>
                    <a:pt x="571" y="506"/>
                  </a:cubicBezTo>
                  <a:cubicBezTo>
                    <a:pt x="543" y="501"/>
                    <a:pt x="512" y="496"/>
                    <a:pt x="481" y="489"/>
                  </a:cubicBezTo>
                  <a:cubicBezTo>
                    <a:pt x="450" y="482"/>
                    <a:pt x="420" y="473"/>
                    <a:pt x="387" y="465"/>
                  </a:cubicBezTo>
                  <a:cubicBezTo>
                    <a:pt x="367" y="541"/>
                    <a:pt x="412" y="600"/>
                    <a:pt x="455" y="658"/>
                  </a:cubicBezTo>
                  <a:cubicBezTo>
                    <a:pt x="499" y="717"/>
                    <a:pt x="556" y="758"/>
                    <a:pt x="637" y="751"/>
                  </a:cubicBezTo>
                  <a:cubicBezTo>
                    <a:pt x="636" y="794"/>
                    <a:pt x="634" y="833"/>
                    <a:pt x="635" y="872"/>
                  </a:cubicBezTo>
                  <a:cubicBezTo>
                    <a:pt x="636" y="911"/>
                    <a:pt x="640" y="950"/>
                    <a:pt x="644" y="996"/>
                  </a:cubicBezTo>
                  <a:cubicBezTo>
                    <a:pt x="548" y="918"/>
                    <a:pt x="444" y="880"/>
                    <a:pt x="322" y="909"/>
                  </a:cubicBezTo>
                  <a:cubicBezTo>
                    <a:pt x="317" y="941"/>
                    <a:pt x="332" y="969"/>
                    <a:pt x="343" y="997"/>
                  </a:cubicBezTo>
                  <a:cubicBezTo>
                    <a:pt x="369" y="1069"/>
                    <a:pt x="424" y="1117"/>
                    <a:pt x="486" y="1157"/>
                  </a:cubicBezTo>
                  <a:cubicBezTo>
                    <a:pt x="557" y="1203"/>
                    <a:pt x="636" y="1225"/>
                    <a:pt x="719" y="1247"/>
                  </a:cubicBezTo>
                  <a:cubicBezTo>
                    <a:pt x="760" y="1355"/>
                    <a:pt x="810" y="1461"/>
                    <a:pt x="878" y="1557"/>
                  </a:cubicBezTo>
                  <a:cubicBezTo>
                    <a:pt x="945" y="1652"/>
                    <a:pt x="1022" y="1740"/>
                    <a:pt x="1098" y="1835"/>
                  </a:cubicBezTo>
                  <a:cubicBezTo>
                    <a:pt x="1068" y="1826"/>
                    <a:pt x="1041" y="1817"/>
                    <a:pt x="1015" y="1809"/>
                  </a:cubicBezTo>
                  <a:cubicBezTo>
                    <a:pt x="936" y="1649"/>
                    <a:pt x="818" y="1546"/>
                    <a:pt x="631" y="1532"/>
                  </a:cubicBezTo>
                  <a:cubicBezTo>
                    <a:pt x="626" y="1593"/>
                    <a:pt x="644" y="1644"/>
                    <a:pt x="680" y="1687"/>
                  </a:cubicBezTo>
                  <a:cubicBezTo>
                    <a:pt x="713" y="1727"/>
                    <a:pt x="753" y="1762"/>
                    <a:pt x="792" y="1802"/>
                  </a:cubicBezTo>
                  <a:cubicBezTo>
                    <a:pt x="678" y="1812"/>
                    <a:pt x="580" y="1861"/>
                    <a:pt x="481" y="1920"/>
                  </a:cubicBezTo>
                  <a:cubicBezTo>
                    <a:pt x="466" y="1912"/>
                    <a:pt x="446" y="1904"/>
                    <a:pt x="429" y="1893"/>
                  </a:cubicBezTo>
                  <a:cubicBezTo>
                    <a:pt x="351" y="1849"/>
                    <a:pt x="272" y="1856"/>
                    <a:pt x="194" y="1888"/>
                  </a:cubicBezTo>
                  <a:cubicBezTo>
                    <a:pt x="163" y="1901"/>
                    <a:pt x="133" y="1917"/>
                    <a:pt x="106" y="1937"/>
                  </a:cubicBezTo>
                  <a:cubicBezTo>
                    <a:pt x="75" y="1959"/>
                    <a:pt x="80" y="1982"/>
                    <a:pt x="115" y="2000"/>
                  </a:cubicBezTo>
                  <a:cubicBezTo>
                    <a:pt x="175" y="2030"/>
                    <a:pt x="238" y="2053"/>
                    <a:pt x="307" y="2043"/>
                  </a:cubicBezTo>
                  <a:cubicBezTo>
                    <a:pt x="308" y="2043"/>
                    <a:pt x="309" y="2045"/>
                    <a:pt x="310" y="2046"/>
                  </a:cubicBezTo>
                  <a:cubicBezTo>
                    <a:pt x="283" y="2081"/>
                    <a:pt x="259" y="2121"/>
                    <a:pt x="240" y="2161"/>
                  </a:cubicBezTo>
                  <a:cubicBezTo>
                    <a:pt x="263" y="2161"/>
                    <a:pt x="263" y="2161"/>
                    <a:pt x="263" y="2161"/>
                  </a:cubicBezTo>
                  <a:cubicBezTo>
                    <a:pt x="288" y="2111"/>
                    <a:pt x="321" y="2066"/>
                    <a:pt x="362" y="2026"/>
                  </a:cubicBezTo>
                  <a:cubicBezTo>
                    <a:pt x="374" y="2013"/>
                    <a:pt x="388" y="2016"/>
                    <a:pt x="405" y="2023"/>
                  </a:cubicBezTo>
                  <a:cubicBezTo>
                    <a:pt x="373" y="2070"/>
                    <a:pt x="342" y="2115"/>
                    <a:pt x="311" y="2161"/>
                  </a:cubicBezTo>
                  <a:cubicBezTo>
                    <a:pt x="322" y="2161"/>
                    <a:pt x="322" y="2161"/>
                    <a:pt x="322" y="2161"/>
                  </a:cubicBezTo>
                  <a:cubicBezTo>
                    <a:pt x="356" y="2122"/>
                    <a:pt x="390" y="2083"/>
                    <a:pt x="430" y="2037"/>
                  </a:cubicBezTo>
                  <a:cubicBezTo>
                    <a:pt x="433" y="2088"/>
                    <a:pt x="418" y="2127"/>
                    <a:pt x="395" y="2161"/>
                  </a:cubicBezTo>
                  <a:cubicBezTo>
                    <a:pt x="421" y="2161"/>
                    <a:pt x="421" y="2161"/>
                    <a:pt x="421" y="2161"/>
                  </a:cubicBezTo>
                  <a:cubicBezTo>
                    <a:pt x="426" y="2153"/>
                    <a:pt x="431" y="2146"/>
                    <a:pt x="437" y="2139"/>
                  </a:cubicBezTo>
                  <a:cubicBezTo>
                    <a:pt x="437" y="2138"/>
                    <a:pt x="439" y="2139"/>
                    <a:pt x="444" y="2138"/>
                  </a:cubicBezTo>
                  <a:cubicBezTo>
                    <a:pt x="446" y="2146"/>
                    <a:pt x="449" y="2153"/>
                    <a:pt x="451" y="2161"/>
                  </a:cubicBezTo>
                  <a:cubicBezTo>
                    <a:pt x="472" y="2161"/>
                    <a:pt x="472" y="2161"/>
                    <a:pt x="472" y="2161"/>
                  </a:cubicBezTo>
                  <a:cubicBezTo>
                    <a:pt x="469" y="2146"/>
                    <a:pt x="467" y="2132"/>
                    <a:pt x="467" y="2120"/>
                  </a:cubicBezTo>
                  <a:cubicBezTo>
                    <a:pt x="467" y="2088"/>
                    <a:pt x="463" y="2049"/>
                    <a:pt x="503" y="2027"/>
                  </a:cubicBezTo>
                  <a:cubicBezTo>
                    <a:pt x="525" y="2066"/>
                    <a:pt x="525" y="2108"/>
                    <a:pt x="542" y="2146"/>
                  </a:cubicBezTo>
                  <a:cubicBezTo>
                    <a:pt x="555" y="2104"/>
                    <a:pt x="533" y="2064"/>
                    <a:pt x="532" y="2021"/>
                  </a:cubicBezTo>
                  <a:cubicBezTo>
                    <a:pt x="562" y="2031"/>
                    <a:pt x="584" y="2049"/>
                    <a:pt x="594" y="2076"/>
                  </a:cubicBezTo>
                  <a:cubicBezTo>
                    <a:pt x="605" y="2104"/>
                    <a:pt x="611" y="2133"/>
                    <a:pt x="612" y="2161"/>
                  </a:cubicBezTo>
                  <a:cubicBezTo>
                    <a:pt x="634" y="2161"/>
                    <a:pt x="634" y="2161"/>
                    <a:pt x="634" y="2161"/>
                  </a:cubicBezTo>
                  <a:cubicBezTo>
                    <a:pt x="634" y="2159"/>
                    <a:pt x="633" y="2158"/>
                    <a:pt x="633" y="2157"/>
                  </a:cubicBezTo>
                  <a:cubicBezTo>
                    <a:pt x="632" y="2075"/>
                    <a:pt x="595" y="2009"/>
                    <a:pt x="525" y="1954"/>
                  </a:cubicBezTo>
                  <a:cubicBezTo>
                    <a:pt x="629" y="1898"/>
                    <a:pt x="732" y="1862"/>
                    <a:pt x="850" y="1864"/>
                  </a:cubicBezTo>
                  <a:cubicBezTo>
                    <a:pt x="765" y="1944"/>
                    <a:pt x="729" y="2037"/>
                    <a:pt x="749" y="2149"/>
                  </a:cubicBezTo>
                  <a:cubicBezTo>
                    <a:pt x="853" y="2178"/>
                    <a:pt x="1017" y="2048"/>
                    <a:pt x="1024" y="1886"/>
                  </a:cubicBezTo>
                  <a:cubicBezTo>
                    <a:pt x="1101" y="1909"/>
                    <a:pt x="1170" y="1941"/>
                    <a:pt x="1222" y="2003"/>
                  </a:cubicBezTo>
                  <a:cubicBezTo>
                    <a:pt x="1238" y="2022"/>
                    <a:pt x="1251" y="2043"/>
                    <a:pt x="1279" y="2048"/>
                  </a:cubicBezTo>
                  <a:cubicBezTo>
                    <a:pt x="1287" y="2050"/>
                    <a:pt x="1294" y="2059"/>
                    <a:pt x="1300" y="2066"/>
                  </a:cubicBezTo>
                  <a:cubicBezTo>
                    <a:pt x="1320" y="2097"/>
                    <a:pt x="1339" y="2128"/>
                    <a:pt x="1356" y="2161"/>
                  </a:cubicBezTo>
                  <a:cubicBezTo>
                    <a:pt x="1383" y="2161"/>
                    <a:pt x="1383" y="2161"/>
                    <a:pt x="1383" y="2161"/>
                  </a:cubicBezTo>
                  <a:cubicBezTo>
                    <a:pt x="1379" y="2144"/>
                    <a:pt x="1379" y="2126"/>
                    <a:pt x="1386" y="2105"/>
                  </a:cubicBezTo>
                  <a:cubicBezTo>
                    <a:pt x="1363" y="2119"/>
                    <a:pt x="1352" y="2113"/>
                    <a:pt x="1344" y="2096"/>
                  </a:cubicBezTo>
                  <a:cubicBezTo>
                    <a:pt x="1338" y="2083"/>
                    <a:pt x="1327" y="2070"/>
                    <a:pt x="1323" y="2056"/>
                  </a:cubicBezTo>
                  <a:cubicBezTo>
                    <a:pt x="1316" y="2033"/>
                    <a:pt x="1303" y="2020"/>
                    <a:pt x="1277" y="2019"/>
                  </a:cubicBezTo>
                  <a:cubicBezTo>
                    <a:pt x="1274" y="1974"/>
                    <a:pt x="1241" y="1957"/>
                    <a:pt x="1208" y="1941"/>
                  </a:cubicBezTo>
                  <a:cubicBezTo>
                    <a:pt x="1151" y="1913"/>
                    <a:pt x="1095" y="1881"/>
                    <a:pt x="1033" y="1863"/>
                  </a:cubicBezTo>
                  <a:cubicBezTo>
                    <a:pt x="1016" y="1858"/>
                    <a:pt x="1008" y="1851"/>
                    <a:pt x="1016" y="1834"/>
                  </a:cubicBezTo>
                  <a:cubicBezTo>
                    <a:pt x="1087" y="1842"/>
                    <a:pt x="1137" y="1894"/>
                    <a:pt x="1201" y="1919"/>
                  </a:cubicBezTo>
                  <a:cubicBezTo>
                    <a:pt x="1199" y="1908"/>
                    <a:pt x="1196" y="1900"/>
                    <a:pt x="1190" y="1893"/>
                  </a:cubicBezTo>
                  <a:cubicBezTo>
                    <a:pt x="1126" y="1821"/>
                    <a:pt x="1063" y="1749"/>
                    <a:pt x="998" y="1679"/>
                  </a:cubicBezTo>
                  <a:cubicBezTo>
                    <a:pt x="934" y="1610"/>
                    <a:pt x="883" y="1534"/>
                    <a:pt x="837" y="1453"/>
                  </a:cubicBezTo>
                  <a:cubicBezTo>
                    <a:pt x="829" y="1438"/>
                    <a:pt x="822" y="1421"/>
                    <a:pt x="814" y="1405"/>
                  </a:cubicBezTo>
                  <a:cubicBezTo>
                    <a:pt x="840" y="1432"/>
                    <a:pt x="857" y="1464"/>
                    <a:pt x="878" y="1494"/>
                  </a:cubicBezTo>
                  <a:cubicBezTo>
                    <a:pt x="950" y="1593"/>
                    <a:pt x="1030" y="1687"/>
                    <a:pt x="1112" y="1778"/>
                  </a:cubicBezTo>
                  <a:cubicBezTo>
                    <a:pt x="1180" y="1852"/>
                    <a:pt x="1250" y="1925"/>
                    <a:pt x="1319" y="1998"/>
                  </a:cubicBezTo>
                  <a:cubicBezTo>
                    <a:pt x="1365" y="2048"/>
                    <a:pt x="1404" y="2102"/>
                    <a:pt x="1437" y="2161"/>
                  </a:cubicBezTo>
                  <a:cubicBezTo>
                    <a:pt x="1461" y="2161"/>
                    <a:pt x="1461" y="2161"/>
                    <a:pt x="1461" y="2161"/>
                  </a:cubicBezTo>
                  <a:cubicBezTo>
                    <a:pt x="1425" y="2096"/>
                    <a:pt x="1381" y="2036"/>
                    <a:pt x="1330" y="1980"/>
                  </a:cubicBezTo>
                  <a:cubicBezTo>
                    <a:pt x="1321" y="1970"/>
                    <a:pt x="1314" y="1958"/>
                    <a:pt x="1303" y="1945"/>
                  </a:cubicBezTo>
                  <a:cubicBezTo>
                    <a:pt x="1313" y="1940"/>
                    <a:pt x="1320" y="1937"/>
                    <a:pt x="1327" y="1935"/>
                  </a:cubicBezTo>
                  <a:cubicBezTo>
                    <a:pt x="1406" y="1911"/>
                    <a:pt x="1449" y="1851"/>
                    <a:pt x="1476" y="1780"/>
                  </a:cubicBezTo>
                  <a:cubicBezTo>
                    <a:pt x="1490" y="1742"/>
                    <a:pt x="1495" y="1698"/>
                    <a:pt x="1498" y="1657"/>
                  </a:cubicBezTo>
                  <a:cubicBezTo>
                    <a:pt x="1500" y="1627"/>
                    <a:pt x="1492" y="1596"/>
                    <a:pt x="1489" y="1566"/>
                  </a:cubicBezTo>
                  <a:cubicBezTo>
                    <a:pt x="1437" y="1562"/>
                    <a:pt x="1406" y="1597"/>
                    <a:pt x="1366" y="1620"/>
                  </a:cubicBezTo>
                  <a:cubicBezTo>
                    <a:pt x="1352" y="1517"/>
                    <a:pt x="1304" y="1433"/>
                    <a:pt x="1242" y="1352"/>
                  </a:cubicBezTo>
                  <a:cubicBezTo>
                    <a:pt x="1235" y="1356"/>
                    <a:pt x="1227" y="1358"/>
                    <a:pt x="1222" y="1363"/>
                  </a:cubicBezTo>
                  <a:cubicBezTo>
                    <a:pt x="1162" y="1434"/>
                    <a:pt x="1122" y="1510"/>
                    <a:pt x="1130" y="1608"/>
                  </a:cubicBezTo>
                  <a:cubicBezTo>
                    <a:pt x="1135" y="1669"/>
                    <a:pt x="1137" y="1730"/>
                    <a:pt x="1157" y="1789"/>
                  </a:cubicBezTo>
                  <a:cubicBezTo>
                    <a:pt x="1071" y="1703"/>
                    <a:pt x="1019" y="1605"/>
                    <a:pt x="1035" y="1479"/>
                  </a:cubicBezTo>
                  <a:cubicBezTo>
                    <a:pt x="1043" y="1414"/>
                    <a:pt x="1053" y="1348"/>
                    <a:pt x="1082" y="1289"/>
                  </a:cubicBezTo>
                  <a:close/>
                  <a:moveTo>
                    <a:pt x="1599" y="1071"/>
                  </a:moveTo>
                  <a:cubicBezTo>
                    <a:pt x="1540" y="1123"/>
                    <a:pt x="1475" y="1148"/>
                    <a:pt x="1401" y="1146"/>
                  </a:cubicBezTo>
                  <a:cubicBezTo>
                    <a:pt x="1366" y="1145"/>
                    <a:pt x="1330" y="1138"/>
                    <a:pt x="1305" y="1100"/>
                  </a:cubicBezTo>
                  <a:cubicBezTo>
                    <a:pt x="1363" y="1089"/>
                    <a:pt x="1421" y="1094"/>
                    <a:pt x="1473" y="1066"/>
                  </a:cubicBezTo>
                  <a:cubicBezTo>
                    <a:pt x="1434" y="1067"/>
                    <a:pt x="1394" y="1067"/>
                    <a:pt x="1346" y="1068"/>
                  </a:cubicBezTo>
                  <a:cubicBezTo>
                    <a:pt x="1383" y="1044"/>
                    <a:pt x="1412" y="1025"/>
                    <a:pt x="1442" y="1005"/>
                  </a:cubicBezTo>
                  <a:cubicBezTo>
                    <a:pt x="1445" y="1003"/>
                    <a:pt x="1450" y="1004"/>
                    <a:pt x="1454" y="1004"/>
                  </a:cubicBezTo>
                  <a:cubicBezTo>
                    <a:pt x="1509" y="1008"/>
                    <a:pt x="1559" y="1023"/>
                    <a:pt x="1599" y="1071"/>
                  </a:cubicBezTo>
                  <a:close/>
                  <a:moveTo>
                    <a:pt x="1278" y="932"/>
                  </a:moveTo>
                  <a:cubicBezTo>
                    <a:pt x="1310" y="881"/>
                    <a:pt x="1347" y="837"/>
                    <a:pt x="1410" y="824"/>
                  </a:cubicBezTo>
                  <a:cubicBezTo>
                    <a:pt x="1446" y="817"/>
                    <a:pt x="1482" y="802"/>
                    <a:pt x="1529" y="810"/>
                  </a:cubicBezTo>
                  <a:cubicBezTo>
                    <a:pt x="1495" y="862"/>
                    <a:pt x="1483" y="920"/>
                    <a:pt x="1443" y="965"/>
                  </a:cubicBezTo>
                  <a:cubicBezTo>
                    <a:pt x="1406" y="1009"/>
                    <a:pt x="1365" y="1039"/>
                    <a:pt x="1297" y="1025"/>
                  </a:cubicBezTo>
                  <a:cubicBezTo>
                    <a:pt x="1307" y="1008"/>
                    <a:pt x="1314" y="994"/>
                    <a:pt x="1323" y="982"/>
                  </a:cubicBezTo>
                  <a:cubicBezTo>
                    <a:pt x="1332" y="970"/>
                    <a:pt x="1344" y="960"/>
                    <a:pt x="1355" y="949"/>
                  </a:cubicBezTo>
                  <a:cubicBezTo>
                    <a:pt x="1364" y="939"/>
                    <a:pt x="1374" y="929"/>
                    <a:pt x="1383" y="920"/>
                  </a:cubicBezTo>
                  <a:cubicBezTo>
                    <a:pt x="1333" y="934"/>
                    <a:pt x="1302" y="971"/>
                    <a:pt x="1272" y="1010"/>
                  </a:cubicBezTo>
                  <a:cubicBezTo>
                    <a:pt x="1255" y="979"/>
                    <a:pt x="1264" y="954"/>
                    <a:pt x="1278" y="932"/>
                  </a:cubicBezTo>
                  <a:close/>
                  <a:moveTo>
                    <a:pt x="1092" y="1084"/>
                  </a:moveTo>
                  <a:cubicBezTo>
                    <a:pt x="1060" y="1069"/>
                    <a:pt x="1049" y="1049"/>
                    <a:pt x="1042" y="1026"/>
                  </a:cubicBezTo>
                  <a:cubicBezTo>
                    <a:pt x="1029" y="977"/>
                    <a:pt x="1033" y="929"/>
                    <a:pt x="1045" y="881"/>
                  </a:cubicBezTo>
                  <a:cubicBezTo>
                    <a:pt x="1054" y="845"/>
                    <a:pt x="1066" y="812"/>
                    <a:pt x="1097" y="784"/>
                  </a:cubicBezTo>
                  <a:cubicBezTo>
                    <a:pt x="1115" y="810"/>
                    <a:pt x="1133" y="833"/>
                    <a:pt x="1147" y="858"/>
                  </a:cubicBezTo>
                  <a:cubicBezTo>
                    <a:pt x="1175" y="907"/>
                    <a:pt x="1185" y="960"/>
                    <a:pt x="1178" y="1015"/>
                  </a:cubicBezTo>
                  <a:cubicBezTo>
                    <a:pt x="1174" y="1047"/>
                    <a:pt x="1163" y="1077"/>
                    <a:pt x="1126" y="1092"/>
                  </a:cubicBezTo>
                  <a:cubicBezTo>
                    <a:pt x="1106" y="1045"/>
                    <a:pt x="1120" y="991"/>
                    <a:pt x="1090" y="949"/>
                  </a:cubicBezTo>
                  <a:cubicBezTo>
                    <a:pt x="1091" y="992"/>
                    <a:pt x="1091" y="1035"/>
                    <a:pt x="1092" y="1084"/>
                  </a:cubicBezTo>
                  <a:close/>
                  <a:moveTo>
                    <a:pt x="805" y="545"/>
                  </a:moveTo>
                  <a:cubicBezTo>
                    <a:pt x="810" y="497"/>
                    <a:pt x="850" y="480"/>
                    <a:pt x="883" y="459"/>
                  </a:cubicBezTo>
                  <a:cubicBezTo>
                    <a:pt x="901" y="447"/>
                    <a:pt x="922" y="439"/>
                    <a:pt x="947" y="449"/>
                  </a:cubicBezTo>
                  <a:cubicBezTo>
                    <a:pt x="931" y="494"/>
                    <a:pt x="914" y="534"/>
                    <a:pt x="904" y="576"/>
                  </a:cubicBezTo>
                  <a:cubicBezTo>
                    <a:pt x="895" y="611"/>
                    <a:pt x="876" y="640"/>
                    <a:pt x="855" y="668"/>
                  </a:cubicBezTo>
                  <a:cubicBezTo>
                    <a:pt x="839" y="690"/>
                    <a:pt x="816" y="704"/>
                    <a:pt x="784" y="702"/>
                  </a:cubicBezTo>
                  <a:cubicBezTo>
                    <a:pt x="799" y="676"/>
                    <a:pt x="813" y="654"/>
                    <a:pt x="827" y="631"/>
                  </a:cubicBezTo>
                  <a:cubicBezTo>
                    <a:pt x="809" y="643"/>
                    <a:pt x="795" y="658"/>
                    <a:pt x="780" y="672"/>
                  </a:cubicBezTo>
                  <a:cubicBezTo>
                    <a:pt x="766" y="686"/>
                    <a:pt x="751" y="703"/>
                    <a:pt x="725" y="694"/>
                  </a:cubicBezTo>
                  <a:cubicBezTo>
                    <a:pt x="742" y="670"/>
                    <a:pt x="758" y="648"/>
                    <a:pt x="772" y="624"/>
                  </a:cubicBezTo>
                  <a:cubicBezTo>
                    <a:pt x="787" y="599"/>
                    <a:pt x="780" y="565"/>
                    <a:pt x="805" y="545"/>
                  </a:cubicBezTo>
                  <a:close/>
                  <a:moveTo>
                    <a:pt x="516" y="688"/>
                  </a:moveTo>
                  <a:cubicBezTo>
                    <a:pt x="464" y="643"/>
                    <a:pt x="427" y="588"/>
                    <a:pt x="405" y="523"/>
                  </a:cubicBezTo>
                  <a:cubicBezTo>
                    <a:pt x="403" y="515"/>
                    <a:pt x="404" y="505"/>
                    <a:pt x="404" y="499"/>
                  </a:cubicBezTo>
                  <a:cubicBezTo>
                    <a:pt x="438" y="505"/>
                    <a:pt x="471" y="511"/>
                    <a:pt x="503" y="514"/>
                  </a:cubicBezTo>
                  <a:cubicBezTo>
                    <a:pt x="532" y="517"/>
                    <a:pt x="557" y="526"/>
                    <a:pt x="574" y="543"/>
                  </a:cubicBezTo>
                  <a:cubicBezTo>
                    <a:pt x="579" y="575"/>
                    <a:pt x="583" y="603"/>
                    <a:pt x="587" y="634"/>
                  </a:cubicBezTo>
                  <a:cubicBezTo>
                    <a:pt x="560" y="618"/>
                    <a:pt x="537" y="605"/>
                    <a:pt x="513" y="591"/>
                  </a:cubicBezTo>
                  <a:cubicBezTo>
                    <a:pt x="540" y="625"/>
                    <a:pt x="580" y="645"/>
                    <a:pt x="593" y="689"/>
                  </a:cubicBezTo>
                  <a:cubicBezTo>
                    <a:pt x="560" y="709"/>
                    <a:pt x="541" y="709"/>
                    <a:pt x="516" y="688"/>
                  </a:cubicBezTo>
                  <a:close/>
                  <a:moveTo>
                    <a:pt x="642" y="648"/>
                  </a:moveTo>
                  <a:cubicBezTo>
                    <a:pt x="640" y="646"/>
                    <a:pt x="638" y="644"/>
                    <a:pt x="636" y="642"/>
                  </a:cubicBezTo>
                  <a:cubicBezTo>
                    <a:pt x="594" y="581"/>
                    <a:pt x="587" y="516"/>
                    <a:pt x="619" y="448"/>
                  </a:cubicBezTo>
                  <a:cubicBezTo>
                    <a:pt x="641" y="400"/>
                    <a:pt x="666" y="353"/>
                    <a:pt x="677" y="295"/>
                  </a:cubicBezTo>
                  <a:cubicBezTo>
                    <a:pt x="694" y="322"/>
                    <a:pt x="713" y="348"/>
                    <a:pt x="727" y="376"/>
                  </a:cubicBezTo>
                  <a:cubicBezTo>
                    <a:pt x="752" y="428"/>
                    <a:pt x="769" y="482"/>
                    <a:pt x="769" y="541"/>
                  </a:cubicBezTo>
                  <a:cubicBezTo>
                    <a:pt x="768" y="609"/>
                    <a:pt x="746" y="641"/>
                    <a:pt x="685" y="657"/>
                  </a:cubicBezTo>
                  <a:cubicBezTo>
                    <a:pt x="690" y="610"/>
                    <a:pt x="700" y="564"/>
                    <a:pt x="688" y="518"/>
                  </a:cubicBezTo>
                  <a:cubicBezTo>
                    <a:pt x="676" y="562"/>
                    <a:pt x="677" y="610"/>
                    <a:pt x="654" y="651"/>
                  </a:cubicBezTo>
                  <a:cubicBezTo>
                    <a:pt x="648" y="649"/>
                    <a:pt x="645" y="649"/>
                    <a:pt x="642" y="648"/>
                  </a:cubicBezTo>
                  <a:close/>
                  <a:moveTo>
                    <a:pt x="675" y="1129"/>
                  </a:moveTo>
                  <a:cubicBezTo>
                    <a:pt x="632" y="1105"/>
                    <a:pt x="591" y="1083"/>
                    <a:pt x="551" y="1061"/>
                  </a:cubicBezTo>
                  <a:cubicBezTo>
                    <a:pt x="550" y="1063"/>
                    <a:pt x="548" y="1066"/>
                    <a:pt x="547" y="1068"/>
                  </a:cubicBezTo>
                  <a:cubicBezTo>
                    <a:pt x="584" y="1096"/>
                    <a:pt x="620" y="1125"/>
                    <a:pt x="657" y="1153"/>
                  </a:cubicBezTo>
                  <a:cubicBezTo>
                    <a:pt x="630" y="1176"/>
                    <a:pt x="584" y="1178"/>
                    <a:pt x="514" y="1147"/>
                  </a:cubicBezTo>
                  <a:cubicBezTo>
                    <a:pt x="422" y="1105"/>
                    <a:pt x="366" y="1031"/>
                    <a:pt x="345" y="928"/>
                  </a:cubicBezTo>
                  <a:cubicBezTo>
                    <a:pt x="462" y="897"/>
                    <a:pt x="596" y="959"/>
                    <a:pt x="658" y="1048"/>
                  </a:cubicBezTo>
                  <a:cubicBezTo>
                    <a:pt x="673" y="1070"/>
                    <a:pt x="683" y="1097"/>
                    <a:pt x="675" y="1129"/>
                  </a:cubicBezTo>
                  <a:close/>
                  <a:moveTo>
                    <a:pt x="679" y="1020"/>
                  </a:moveTo>
                  <a:cubicBezTo>
                    <a:pt x="655" y="949"/>
                    <a:pt x="652" y="880"/>
                    <a:pt x="660" y="810"/>
                  </a:cubicBezTo>
                  <a:cubicBezTo>
                    <a:pt x="687" y="930"/>
                    <a:pt x="693" y="985"/>
                    <a:pt x="679" y="1020"/>
                  </a:cubicBezTo>
                  <a:close/>
                  <a:moveTo>
                    <a:pt x="720" y="989"/>
                  </a:moveTo>
                  <a:cubicBezTo>
                    <a:pt x="729" y="972"/>
                    <a:pt x="738" y="954"/>
                    <a:pt x="751" y="940"/>
                  </a:cubicBezTo>
                  <a:cubicBezTo>
                    <a:pt x="783" y="906"/>
                    <a:pt x="820" y="879"/>
                    <a:pt x="870" y="874"/>
                  </a:cubicBezTo>
                  <a:cubicBezTo>
                    <a:pt x="915" y="968"/>
                    <a:pt x="845" y="1144"/>
                    <a:pt x="763" y="1146"/>
                  </a:cubicBezTo>
                  <a:cubicBezTo>
                    <a:pt x="753" y="1085"/>
                    <a:pt x="788" y="1034"/>
                    <a:pt x="805" y="972"/>
                  </a:cubicBezTo>
                  <a:cubicBezTo>
                    <a:pt x="762" y="1016"/>
                    <a:pt x="756" y="1070"/>
                    <a:pt x="734" y="1119"/>
                  </a:cubicBezTo>
                  <a:cubicBezTo>
                    <a:pt x="698" y="1075"/>
                    <a:pt x="698" y="1033"/>
                    <a:pt x="720" y="989"/>
                  </a:cubicBezTo>
                  <a:close/>
                  <a:moveTo>
                    <a:pt x="110" y="1967"/>
                  </a:moveTo>
                  <a:cubicBezTo>
                    <a:pt x="161" y="1899"/>
                    <a:pt x="320" y="1875"/>
                    <a:pt x="383" y="1923"/>
                  </a:cubicBezTo>
                  <a:cubicBezTo>
                    <a:pt x="335" y="1930"/>
                    <a:pt x="285" y="1936"/>
                    <a:pt x="236" y="1943"/>
                  </a:cubicBezTo>
                  <a:cubicBezTo>
                    <a:pt x="236" y="1946"/>
                    <a:pt x="236" y="1948"/>
                    <a:pt x="236" y="1951"/>
                  </a:cubicBezTo>
                  <a:cubicBezTo>
                    <a:pt x="291" y="1956"/>
                    <a:pt x="347" y="1936"/>
                    <a:pt x="403" y="1954"/>
                  </a:cubicBezTo>
                  <a:cubicBezTo>
                    <a:pt x="319" y="2053"/>
                    <a:pt x="201" y="2037"/>
                    <a:pt x="110" y="1967"/>
                  </a:cubicBezTo>
                  <a:close/>
                  <a:moveTo>
                    <a:pt x="649" y="1555"/>
                  </a:moveTo>
                  <a:cubicBezTo>
                    <a:pt x="656" y="1555"/>
                    <a:pt x="663" y="1554"/>
                    <a:pt x="670" y="1555"/>
                  </a:cubicBezTo>
                  <a:cubicBezTo>
                    <a:pt x="681" y="1556"/>
                    <a:pt x="692" y="1558"/>
                    <a:pt x="703" y="1560"/>
                  </a:cubicBezTo>
                  <a:cubicBezTo>
                    <a:pt x="797" y="1581"/>
                    <a:pt x="866" y="1637"/>
                    <a:pt x="917" y="1716"/>
                  </a:cubicBezTo>
                  <a:cubicBezTo>
                    <a:pt x="924" y="1727"/>
                    <a:pt x="925" y="1742"/>
                    <a:pt x="929" y="1756"/>
                  </a:cubicBezTo>
                  <a:cubicBezTo>
                    <a:pt x="927" y="1757"/>
                    <a:pt x="924" y="1758"/>
                    <a:pt x="922" y="1759"/>
                  </a:cubicBezTo>
                  <a:cubicBezTo>
                    <a:pt x="872" y="1725"/>
                    <a:pt x="822" y="1691"/>
                    <a:pt x="771" y="1657"/>
                  </a:cubicBezTo>
                  <a:cubicBezTo>
                    <a:pt x="810" y="1714"/>
                    <a:pt x="877" y="1739"/>
                    <a:pt x="919" y="1799"/>
                  </a:cubicBezTo>
                  <a:cubicBezTo>
                    <a:pt x="798" y="1814"/>
                    <a:pt x="651" y="1668"/>
                    <a:pt x="649" y="1555"/>
                  </a:cubicBezTo>
                  <a:close/>
                  <a:moveTo>
                    <a:pt x="702" y="1860"/>
                  </a:moveTo>
                  <a:cubicBezTo>
                    <a:pt x="649" y="1873"/>
                    <a:pt x="599" y="1895"/>
                    <a:pt x="541" y="1915"/>
                  </a:cubicBezTo>
                  <a:cubicBezTo>
                    <a:pt x="622" y="1854"/>
                    <a:pt x="803" y="1801"/>
                    <a:pt x="864" y="1834"/>
                  </a:cubicBezTo>
                  <a:cubicBezTo>
                    <a:pt x="811" y="1842"/>
                    <a:pt x="756" y="1847"/>
                    <a:pt x="702" y="1860"/>
                  </a:cubicBezTo>
                  <a:close/>
                  <a:moveTo>
                    <a:pt x="941" y="2041"/>
                  </a:moveTo>
                  <a:cubicBezTo>
                    <a:pt x="899" y="2100"/>
                    <a:pt x="835" y="2121"/>
                    <a:pt x="768" y="2137"/>
                  </a:cubicBezTo>
                  <a:cubicBezTo>
                    <a:pt x="752" y="2030"/>
                    <a:pt x="812" y="1900"/>
                    <a:pt x="886" y="1877"/>
                  </a:cubicBezTo>
                  <a:cubicBezTo>
                    <a:pt x="901" y="1880"/>
                    <a:pt x="916" y="1882"/>
                    <a:pt x="932" y="1886"/>
                  </a:cubicBezTo>
                  <a:cubicBezTo>
                    <a:pt x="917" y="1940"/>
                    <a:pt x="879" y="1978"/>
                    <a:pt x="851" y="2027"/>
                  </a:cubicBezTo>
                  <a:cubicBezTo>
                    <a:pt x="891" y="2002"/>
                    <a:pt x="925" y="1962"/>
                    <a:pt x="953" y="1907"/>
                  </a:cubicBezTo>
                  <a:cubicBezTo>
                    <a:pt x="971" y="1960"/>
                    <a:pt x="968" y="2002"/>
                    <a:pt x="941" y="2041"/>
                  </a:cubicBezTo>
                  <a:close/>
                  <a:moveTo>
                    <a:pt x="1413" y="1690"/>
                  </a:moveTo>
                  <a:cubicBezTo>
                    <a:pt x="1401" y="1713"/>
                    <a:pt x="1393" y="1729"/>
                    <a:pt x="1384" y="1746"/>
                  </a:cubicBezTo>
                  <a:cubicBezTo>
                    <a:pt x="1358" y="1660"/>
                    <a:pt x="1384" y="1612"/>
                    <a:pt x="1468" y="1588"/>
                  </a:cubicBezTo>
                  <a:cubicBezTo>
                    <a:pt x="1483" y="1633"/>
                    <a:pt x="1481" y="1680"/>
                    <a:pt x="1467" y="1738"/>
                  </a:cubicBezTo>
                  <a:cubicBezTo>
                    <a:pt x="1457" y="1777"/>
                    <a:pt x="1445" y="1814"/>
                    <a:pt x="1416" y="1842"/>
                  </a:cubicBezTo>
                  <a:cubicBezTo>
                    <a:pt x="1393" y="1865"/>
                    <a:pt x="1377" y="1870"/>
                    <a:pt x="1347" y="1863"/>
                  </a:cubicBezTo>
                  <a:cubicBezTo>
                    <a:pt x="1360" y="1805"/>
                    <a:pt x="1417" y="1764"/>
                    <a:pt x="1413" y="1690"/>
                  </a:cubicBezTo>
                  <a:close/>
                  <a:moveTo>
                    <a:pt x="1154" y="1679"/>
                  </a:moveTo>
                  <a:cubicBezTo>
                    <a:pt x="1151" y="1656"/>
                    <a:pt x="1152" y="1632"/>
                    <a:pt x="1149" y="1608"/>
                  </a:cubicBezTo>
                  <a:cubicBezTo>
                    <a:pt x="1141" y="1518"/>
                    <a:pt x="1180" y="1447"/>
                    <a:pt x="1235" y="1377"/>
                  </a:cubicBezTo>
                  <a:cubicBezTo>
                    <a:pt x="1255" y="1404"/>
                    <a:pt x="1274" y="1428"/>
                    <a:pt x="1289" y="1454"/>
                  </a:cubicBezTo>
                  <a:cubicBezTo>
                    <a:pt x="1345" y="1550"/>
                    <a:pt x="1359" y="1654"/>
                    <a:pt x="1338" y="1761"/>
                  </a:cubicBezTo>
                  <a:cubicBezTo>
                    <a:pt x="1333" y="1787"/>
                    <a:pt x="1315" y="1809"/>
                    <a:pt x="1282" y="1815"/>
                  </a:cubicBezTo>
                  <a:cubicBezTo>
                    <a:pt x="1262" y="1748"/>
                    <a:pt x="1241" y="1681"/>
                    <a:pt x="1236" y="1601"/>
                  </a:cubicBezTo>
                  <a:cubicBezTo>
                    <a:pt x="1231" y="1619"/>
                    <a:pt x="1226" y="1629"/>
                    <a:pt x="1227" y="1637"/>
                  </a:cubicBezTo>
                  <a:cubicBezTo>
                    <a:pt x="1233" y="1698"/>
                    <a:pt x="1241" y="1758"/>
                    <a:pt x="1250" y="1824"/>
                  </a:cubicBezTo>
                  <a:cubicBezTo>
                    <a:pt x="1241" y="1819"/>
                    <a:pt x="1233" y="1817"/>
                    <a:pt x="1227" y="1812"/>
                  </a:cubicBezTo>
                  <a:cubicBezTo>
                    <a:pt x="1188" y="1776"/>
                    <a:pt x="1161" y="1733"/>
                    <a:pt x="1154" y="1679"/>
                  </a:cubicBezTo>
                  <a:close/>
                  <a:moveTo>
                    <a:pt x="1013" y="1455"/>
                  </a:moveTo>
                  <a:cubicBezTo>
                    <a:pt x="1010" y="1402"/>
                    <a:pt x="1029" y="1332"/>
                    <a:pt x="1053" y="1293"/>
                  </a:cubicBezTo>
                  <a:cubicBezTo>
                    <a:pt x="1039" y="1350"/>
                    <a:pt x="1026" y="1403"/>
                    <a:pt x="1013" y="1455"/>
                  </a:cubicBezTo>
                  <a:close/>
                  <a:moveTo>
                    <a:pt x="164" y="262"/>
                  </a:moveTo>
                  <a:cubicBezTo>
                    <a:pt x="177" y="260"/>
                    <a:pt x="186" y="261"/>
                    <a:pt x="192" y="257"/>
                  </a:cubicBezTo>
                  <a:cubicBezTo>
                    <a:pt x="245" y="221"/>
                    <a:pt x="283" y="172"/>
                    <a:pt x="307" y="115"/>
                  </a:cubicBezTo>
                  <a:cubicBezTo>
                    <a:pt x="322" y="79"/>
                    <a:pt x="319" y="39"/>
                    <a:pt x="314" y="0"/>
                  </a:cubicBezTo>
                  <a:cubicBezTo>
                    <a:pt x="294" y="0"/>
                    <a:pt x="294" y="0"/>
                    <a:pt x="294" y="0"/>
                  </a:cubicBezTo>
                  <a:cubicBezTo>
                    <a:pt x="301" y="53"/>
                    <a:pt x="298" y="105"/>
                    <a:pt x="262" y="151"/>
                  </a:cubicBezTo>
                  <a:cubicBezTo>
                    <a:pt x="239" y="180"/>
                    <a:pt x="222" y="214"/>
                    <a:pt x="181" y="239"/>
                  </a:cubicBezTo>
                  <a:cubicBezTo>
                    <a:pt x="172" y="178"/>
                    <a:pt x="144" y="126"/>
                    <a:pt x="145" y="66"/>
                  </a:cubicBezTo>
                  <a:cubicBezTo>
                    <a:pt x="145" y="42"/>
                    <a:pt x="147" y="20"/>
                    <a:pt x="153" y="0"/>
                  </a:cubicBezTo>
                  <a:cubicBezTo>
                    <a:pt x="130" y="0"/>
                    <a:pt x="130" y="0"/>
                    <a:pt x="130" y="0"/>
                  </a:cubicBezTo>
                  <a:cubicBezTo>
                    <a:pt x="126" y="12"/>
                    <a:pt x="123" y="23"/>
                    <a:pt x="119" y="34"/>
                  </a:cubicBezTo>
                  <a:cubicBezTo>
                    <a:pt x="118" y="38"/>
                    <a:pt x="114" y="41"/>
                    <a:pt x="111" y="43"/>
                  </a:cubicBezTo>
                  <a:cubicBezTo>
                    <a:pt x="77" y="68"/>
                    <a:pt x="42" y="86"/>
                    <a:pt x="0" y="89"/>
                  </a:cubicBezTo>
                  <a:cubicBezTo>
                    <a:pt x="0" y="112"/>
                    <a:pt x="0" y="112"/>
                    <a:pt x="0" y="112"/>
                  </a:cubicBezTo>
                  <a:cubicBezTo>
                    <a:pt x="17" y="111"/>
                    <a:pt x="34" y="106"/>
                    <a:pt x="51" y="101"/>
                  </a:cubicBezTo>
                  <a:cubicBezTo>
                    <a:pt x="74" y="93"/>
                    <a:pt x="96" y="81"/>
                    <a:pt x="118" y="71"/>
                  </a:cubicBezTo>
                  <a:cubicBezTo>
                    <a:pt x="134" y="136"/>
                    <a:pt x="149" y="198"/>
                    <a:pt x="164" y="262"/>
                  </a:cubicBezTo>
                  <a:close/>
                  <a:moveTo>
                    <a:pt x="3840" y="929"/>
                  </a:moveTo>
                  <a:cubicBezTo>
                    <a:pt x="3840" y="897"/>
                    <a:pt x="3840" y="897"/>
                    <a:pt x="3840" y="897"/>
                  </a:cubicBezTo>
                  <a:cubicBezTo>
                    <a:pt x="3827" y="878"/>
                    <a:pt x="3819" y="855"/>
                    <a:pt x="3819" y="825"/>
                  </a:cubicBezTo>
                  <a:cubicBezTo>
                    <a:pt x="3787" y="863"/>
                    <a:pt x="3766" y="900"/>
                    <a:pt x="3764" y="939"/>
                  </a:cubicBezTo>
                  <a:cubicBezTo>
                    <a:pt x="3762" y="976"/>
                    <a:pt x="3776" y="1015"/>
                    <a:pt x="3784" y="1057"/>
                  </a:cubicBezTo>
                  <a:cubicBezTo>
                    <a:pt x="3687" y="1034"/>
                    <a:pt x="3591" y="1043"/>
                    <a:pt x="3492" y="1073"/>
                  </a:cubicBezTo>
                  <a:cubicBezTo>
                    <a:pt x="3498" y="1079"/>
                    <a:pt x="3501" y="1085"/>
                    <a:pt x="3505" y="1086"/>
                  </a:cubicBezTo>
                  <a:cubicBezTo>
                    <a:pt x="3554" y="1101"/>
                    <a:pt x="3586" y="1139"/>
                    <a:pt x="3621" y="1172"/>
                  </a:cubicBezTo>
                  <a:cubicBezTo>
                    <a:pt x="3650" y="1200"/>
                    <a:pt x="3677" y="1231"/>
                    <a:pt x="3705" y="1261"/>
                  </a:cubicBezTo>
                  <a:cubicBezTo>
                    <a:pt x="3689" y="1284"/>
                    <a:pt x="3671" y="1310"/>
                    <a:pt x="3653" y="1336"/>
                  </a:cubicBezTo>
                  <a:cubicBezTo>
                    <a:pt x="3634" y="1361"/>
                    <a:pt x="3614" y="1386"/>
                    <a:pt x="3593" y="1413"/>
                  </a:cubicBezTo>
                  <a:cubicBezTo>
                    <a:pt x="3655" y="1462"/>
                    <a:pt x="3727" y="1444"/>
                    <a:pt x="3797" y="1428"/>
                  </a:cubicBezTo>
                  <a:cubicBezTo>
                    <a:pt x="3812" y="1424"/>
                    <a:pt x="3826" y="1420"/>
                    <a:pt x="3840" y="1415"/>
                  </a:cubicBezTo>
                  <a:cubicBezTo>
                    <a:pt x="3840" y="1388"/>
                    <a:pt x="3840" y="1388"/>
                    <a:pt x="3840" y="1388"/>
                  </a:cubicBezTo>
                  <a:cubicBezTo>
                    <a:pt x="3781" y="1415"/>
                    <a:pt x="3719" y="1425"/>
                    <a:pt x="3654" y="1419"/>
                  </a:cubicBezTo>
                  <a:cubicBezTo>
                    <a:pt x="3645" y="1418"/>
                    <a:pt x="3637" y="1413"/>
                    <a:pt x="3632" y="1411"/>
                  </a:cubicBezTo>
                  <a:cubicBezTo>
                    <a:pt x="3650" y="1382"/>
                    <a:pt x="3668" y="1355"/>
                    <a:pt x="3685" y="1326"/>
                  </a:cubicBezTo>
                  <a:cubicBezTo>
                    <a:pt x="3699" y="1301"/>
                    <a:pt x="3717" y="1281"/>
                    <a:pt x="3740" y="1273"/>
                  </a:cubicBezTo>
                  <a:cubicBezTo>
                    <a:pt x="3771" y="1281"/>
                    <a:pt x="3798" y="1288"/>
                    <a:pt x="3828" y="1296"/>
                  </a:cubicBezTo>
                  <a:cubicBezTo>
                    <a:pt x="3803" y="1315"/>
                    <a:pt x="3781" y="1331"/>
                    <a:pt x="3759" y="1347"/>
                  </a:cubicBezTo>
                  <a:cubicBezTo>
                    <a:pt x="3788" y="1340"/>
                    <a:pt x="3813" y="1324"/>
                    <a:pt x="3840" y="1317"/>
                  </a:cubicBezTo>
                  <a:cubicBezTo>
                    <a:pt x="3840" y="1257"/>
                    <a:pt x="3840" y="1257"/>
                    <a:pt x="3840" y="1257"/>
                  </a:cubicBezTo>
                  <a:cubicBezTo>
                    <a:pt x="3773" y="1266"/>
                    <a:pt x="3716" y="1246"/>
                    <a:pt x="3670" y="1194"/>
                  </a:cubicBezTo>
                  <a:cubicBezTo>
                    <a:pt x="3635" y="1154"/>
                    <a:pt x="3602" y="1112"/>
                    <a:pt x="3553" y="1080"/>
                  </a:cubicBezTo>
                  <a:cubicBezTo>
                    <a:pt x="3584" y="1075"/>
                    <a:pt x="3615" y="1068"/>
                    <a:pt x="3647" y="1066"/>
                  </a:cubicBezTo>
                  <a:cubicBezTo>
                    <a:pt x="3704" y="1063"/>
                    <a:pt x="3761" y="1069"/>
                    <a:pt x="3815" y="1093"/>
                  </a:cubicBezTo>
                  <a:cubicBezTo>
                    <a:pt x="3824" y="1097"/>
                    <a:pt x="3832" y="1102"/>
                    <a:pt x="3840" y="1106"/>
                  </a:cubicBezTo>
                  <a:cubicBezTo>
                    <a:pt x="3840" y="1076"/>
                    <a:pt x="3840" y="1076"/>
                    <a:pt x="3840" y="1076"/>
                  </a:cubicBezTo>
                  <a:cubicBezTo>
                    <a:pt x="3837" y="1071"/>
                    <a:pt x="3835" y="1067"/>
                    <a:pt x="3833" y="1061"/>
                  </a:cubicBezTo>
                  <a:cubicBezTo>
                    <a:pt x="3791" y="1038"/>
                    <a:pt x="3791" y="994"/>
                    <a:pt x="3785" y="955"/>
                  </a:cubicBezTo>
                  <a:cubicBezTo>
                    <a:pt x="3782" y="934"/>
                    <a:pt x="3783" y="912"/>
                    <a:pt x="3802" y="893"/>
                  </a:cubicBezTo>
                  <a:cubicBezTo>
                    <a:pt x="3815" y="905"/>
                    <a:pt x="3828" y="917"/>
                    <a:pt x="3840" y="929"/>
                  </a:cubicBezTo>
                  <a:close/>
                </a:path>
              </a:pathLst>
            </a:custGeom>
            <a:solidFill>
              <a:schemeClr val="accent1"/>
            </a:solidFill>
            <a:ln>
              <a:noFill/>
            </a:ln>
          </p:spPr>
        </p:sp>
      </p:grpSp>
      <p:sp>
        <p:nvSpPr>
          <p:cNvPr id="4" name="Date Placeholder 3"/>
          <p:cNvSpPr>
            <a:spLocks noGrp="1"/>
          </p:cNvSpPr>
          <p:nvPr>
            <p:ph type="dt" sz="half" idx="10"/>
          </p:nvPr>
        </p:nvSpPr>
        <p:spPr>
          <a:xfrm>
            <a:off x="6729989" y="6442525"/>
            <a:ext cx="2057400" cy="365125"/>
          </a:xfrm>
        </p:spPr>
        <p:txBody>
          <a:bodyPr/>
          <a:lstStyle/>
          <a:p>
            <a:fld id="{77D0918B-50A2-419A-ADB3-02F28EB88275}" type="datetimeFigureOut">
              <a:rPr lang="en-US" smtClean="0"/>
              <a:t>9/16/2019</a:t>
            </a:fld>
            <a:endParaRPr lang="en-US"/>
          </a:p>
        </p:txBody>
      </p:sp>
      <p:sp>
        <p:nvSpPr>
          <p:cNvPr id="5" name="Footer Placeholder 4"/>
          <p:cNvSpPr>
            <a:spLocks noGrp="1"/>
          </p:cNvSpPr>
          <p:nvPr>
            <p:ph type="ftr" sz="quarter" idx="11"/>
          </p:nvPr>
        </p:nvSpPr>
        <p:spPr>
          <a:xfrm>
            <a:off x="3024158" y="6442525"/>
            <a:ext cx="3086100" cy="365125"/>
          </a:xfrm>
        </p:spPr>
        <p:txBody>
          <a:bodyPr/>
          <a:lstStyle>
            <a:lvl1pPr algn="ctr">
              <a:defRPr/>
            </a:lvl1pPr>
          </a:lstStyle>
          <a:p>
            <a:endParaRPr lang="en-US"/>
          </a:p>
        </p:txBody>
      </p:sp>
      <p:sp>
        <p:nvSpPr>
          <p:cNvPr id="6" name="Slide Number Placeholder 5"/>
          <p:cNvSpPr>
            <a:spLocks noGrp="1"/>
          </p:cNvSpPr>
          <p:nvPr>
            <p:ph type="sldNum" sz="quarter" idx="12"/>
          </p:nvPr>
        </p:nvSpPr>
        <p:spPr>
          <a:xfrm>
            <a:off x="349824" y="6442525"/>
            <a:ext cx="2066534" cy="365125"/>
          </a:xfrm>
        </p:spPr>
        <p:txBody>
          <a:bodyPr anchor="ctr"/>
          <a:lstStyle>
            <a:lvl1pPr algn="l">
              <a:defRPr sz="900"/>
            </a:lvl1pPr>
          </a:lstStyle>
          <a:p>
            <a:fld id="{CB055677-C493-4695-8B85-69A8A7434B8B}" type="slidenum">
              <a:rPr lang="en-US" smtClean="0"/>
              <a:t>‹#›</a:t>
            </a:fld>
            <a:endParaRPr lang="en-US"/>
          </a:p>
        </p:txBody>
      </p:sp>
      <p:grpSp>
        <p:nvGrpSpPr>
          <p:cNvPr id="9" name="Group 8" title="Text Container Shape"/>
          <p:cNvGrpSpPr/>
          <p:nvPr/>
        </p:nvGrpSpPr>
        <p:grpSpPr>
          <a:xfrm>
            <a:off x="5490225" y="467785"/>
            <a:ext cx="3656410" cy="5922963"/>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 name="Straight Connector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5940564" y="1023868"/>
            <a:ext cx="2845259" cy="3349641"/>
          </a:xfrm>
        </p:spPr>
        <p:txBody>
          <a:bodyPr anchor="t">
            <a:normAutofit/>
          </a:bodyPr>
          <a:lstStyle>
            <a:lvl1pPr algn="l">
              <a:lnSpc>
                <a:spcPct val="105000"/>
              </a:lnSpc>
              <a:defRPr sz="2925" baseline="0">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5940564" y="4945377"/>
            <a:ext cx="2845259" cy="1037760"/>
          </a:xfrm>
        </p:spPr>
        <p:txBody>
          <a:bodyPr anchor="t">
            <a:normAutofit/>
          </a:bodyPr>
          <a:lstStyle>
            <a:lvl1pPr marL="0" indent="0" algn="l">
              <a:lnSpc>
                <a:spcPct val="130000"/>
              </a:lnSpc>
              <a:buNone/>
              <a:defRPr sz="150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822161097"/>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D0918B-50A2-419A-ADB3-02F28EB88275}" type="datetimeFigureOut">
              <a:rPr lang="en-US" smtClean="0"/>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055677-C493-4695-8B85-69A8A7434B8B}" type="slidenum">
              <a:rPr lang="en-US" smtClean="0"/>
              <a:t>‹#›</a:t>
            </a:fld>
            <a:endParaRPr lang="en-US"/>
          </a:p>
        </p:txBody>
      </p:sp>
    </p:spTree>
    <p:extLst>
      <p:ext uri="{BB962C8B-B14F-4D97-AF65-F5344CB8AC3E}">
        <p14:creationId xmlns:p14="http://schemas.microsoft.com/office/powerpoint/2010/main" val="5932539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1" name="Freeform 5"/>
          <p:cNvSpPr>
            <a:spLocks noEditPoints="1"/>
          </p:cNvSpPr>
          <p:nvPr/>
        </p:nvSpPr>
        <p:spPr bwMode="auto">
          <a:xfrm>
            <a:off x="2382" y="1"/>
            <a:ext cx="9138047" cy="6911975"/>
          </a:xfrm>
          <a:custGeom>
            <a:avLst/>
            <a:gdLst/>
            <a:ahLst/>
            <a:cxnLst/>
            <a:rect l="0" t="0" r="r" b="b"/>
            <a:pathLst>
              <a:path w="3840" h="2177">
                <a:moveTo>
                  <a:pt x="813" y="187"/>
                </a:moveTo>
                <a:cubicBezTo>
                  <a:pt x="858" y="167"/>
                  <a:pt x="893" y="143"/>
                  <a:pt x="911" y="109"/>
                </a:cubicBezTo>
                <a:cubicBezTo>
                  <a:pt x="929" y="77"/>
                  <a:pt x="934" y="39"/>
                  <a:pt x="944" y="0"/>
                </a:cubicBezTo>
                <a:cubicBezTo>
                  <a:pt x="916" y="0"/>
                  <a:pt x="916" y="0"/>
                  <a:pt x="916" y="0"/>
                </a:cubicBezTo>
                <a:cubicBezTo>
                  <a:pt x="921" y="28"/>
                  <a:pt x="908" y="57"/>
                  <a:pt x="900" y="85"/>
                </a:cubicBezTo>
                <a:cubicBezTo>
                  <a:pt x="894" y="105"/>
                  <a:pt x="883" y="125"/>
                  <a:pt x="857" y="134"/>
                </a:cubicBezTo>
                <a:cubicBezTo>
                  <a:pt x="840" y="89"/>
                  <a:pt x="827" y="48"/>
                  <a:pt x="808" y="10"/>
                </a:cubicBezTo>
                <a:cubicBezTo>
                  <a:pt x="806" y="6"/>
                  <a:pt x="805" y="3"/>
                  <a:pt x="803" y="0"/>
                </a:cubicBezTo>
                <a:cubicBezTo>
                  <a:pt x="781" y="0"/>
                  <a:pt x="781" y="0"/>
                  <a:pt x="781" y="0"/>
                </a:cubicBezTo>
                <a:cubicBezTo>
                  <a:pt x="791" y="20"/>
                  <a:pt x="800" y="41"/>
                  <a:pt x="809" y="62"/>
                </a:cubicBezTo>
                <a:cubicBezTo>
                  <a:pt x="826" y="100"/>
                  <a:pt x="835" y="139"/>
                  <a:pt x="813" y="187"/>
                </a:cubicBezTo>
                <a:close/>
                <a:moveTo>
                  <a:pt x="1209" y="90"/>
                </a:moveTo>
                <a:cubicBezTo>
                  <a:pt x="1182" y="65"/>
                  <a:pt x="1168" y="33"/>
                  <a:pt x="1156" y="0"/>
                </a:cubicBezTo>
                <a:cubicBezTo>
                  <a:pt x="1130" y="0"/>
                  <a:pt x="1130" y="0"/>
                  <a:pt x="1130" y="0"/>
                </a:cubicBezTo>
                <a:cubicBezTo>
                  <a:pt x="1138" y="25"/>
                  <a:pt x="1149" y="50"/>
                  <a:pt x="1163" y="75"/>
                </a:cubicBezTo>
                <a:cubicBezTo>
                  <a:pt x="1133" y="65"/>
                  <a:pt x="1102" y="58"/>
                  <a:pt x="1073" y="46"/>
                </a:cubicBezTo>
                <a:cubicBezTo>
                  <a:pt x="1043" y="33"/>
                  <a:pt x="1015" y="18"/>
                  <a:pt x="989" y="0"/>
                </a:cubicBezTo>
                <a:cubicBezTo>
                  <a:pt x="952" y="0"/>
                  <a:pt x="952" y="0"/>
                  <a:pt x="952" y="0"/>
                </a:cubicBezTo>
                <a:cubicBezTo>
                  <a:pt x="1028" y="59"/>
                  <a:pt x="1116" y="91"/>
                  <a:pt x="1215" y="108"/>
                </a:cubicBezTo>
                <a:cubicBezTo>
                  <a:pt x="1212" y="99"/>
                  <a:pt x="1212" y="93"/>
                  <a:pt x="1209" y="90"/>
                </a:cubicBezTo>
                <a:close/>
                <a:moveTo>
                  <a:pt x="1306" y="346"/>
                </a:moveTo>
                <a:cubicBezTo>
                  <a:pt x="1328" y="357"/>
                  <a:pt x="1352" y="362"/>
                  <a:pt x="1375" y="370"/>
                </a:cubicBezTo>
                <a:cubicBezTo>
                  <a:pt x="1342" y="428"/>
                  <a:pt x="1310" y="484"/>
                  <a:pt x="1277" y="541"/>
                </a:cubicBezTo>
                <a:cubicBezTo>
                  <a:pt x="1288" y="548"/>
                  <a:pt x="1294" y="555"/>
                  <a:pt x="1301" y="556"/>
                </a:cubicBezTo>
                <a:cubicBezTo>
                  <a:pt x="1364" y="567"/>
                  <a:pt x="1425" y="557"/>
                  <a:pt x="1482" y="532"/>
                </a:cubicBezTo>
                <a:cubicBezTo>
                  <a:pt x="1524" y="513"/>
                  <a:pt x="1551" y="473"/>
                  <a:pt x="1579" y="436"/>
                </a:cubicBezTo>
                <a:cubicBezTo>
                  <a:pt x="1604" y="403"/>
                  <a:pt x="1617" y="365"/>
                  <a:pt x="1626" y="325"/>
                </a:cubicBezTo>
                <a:cubicBezTo>
                  <a:pt x="1629" y="310"/>
                  <a:pt x="1632" y="295"/>
                  <a:pt x="1656" y="290"/>
                </a:cubicBezTo>
                <a:cubicBezTo>
                  <a:pt x="1634" y="348"/>
                  <a:pt x="1638" y="405"/>
                  <a:pt x="1650" y="462"/>
                </a:cubicBezTo>
                <a:cubicBezTo>
                  <a:pt x="1663" y="521"/>
                  <a:pt x="1697" y="568"/>
                  <a:pt x="1738" y="614"/>
                </a:cubicBezTo>
                <a:cubicBezTo>
                  <a:pt x="1799" y="558"/>
                  <a:pt x="1823" y="487"/>
                  <a:pt x="1829" y="408"/>
                </a:cubicBezTo>
                <a:cubicBezTo>
                  <a:pt x="1834" y="330"/>
                  <a:pt x="1816" y="259"/>
                  <a:pt x="1759" y="199"/>
                </a:cubicBezTo>
                <a:cubicBezTo>
                  <a:pt x="1805" y="136"/>
                  <a:pt x="1840" y="70"/>
                  <a:pt x="1863" y="0"/>
                </a:cubicBezTo>
                <a:cubicBezTo>
                  <a:pt x="1839" y="0"/>
                  <a:pt x="1839" y="0"/>
                  <a:pt x="1839" y="0"/>
                </a:cubicBezTo>
                <a:cubicBezTo>
                  <a:pt x="1830" y="29"/>
                  <a:pt x="1817" y="57"/>
                  <a:pt x="1804" y="77"/>
                </a:cubicBezTo>
                <a:cubicBezTo>
                  <a:pt x="1812" y="50"/>
                  <a:pt x="1819" y="25"/>
                  <a:pt x="1827" y="0"/>
                </a:cubicBezTo>
                <a:cubicBezTo>
                  <a:pt x="1807" y="0"/>
                  <a:pt x="1807" y="0"/>
                  <a:pt x="1807" y="0"/>
                </a:cubicBezTo>
                <a:cubicBezTo>
                  <a:pt x="1799" y="27"/>
                  <a:pt x="1789" y="54"/>
                  <a:pt x="1775" y="79"/>
                </a:cubicBezTo>
                <a:cubicBezTo>
                  <a:pt x="1736" y="151"/>
                  <a:pt x="1693" y="222"/>
                  <a:pt x="1622" y="275"/>
                </a:cubicBezTo>
                <a:cubicBezTo>
                  <a:pt x="1548" y="177"/>
                  <a:pt x="1376" y="143"/>
                  <a:pt x="1228" y="259"/>
                </a:cubicBezTo>
                <a:cubicBezTo>
                  <a:pt x="1232" y="307"/>
                  <a:pt x="1268" y="328"/>
                  <a:pt x="1306" y="346"/>
                </a:cubicBezTo>
                <a:close/>
                <a:moveTo>
                  <a:pt x="1665" y="348"/>
                </a:moveTo>
                <a:cubicBezTo>
                  <a:pt x="1671" y="316"/>
                  <a:pt x="1683" y="287"/>
                  <a:pt x="1722" y="274"/>
                </a:cubicBezTo>
                <a:cubicBezTo>
                  <a:pt x="1739" y="322"/>
                  <a:pt x="1722" y="375"/>
                  <a:pt x="1750" y="418"/>
                </a:cubicBezTo>
                <a:cubicBezTo>
                  <a:pt x="1752" y="375"/>
                  <a:pt x="1753" y="333"/>
                  <a:pt x="1755" y="284"/>
                </a:cubicBezTo>
                <a:cubicBezTo>
                  <a:pt x="1786" y="300"/>
                  <a:pt x="1796" y="320"/>
                  <a:pt x="1802" y="344"/>
                </a:cubicBezTo>
                <a:cubicBezTo>
                  <a:pt x="1813" y="394"/>
                  <a:pt x="1806" y="441"/>
                  <a:pt x="1792" y="489"/>
                </a:cubicBezTo>
                <a:cubicBezTo>
                  <a:pt x="1781" y="524"/>
                  <a:pt x="1767" y="556"/>
                  <a:pt x="1735" y="583"/>
                </a:cubicBezTo>
                <a:cubicBezTo>
                  <a:pt x="1718" y="556"/>
                  <a:pt x="1702" y="532"/>
                  <a:pt x="1689" y="507"/>
                </a:cubicBezTo>
                <a:cubicBezTo>
                  <a:pt x="1663" y="457"/>
                  <a:pt x="1656" y="403"/>
                  <a:pt x="1665" y="348"/>
                </a:cubicBezTo>
                <a:close/>
                <a:moveTo>
                  <a:pt x="1572" y="348"/>
                </a:moveTo>
                <a:cubicBezTo>
                  <a:pt x="1587" y="380"/>
                  <a:pt x="1576" y="405"/>
                  <a:pt x="1561" y="426"/>
                </a:cubicBezTo>
                <a:cubicBezTo>
                  <a:pt x="1527" y="475"/>
                  <a:pt x="1488" y="518"/>
                  <a:pt x="1424" y="527"/>
                </a:cubicBezTo>
                <a:cubicBezTo>
                  <a:pt x="1388" y="533"/>
                  <a:pt x="1352" y="546"/>
                  <a:pt x="1305" y="536"/>
                </a:cubicBezTo>
                <a:cubicBezTo>
                  <a:pt x="1341" y="485"/>
                  <a:pt x="1357" y="428"/>
                  <a:pt x="1398" y="385"/>
                </a:cubicBezTo>
                <a:cubicBezTo>
                  <a:pt x="1438" y="344"/>
                  <a:pt x="1480" y="315"/>
                  <a:pt x="1547" y="332"/>
                </a:cubicBezTo>
                <a:cubicBezTo>
                  <a:pt x="1536" y="349"/>
                  <a:pt x="1529" y="363"/>
                  <a:pt x="1519" y="374"/>
                </a:cubicBezTo>
                <a:cubicBezTo>
                  <a:pt x="1509" y="386"/>
                  <a:pt x="1497" y="395"/>
                  <a:pt x="1485" y="405"/>
                </a:cubicBezTo>
                <a:cubicBezTo>
                  <a:pt x="1476" y="415"/>
                  <a:pt x="1466" y="424"/>
                  <a:pt x="1456" y="433"/>
                </a:cubicBezTo>
                <a:cubicBezTo>
                  <a:pt x="1506" y="421"/>
                  <a:pt x="1539" y="386"/>
                  <a:pt x="1572" y="348"/>
                </a:cubicBezTo>
                <a:close/>
                <a:moveTo>
                  <a:pt x="1449" y="206"/>
                </a:moveTo>
                <a:cubicBezTo>
                  <a:pt x="1484" y="209"/>
                  <a:pt x="1520" y="218"/>
                  <a:pt x="1543" y="257"/>
                </a:cubicBezTo>
                <a:cubicBezTo>
                  <a:pt x="1484" y="266"/>
                  <a:pt x="1426" y="258"/>
                  <a:pt x="1373" y="283"/>
                </a:cubicBezTo>
                <a:cubicBezTo>
                  <a:pt x="1412" y="284"/>
                  <a:pt x="1452" y="285"/>
                  <a:pt x="1500" y="287"/>
                </a:cubicBezTo>
                <a:cubicBezTo>
                  <a:pt x="1463" y="309"/>
                  <a:pt x="1432" y="327"/>
                  <a:pt x="1401" y="345"/>
                </a:cubicBezTo>
                <a:cubicBezTo>
                  <a:pt x="1398" y="347"/>
                  <a:pt x="1393" y="346"/>
                  <a:pt x="1389" y="346"/>
                </a:cubicBezTo>
                <a:cubicBezTo>
                  <a:pt x="1334" y="339"/>
                  <a:pt x="1286" y="321"/>
                  <a:pt x="1248" y="272"/>
                </a:cubicBezTo>
                <a:cubicBezTo>
                  <a:pt x="1309" y="222"/>
                  <a:pt x="1375" y="200"/>
                  <a:pt x="1449" y="206"/>
                </a:cubicBezTo>
                <a:close/>
                <a:moveTo>
                  <a:pt x="3289" y="0"/>
                </a:moveTo>
                <a:cubicBezTo>
                  <a:pt x="3279" y="12"/>
                  <a:pt x="3269" y="25"/>
                  <a:pt x="3260" y="39"/>
                </a:cubicBezTo>
                <a:cubicBezTo>
                  <a:pt x="3279" y="29"/>
                  <a:pt x="3296" y="16"/>
                  <a:pt x="3313" y="0"/>
                </a:cubicBezTo>
                <a:lnTo>
                  <a:pt x="3289" y="0"/>
                </a:lnTo>
                <a:close/>
                <a:moveTo>
                  <a:pt x="3415" y="0"/>
                </a:moveTo>
                <a:cubicBezTo>
                  <a:pt x="3375" y="0"/>
                  <a:pt x="3375" y="0"/>
                  <a:pt x="3375" y="0"/>
                </a:cubicBezTo>
                <a:cubicBezTo>
                  <a:pt x="3372" y="21"/>
                  <a:pt x="3363" y="41"/>
                  <a:pt x="3348" y="59"/>
                </a:cubicBezTo>
                <a:cubicBezTo>
                  <a:pt x="3302" y="115"/>
                  <a:pt x="3237" y="132"/>
                  <a:pt x="3169" y="144"/>
                </a:cubicBezTo>
                <a:cubicBezTo>
                  <a:pt x="3165" y="96"/>
                  <a:pt x="3177" y="44"/>
                  <a:pt x="3197" y="0"/>
                </a:cubicBezTo>
                <a:cubicBezTo>
                  <a:pt x="3172" y="0"/>
                  <a:pt x="3172" y="0"/>
                  <a:pt x="3172" y="0"/>
                </a:cubicBezTo>
                <a:cubicBezTo>
                  <a:pt x="3151" y="46"/>
                  <a:pt x="3143" y="97"/>
                  <a:pt x="3150" y="154"/>
                </a:cubicBezTo>
                <a:cubicBezTo>
                  <a:pt x="3232" y="183"/>
                  <a:pt x="3359" y="112"/>
                  <a:pt x="3415" y="0"/>
                </a:cubicBezTo>
                <a:close/>
                <a:moveTo>
                  <a:pt x="1637" y="0"/>
                </a:moveTo>
                <a:cubicBezTo>
                  <a:pt x="1612" y="0"/>
                  <a:pt x="1612" y="0"/>
                  <a:pt x="1612" y="0"/>
                </a:cubicBezTo>
                <a:cubicBezTo>
                  <a:pt x="1614" y="2"/>
                  <a:pt x="1616" y="5"/>
                  <a:pt x="1618" y="8"/>
                </a:cubicBezTo>
                <a:cubicBezTo>
                  <a:pt x="1624" y="5"/>
                  <a:pt x="1632" y="4"/>
                  <a:pt x="1637" y="0"/>
                </a:cubicBezTo>
                <a:close/>
                <a:moveTo>
                  <a:pt x="1799" y="933"/>
                </a:moveTo>
                <a:cubicBezTo>
                  <a:pt x="1846" y="949"/>
                  <a:pt x="1887" y="956"/>
                  <a:pt x="1924" y="944"/>
                </a:cubicBezTo>
                <a:cubicBezTo>
                  <a:pt x="1960" y="932"/>
                  <a:pt x="1992" y="906"/>
                  <a:pt x="2028" y="884"/>
                </a:cubicBezTo>
                <a:cubicBezTo>
                  <a:pt x="2041" y="982"/>
                  <a:pt x="2084" y="1069"/>
                  <a:pt x="2146" y="1151"/>
                </a:cubicBezTo>
                <a:cubicBezTo>
                  <a:pt x="2150" y="1143"/>
                  <a:pt x="2154" y="1138"/>
                  <a:pt x="2154" y="1134"/>
                </a:cubicBezTo>
                <a:cubicBezTo>
                  <a:pt x="2150" y="1083"/>
                  <a:pt x="2175" y="1039"/>
                  <a:pt x="2194" y="995"/>
                </a:cubicBezTo>
                <a:cubicBezTo>
                  <a:pt x="2209" y="958"/>
                  <a:pt x="2229" y="923"/>
                  <a:pt x="2247" y="886"/>
                </a:cubicBezTo>
                <a:cubicBezTo>
                  <a:pt x="2274" y="893"/>
                  <a:pt x="2305" y="900"/>
                  <a:pt x="2336" y="908"/>
                </a:cubicBezTo>
                <a:cubicBezTo>
                  <a:pt x="2366" y="916"/>
                  <a:pt x="2396" y="926"/>
                  <a:pt x="2429" y="936"/>
                </a:cubicBezTo>
                <a:cubicBezTo>
                  <a:pt x="2452" y="861"/>
                  <a:pt x="2411" y="800"/>
                  <a:pt x="2371" y="740"/>
                </a:cubicBezTo>
                <a:cubicBezTo>
                  <a:pt x="2329" y="679"/>
                  <a:pt x="2274" y="635"/>
                  <a:pt x="2193" y="638"/>
                </a:cubicBezTo>
                <a:cubicBezTo>
                  <a:pt x="2196" y="596"/>
                  <a:pt x="2200" y="557"/>
                  <a:pt x="2201" y="518"/>
                </a:cubicBezTo>
                <a:cubicBezTo>
                  <a:pt x="2202" y="479"/>
                  <a:pt x="2199" y="440"/>
                  <a:pt x="2198" y="394"/>
                </a:cubicBezTo>
                <a:cubicBezTo>
                  <a:pt x="2290" y="476"/>
                  <a:pt x="2392" y="518"/>
                  <a:pt x="2515" y="496"/>
                </a:cubicBezTo>
                <a:cubicBezTo>
                  <a:pt x="2522" y="464"/>
                  <a:pt x="2508" y="435"/>
                  <a:pt x="2499" y="407"/>
                </a:cubicBezTo>
                <a:cubicBezTo>
                  <a:pt x="2476" y="334"/>
                  <a:pt x="2424" y="283"/>
                  <a:pt x="2363" y="240"/>
                </a:cubicBezTo>
                <a:cubicBezTo>
                  <a:pt x="2295" y="191"/>
                  <a:pt x="2217" y="164"/>
                  <a:pt x="2135" y="139"/>
                </a:cubicBezTo>
                <a:cubicBezTo>
                  <a:pt x="2120" y="92"/>
                  <a:pt x="2103" y="45"/>
                  <a:pt x="2084" y="0"/>
                </a:cubicBezTo>
                <a:cubicBezTo>
                  <a:pt x="2028" y="0"/>
                  <a:pt x="2028" y="0"/>
                  <a:pt x="2028" y="0"/>
                </a:cubicBezTo>
                <a:cubicBezTo>
                  <a:pt x="2055" y="52"/>
                  <a:pt x="2079" y="107"/>
                  <a:pt x="2101" y="163"/>
                </a:cubicBezTo>
                <a:cubicBezTo>
                  <a:pt x="2080" y="179"/>
                  <a:pt x="2060" y="192"/>
                  <a:pt x="2043" y="208"/>
                </a:cubicBezTo>
                <a:cubicBezTo>
                  <a:pt x="1989" y="259"/>
                  <a:pt x="1953" y="322"/>
                  <a:pt x="1938" y="395"/>
                </a:cubicBezTo>
                <a:cubicBezTo>
                  <a:pt x="1931" y="430"/>
                  <a:pt x="1935" y="467"/>
                  <a:pt x="1936" y="503"/>
                </a:cubicBezTo>
                <a:cubicBezTo>
                  <a:pt x="1937" y="517"/>
                  <a:pt x="1948" y="523"/>
                  <a:pt x="1963" y="524"/>
                </a:cubicBezTo>
                <a:cubicBezTo>
                  <a:pt x="2002" y="528"/>
                  <a:pt x="2033" y="508"/>
                  <a:pt x="2064" y="489"/>
                </a:cubicBezTo>
                <a:cubicBezTo>
                  <a:pt x="2088" y="474"/>
                  <a:pt x="2108" y="452"/>
                  <a:pt x="2133" y="431"/>
                </a:cubicBezTo>
                <a:cubicBezTo>
                  <a:pt x="2147" y="495"/>
                  <a:pt x="2145" y="560"/>
                  <a:pt x="2146" y="629"/>
                </a:cubicBezTo>
                <a:cubicBezTo>
                  <a:pt x="2125" y="621"/>
                  <a:pt x="2108" y="612"/>
                  <a:pt x="2090" y="608"/>
                </a:cubicBezTo>
                <a:cubicBezTo>
                  <a:pt x="2045" y="600"/>
                  <a:pt x="2008" y="621"/>
                  <a:pt x="1977" y="650"/>
                </a:cubicBezTo>
                <a:cubicBezTo>
                  <a:pt x="1944" y="682"/>
                  <a:pt x="1920" y="722"/>
                  <a:pt x="1907" y="768"/>
                </a:cubicBezTo>
                <a:cubicBezTo>
                  <a:pt x="1900" y="792"/>
                  <a:pt x="1891" y="816"/>
                  <a:pt x="1883" y="839"/>
                </a:cubicBezTo>
                <a:cubicBezTo>
                  <a:pt x="1869" y="879"/>
                  <a:pt x="1849" y="913"/>
                  <a:pt x="1799" y="933"/>
                </a:cubicBezTo>
                <a:close/>
                <a:moveTo>
                  <a:pt x="2122" y="396"/>
                </a:moveTo>
                <a:cubicBezTo>
                  <a:pt x="2112" y="413"/>
                  <a:pt x="2102" y="431"/>
                  <a:pt x="2088" y="444"/>
                </a:cubicBezTo>
                <a:cubicBezTo>
                  <a:pt x="2055" y="476"/>
                  <a:pt x="2017" y="501"/>
                  <a:pt x="1967" y="504"/>
                </a:cubicBezTo>
                <a:cubicBezTo>
                  <a:pt x="1926" y="408"/>
                  <a:pt x="2005" y="235"/>
                  <a:pt x="2087" y="238"/>
                </a:cubicBezTo>
                <a:cubicBezTo>
                  <a:pt x="2093" y="299"/>
                  <a:pt x="2056" y="349"/>
                  <a:pt x="2036" y="409"/>
                </a:cubicBezTo>
                <a:cubicBezTo>
                  <a:pt x="2081" y="368"/>
                  <a:pt x="2090" y="314"/>
                  <a:pt x="2114" y="266"/>
                </a:cubicBezTo>
                <a:cubicBezTo>
                  <a:pt x="2148" y="312"/>
                  <a:pt x="2145" y="354"/>
                  <a:pt x="2122" y="396"/>
                </a:cubicBezTo>
                <a:close/>
                <a:moveTo>
                  <a:pt x="2311" y="707"/>
                </a:moveTo>
                <a:cubicBezTo>
                  <a:pt x="2361" y="754"/>
                  <a:pt x="2395" y="811"/>
                  <a:pt x="2413" y="877"/>
                </a:cubicBezTo>
                <a:cubicBezTo>
                  <a:pt x="2415" y="886"/>
                  <a:pt x="2414" y="895"/>
                  <a:pt x="2414" y="901"/>
                </a:cubicBezTo>
                <a:cubicBezTo>
                  <a:pt x="2379" y="894"/>
                  <a:pt x="2348" y="887"/>
                  <a:pt x="2315" y="881"/>
                </a:cubicBezTo>
                <a:cubicBezTo>
                  <a:pt x="2287" y="877"/>
                  <a:pt x="2262" y="867"/>
                  <a:pt x="2246" y="849"/>
                </a:cubicBezTo>
                <a:cubicBezTo>
                  <a:pt x="2243" y="816"/>
                  <a:pt x="2240" y="789"/>
                  <a:pt x="2237" y="758"/>
                </a:cubicBezTo>
                <a:cubicBezTo>
                  <a:pt x="2263" y="775"/>
                  <a:pt x="2286" y="789"/>
                  <a:pt x="2309" y="804"/>
                </a:cubicBezTo>
                <a:cubicBezTo>
                  <a:pt x="2284" y="769"/>
                  <a:pt x="2245" y="747"/>
                  <a:pt x="2233" y="703"/>
                </a:cubicBezTo>
                <a:cubicBezTo>
                  <a:pt x="2268" y="684"/>
                  <a:pt x="2287" y="685"/>
                  <a:pt x="2311" y="707"/>
                </a:cubicBezTo>
                <a:close/>
                <a:moveTo>
                  <a:pt x="2174" y="259"/>
                </a:moveTo>
                <a:cubicBezTo>
                  <a:pt x="2216" y="285"/>
                  <a:pt x="2255" y="309"/>
                  <a:pt x="2294" y="333"/>
                </a:cubicBezTo>
                <a:cubicBezTo>
                  <a:pt x="2295" y="331"/>
                  <a:pt x="2297" y="328"/>
                  <a:pt x="2298" y="326"/>
                </a:cubicBezTo>
                <a:cubicBezTo>
                  <a:pt x="2263" y="296"/>
                  <a:pt x="2228" y="266"/>
                  <a:pt x="2192" y="235"/>
                </a:cubicBezTo>
                <a:cubicBezTo>
                  <a:pt x="2221" y="214"/>
                  <a:pt x="2267" y="214"/>
                  <a:pt x="2335" y="249"/>
                </a:cubicBezTo>
                <a:cubicBezTo>
                  <a:pt x="2425" y="295"/>
                  <a:pt x="2477" y="372"/>
                  <a:pt x="2493" y="476"/>
                </a:cubicBezTo>
                <a:cubicBezTo>
                  <a:pt x="2375" y="501"/>
                  <a:pt x="2244" y="433"/>
                  <a:pt x="2187" y="340"/>
                </a:cubicBezTo>
                <a:cubicBezTo>
                  <a:pt x="2172" y="318"/>
                  <a:pt x="2164" y="291"/>
                  <a:pt x="2174" y="259"/>
                </a:cubicBezTo>
                <a:close/>
                <a:moveTo>
                  <a:pt x="2165" y="368"/>
                </a:moveTo>
                <a:cubicBezTo>
                  <a:pt x="2185" y="440"/>
                  <a:pt x="2184" y="509"/>
                  <a:pt x="2173" y="578"/>
                </a:cubicBezTo>
                <a:cubicBezTo>
                  <a:pt x="2151" y="457"/>
                  <a:pt x="2149" y="402"/>
                  <a:pt x="2165" y="368"/>
                </a:cubicBezTo>
                <a:close/>
                <a:moveTo>
                  <a:pt x="2131" y="869"/>
                </a:moveTo>
                <a:cubicBezTo>
                  <a:pt x="2145" y="825"/>
                  <a:pt x="2146" y="777"/>
                  <a:pt x="2171" y="737"/>
                </a:cubicBezTo>
                <a:cubicBezTo>
                  <a:pt x="2177" y="739"/>
                  <a:pt x="2180" y="740"/>
                  <a:pt x="2183" y="741"/>
                </a:cubicBezTo>
                <a:cubicBezTo>
                  <a:pt x="2185" y="743"/>
                  <a:pt x="2187" y="745"/>
                  <a:pt x="2189" y="747"/>
                </a:cubicBezTo>
                <a:cubicBezTo>
                  <a:pt x="2228" y="810"/>
                  <a:pt x="2232" y="875"/>
                  <a:pt x="2197" y="942"/>
                </a:cubicBezTo>
                <a:cubicBezTo>
                  <a:pt x="2172" y="989"/>
                  <a:pt x="2145" y="1035"/>
                  <a:pt x="2131" y="1091"/>
                </a:cubicBezTo>
                <a:cubicBezTo>
                  <a:pt x="2115" y="1064"/>
                  <a:pt x="2098" y="1037"/>
                  <a:pt x="2085" y="1009"/>
                </a:cubicBezTo>
                <a:cubicBezTo>
                  <a:pt x="2062" y="956"/>
                  <a:pt x="2048" y="900"/>
                  <a:pt x="2051" y="842"/>
                </a:cubicBezTo>
                <a:cubicBezTo>
                  <a:pt x="2055" y="774"/>
                  <a:pt x="2079" y="743"/>
                  <a:pt x="2141" y="730"/>
                </a:cubicBezTo>
                <a:cubicBezTo>
                  <a:pt x="2134" y="776"/>
                  <a:pt x="2120" y="822"/>
                  <a:pt x="2131" y="869"/>
                </a:cubicBezTo>
                <a:close/>
                <a:moveTo>
                  <a:pt x="1918" y="800"/>
                </a:moveTo>
                <a:cubicBezTo>
                  <a:pt x="1928" y="765"/>
                  <a:pt x="1949" y="738"/>
                  <a:pt x="1971" y="711"/>
                </a:cubicBezTo>
                <a:cubicBezTo>
                  <a:pt x="1988" y="690"/>
                  <a:pt x="2012" y="677"/>
                  <a:pt x="2044" y="680"/>
                </a:cubicBezTo>
                <a:cubicBezTo>
                  <a:pt x="2027" y="705"/>
                  <a:pt x="2012" y="727"/>
                  <a:pt x="1997" y="749"/>
                </a:cubicBezTo>
                <a:cubicBezTo>
                  <a:pt x="2016" y="738"/>
                  <a:pt x="2030" y="723"/>
                  <a:pt x="2046" y="710"/>
                </a:cubicBezTo>
                <a:cubicBezTo>
                  <a:pt x="2061" y="697"/>
                  <a:pt x="2076" y="681"/>
                  <a:pt x="2102" y="691"/>
                </a:cubicBezTo>
                <a:cubicBezTo>
                  <a:pt x="2085" y="714"/>
                  <a:pt x="2067" y="736"/>
                  <a:pt x="2052" y="758"/>
                </a:cubicBezTo>
                <a:cubicBezTo>
                  <a:pt x="2036" y="782"/>
                  <a:pt x="2041" y="817"/>
                  <a:pt x="2015" y="836"/>
                </a:cubicBezTo>
                <a:cubicBezTo>
                  <a:pt x="2008" y="884"/>
                  <a:pt x="1967" y="898"/>
                  <a:pt x="1933" y="918"/>
                </a:cubicBezTo>
                <a:cubicBezTo>
                  <a:pt x="1914" y="929"/>
                  <a:pt x="1893" y="936"/>
                  <a:pt x="1868" y="924"/>
                </a:cubicBezTo>
                <a:cubicBezTo>
                  <a:pt x="1886" y="880"/>
                  <a:pt x="1905" y="841"/>
                  <a:pt x="1918" y="800"/>
                </a:cubicBezTo>
                <a:close/>
                <a:moveTo>
                  <a:pt x="2652" y="273"/>
                </a:moveTo>
                <a:cubicBezTo>
                  <a:pt x="2723" y="253"/>
                  <a:pt x="2772" y="203"/>
                  <a:pt x="2818" y="150"/>
                </a:cubicBezTo>
                <a:cubicBezTo>
                  <a:pt x="2825" y="141"/>
                  <a:pt x="2832" y="133"/>
                  <a:pt x="2839" y="124"/>
                </a:cubicBezTo>
                <a:cubicBezTo>
                  <a:pt x="2839" y="124"/>
                  <a:pt x="2841" y="124"/>
                  <a:pt x="2846" y="124"/>
                </a:cubicBezTo>
                <a:cubicBezTo>
                  <a:pt x="2865" y="210"/>
                  <a:pt x="2890" y="295"/>
                  <a:pt x="2947" y="368"/>
                </a:cubicBezTo>
                <a:cubicBezTo>
                  <a:pt x="3012" y="310"/>
                  <a:pt x="3030" y="234"/>
                  <a:pt x="3034" y="155"/>
                </a:cubicBezTo>
                <a:cubicBezTo>
                  <a:pt x="3037" y="97"/>
                  <a:pt x="3021" y="46"/>
                  <a:pt x="2988" y="0"/>
                </a:cubicBezTo>
                <a:cubicBezTo>
                  <a:pt x="2797" y="0"/>
                  <a:pt x="2797" y="0"/>
                  <a:pt x="2797" y="0"/>
                </a:cubicBezTo>
                <a:cubicBezTo>
                  <a:pt x="2802" y="1"/>
                  <a:pt x="2808" y="3"/>
                  <a:pt x="2814" y="6"/>
                </a:cubicBezTo>
                <a:cubicBezTo>
                  <a:pt x="2779" y="52"/>
                  <a:pt x="2744" y="97"/>
                  <a:pt x="2710" y="141"/>
                </a:cubicBezTo>
                <a:cubicBezTo>
                  <a:pt x="2712" y="142"/>
                  <a:pt x="2714" y="144"/>
                  <a:pt x="2716" y="145"/>
                </a:cubicBezTo>
                <a:cubicBezTo>
                  <a:pt x="2755" y="107"/>
                  <a:pt x="2793" y="68"/>
                  <a:pt x="2839" y="22"/>
                </a:cubicBezTo>
                <a:cubicBezTo>
                  <a:pt x="2839" y="96"/>
                  <a:pt x="2801" y="142"/>
                  <a:pt x="2760" y="183"/>
                </a:cubicBezTo>
                <a:cubicBezTo>
                  <a:pt x="2722" y="222"/>
                  <a:pt x="2677" y="256"/>
                  <a:pt x="2613" y="257"/>
                </a:cubicBezTo>
                <a:cubicBezTo>
                  <a:pt x="2640" y="154"/>
                  <a:pt x="2695" y="73"/>
                  <a:pt x="2771" y="6"/>
                </a:cubicBezTo>
                <a:cubicBezTo>
                  <a:pt x="2775" y="3"/>
                  <a:pt x="2779" y="1"/>
                  <a:pt x="2784" y="0"/>
                </a:cubicBezTo>
                <a:cubicBezTo>
                  <a:pt x="2597" y="0"/>
                  <a:pt x="2597" y="0"/>
                  <a:pt x="2597" y="0"/>
                </a:cubicBezTo>
                <a:cubicBezTo>
                  <a:pt x="2634" y="14"/>
                  <a:pt x="2673" y="23"/>
                  <a:pt x="2716" y="20"/>
                </a:cubicBezTo>
                <a:cubicBezTo>
                  <a:pt x="2717" y="20"/>
                  <a:pt x="2718" y="22"/>
                  <a:pt x="2719" y="23"/>
                </a:cubicBezTo>
                <a:cubicBezTo>
                  <a:pt x="2653" y="98"/>
                  <a:pt x="2601" y="196"/>
                  <a:pt x="2589" y="270"/>
                </a:cubicBezTo>
                <a:cubicBezTo>
                  <a:pt x="2609" y="282"/>
                  <a:pt x="2630" y="280"/>
                  <a:pt x="2652" y="273"/>
                </a:cubicBezTo>
                <a:close/>
                <a:moveTo>
                  <a:pt x="2870" y="107"/>
                </a:moveTo>
                <a:cubicBezTo>
                  <a:pt x="2873" y="76"/>
                  <a:pt x="2870" y="37"/>
                  <a:pt x="2913" y="17"/>
                </a:cubicBezTo>
                <a:cubicBezTo>
                  <a:pt x="2932" y="57"/>
                  <a:pt x="2929" y="99"/>
                  <a:pt x="2944" y="138"/>
                </a:cubicBezTo>
                <a:cubicBezTo>
                  <a:pt x="2959" y="97"/>
                  <a:pt x="2940" y="56"/>
                  <a:pt x="2942" y="12"/>
                </a:cubicBezTo>
                <a:cubicBezTo>
                  <a:pt x="2971" y="25"/>
                  <a:pt x="2991" y="43"/>
                  <a:pt x="3000" y="71"/>
                </a:cubicBezTo>
                <a:cubicBezTo>
                  <a:pt x="3029" y="166"/>
                  <a:pt x="3007" y="252"/>
                  <a:pt x="2954" y="335"/>
                </a:cubicBezTo>
                <a:cubicBezTo>
                  <a:pt x="2908" y="279"/>
                  <a:pt x="2865" y="171"/>
                  <a:pt x="2870" y="107"/>
                </a:cubicBezTo>
                <a:close/>
                <a:moveTo>
                  <a:pt x="77" y="680"/>
                </a:moveTo>
                <a:cubicBezTo>
                  <a:pt x="64" y="684"/>
                  <a:pt x="52" y="689"/>
                  <a:pt x="39" y="694"/>
                </a:cubicBezTo>
                <a:cubicBezTo>
                  <a:pt x="26" y="699"/>
                  <a:pt x="13" y="706"/>
                  <a:pt x="0" y="710"/>
                </a:cubicBezTo>
                <a:cubicBezTo>
                  <a:pt x="0" y="732"/>
                  <a:pt x="0" y="732"/>
                  <a:pt x="0" y="732"/>
                </a:cubicBezTo>
                <a:cubicBezTo>
                  <a:pt x="29" y="721"/>
                  <a:pt x="56" y="706"/>
                  <a:pt x="77" y="680"/>
                </a:cubicBezTo>
                <a:close/>
                <a:moveTo>
                  <a:pt x="3767" y="2160"/>
                </a:moveTo>
                <a:cubicBezTo>
                  <a:pt x="3792" y="2160"/>
                  <a:pt x="3792" y="2160"/>
                  <a:pt x="3792" y="2160"/>
                </a:cubicBezTo>
                <a:cubicBezTo>
                  <a:pt x="3801" y="2149"/>
                  <a:pt x="3810" y="2139"/>
                  <a:pt x="3819" y="2129"/>
                </a:cubicBezTo>
                <a:cubicBezTo>
                  <a:pt x="3826" y="2122"/>
                  <a:pt x="3833" y="2115"/>
                  <a:pt x="3840" y="2109"/>
                </a:cubicBezTo>
                <a:cubicBezTo>
                  <a:pt x="3840" y="2086"/>
                  <a:pt x="3840" y="2086"/>
                  <a:pt x="3840" y="2086"/>
                </a:cubicBezTo>
                <a:cubicBezTo>
                  <a:pt x="3814" y="2108"/>
                  <a:pt x="3790" y="2133"/>
                  <a:pt x="3767" y="2160"/>
                </a:cubicBezTo>
                <a:close/>
                <a:moveTo>
                  <a:pt x="3765" y="938"/>
                </a:moveTo>
                <a:cubicBezTo>
                  <a:pt x="3763" y="976"/>
                  <a:pt x="3776" y="1015"/>
                  <a:pt x="3784" y="1057"/>
                </a:cubicBezTo>
                <a:cubicBezTo>
                  <a:pt x="3687" y="1034"/>
                  <a:pt x="3591" y="1043"/>
                  <a:pt x="3492" y="1072"/>
                </a:cubicBezTo>
                <a:cubicBezTo>
                  <a:pt x="3498" y="1079"/>
                  <a:pt x="3501" y="1085"/>
                  <a:pt x="3505" y="1086"/>
                </a:cubicBezTo>
                <a:cubicBezTo>
                  <a:pt x="3554" y="1100"/>
                  <a:pt x="3587" y="1139"/>
                  <a:pt x="3622" y="1172"/>
                </a:cubicBezTo>
                <a:cubicBezTo>
                  <a:pt x="3651" y="1200"/>
                  <a:pt x="3677" y="1230"/>
                  <a:pt x="3705" y="1260"/>
                </a:cubicBezTo>
                <a:cubicBezTo>
                  <a:pt x="3689" y="1284"/>
                  <a:pt x="3671" y="1310"/>
                  <a:pt x="3653" y="1336"/>
                </a:cubicBezTo>
                <a:cubicBezTo>
                  <a:pt x="3634" y="1361"/>
                  <a:pt x="3614" y="1386"/>
                  <a:pt x="3594" y="1413"/>
                </a:cubicBezTo>
                <a:cubicBezTo>
                  <a:pt x="3655" y="1461"/>
                  <a:pt x="3728" y="1444"/>
                  <a:pt x="3798" y="1427"/>
                </a:cubicBezTo>
                <a:cubicBezTo>
                  <a:pt x="3812" y="1424"/>
                  <a:pt x="3826" y="1420"/>
                  <a:pt x="3840" y="1414"/>
                </a:cubicBezTo>
                <a:cubicBezTo>
                  <a:pt x="3840" y="1388"/>
                  <a:pt x="3840" y="1388"/>
                  <a:pt x="3840" y="1388"/>
                </a:cubicBezTo>
                <a:cubicBezTo>
                  <a:pt x="3781" y="1415"/>
                  <a:pt x="3719" y="1425"/>
                  <a:pt x="3654" y="1419"/>
                </a:cubicBezTo>
                <a:cubicBezTo>
                  <a:pt x="3645" y="1418"/>
                  <a:pt x="3637" y="1413"/>
                  <a:pt x="3632" y="1411"/>
                </a:cubicBezTo>
                <a:cubicBezTo>
                  <a:pt x="3650" y="1381"/>
                  <a:pt x="3669" y="1354"/>
                  <a:pt x="3685" y="1326"/>
                </a:cubicBezTo>
                <a:cubicBezTo>
                  <a:pt x="3699" y="1301"/>
                  <a:pt x="3717" y="1281"/>
                  <a:pt x="3740" y="1272"/>
                </a:cubicBezTo>
                <a:cubicBezTo>
                  <a:pt x="3771" y="1281"/>
                  <a:pt x="3798" y="1288"/>
                  <a:pt x="3828" y="1296"/>
                </a:cubicBezTo>
                <a:cubicBezTo>
                  <a:pt x="3803" y="1315"/>
                  <a:pt x="3781" y="1331"/>
                  <a:pt x="3760" y="1347"/>
                </a:cubicBezTo>
                <a:cubicBezTo>
                  <a:pt x="3788" y="1340"/>
                  <a:pt x="3813" y="1324"/>
                  <a:pt x="3840" y="1316"/>
                </a:cubicBezTo>
                <a:cubicBezTo>
                  <a:pt x="3840" y="1257"/>
                  <a:pt x="3840" y="1257"/>
                  <a:pt x="3840" y="1257"/>
                </a:cubicBezTo>
                <a:cubicBezTo>
                  <a:pt x="3773" y="1266"/>
                  <a:pt x="3717" y="1246"/>
                  <a:pt x="3670" y="1194"/>
                </a:cubicBezTo>
                <a:cubicBezTo>
                  <a:pt x="3635" y="1154"/>
                  <a:pt x="3602" y="1112"/>
                  <a:pt x="3553" y="1079"/>
                </a:cubicBezTo>
                <a:cubicBezTo>
                  <a:pt x="3585" y="1075"/>
                  <a:pt x="3616" y="1067"/>
                  <a:pt x="3647" y="1066"/>
                </a:cubicBezTo>
                <a:cubicBezTo>
                  <a:pt x="3705" y="1063"/>
                  <a:pt x="3761" y="1069"/>
                  <a:pt x="3815" y="1093"/>
                </a:cubicBezTo>
                <a:cubicBezTo>
                  <a:pt x="3824" y="1097"/>
                  <a:pt x="3833" y="1101"/>
                  <a:pt x="3840" y="1106"/>
                </a:cubicBezTo>
                <a:cubicBezTo>
                  <a:pt x="3840" y="1075"/>
                  <a:pt x="3840" y="1075"/>
                  <a:pt x="3840" y="1075"/>
                </a:cubicBezTo>
                <a:cubicBezTo>
                  <a:pt x="3837" y="1071"/>
                  <a:pt x="3835" y="1066"/>
                  <a:pt x="3833" y="1061"/>
                </a:cubicBezTo>
                <a:cubicBezTo>
                  <a:pt x="3791" y="1037"/>
                  <a:pt x="3792" y="994"/>
                  <a:pt x="3785" y="955"/>
                </a:cubicBezTo>
                <a:cubicBezTo>
                  <a:pt x="3782" y="934"/>
                  <a:pt x="3783" y="911"/>
                  <a:pt x="3802" y="893"/>
                </a:cubicBezTo>
                <a:cubicBezTo>
                  <a:pt x="3815" y="905"/>
                  <a:pt x="3828" y="917"/>
                  <a:pt x="3840" y="928"/>
                </a:cubicBezTo>
                <a:cubicBezTo>
                  <a:pt x="3840" y="896"/>
                  <a:pt x="3840" y="896"/>
                  <a:pt x="3840" y="896"/>
                </a:cubicBezTo>
                <a:cubicBezTo>
                  <a:pt x="3827" y="877"/>
                  <a:pt x="3819" y="855"/>
                  <a:pt x="3819" y="825"/>
                </a:cubicBezTo>
                <a:cubicBezTo>
                  <a:pt x="3787" y="863"/>
                  <a:pt x="3766" y="899"/>
                  <a:pt x="3765" y="938"/>
                </a:cubicBezTo>
                <a:close/>
                <a:moveTo>
                  <a:pt x="224" y="0"/>
                </a:moveTo>
                <a:cubicBezTo>
                  <a:pt x="224" y="6"/>
                  <a:pt x="223" y="13"/>
                  <a:pt x="223" y="20"/>
                </a:cubicBezTo>
                <a:cubicBezTo>
                  <a:pt x="222" y="34"/>
                  <a:pt x="221" y="47"/>
                  <a:pt x="220" y="61"/>
                </a:cubicBezTo>
                <a:cubicBezTo>
                  <a:pt x="233" y="41"/>
                  <a:pt x="240" y="21"/>
                  <a:pt x="244" y="0"/>
                </a:cubicBezTo>
                <a:lnTo>
                  <a:pt x="224" y="0"/>
                </a:lnTo>
                <a:close/>
                <a:moveTo>
                  <a:pt x="3424" y="1391"/>
                </a:moveTo>
                <a:cubicBezTo>
                  <a:pt x="3382" y="1370"/>
                  <a:pt x="3334" y="1376"/>
                  <a:pt x="3287" y="1379"/>
                </a:cubicBezTo>
                <a:cubicBezTo>
                  <a:pt x="3246" y="1382"/>
                  <a:pt x="3208" y="1396"/>
                  <a:pt x="3173" y="1416"/>
                </a:cubicBezTo>
                <a:cubicBezTo>
                  <a:pt x="3159" y="1424"/>
                  <a:pt x="3146" y="1431"/>
                  <a:pt x="3126" y="1416"/>
                </a:cubicBezTo>
                <a:cubicBezTo>
                  <a:pt x="3185" y="1395"/>
                  <a:pt x="3225" y="1355"/>
                  <a:pt x="3260" y="1308"/>
                </a:cubicBezTo>
                <a:cubicBezTo>
                  <a:pt x="3297" y="1260"/>
                  <a:pt x="3311" y="1203"/>
                  <a:pt x="3319" y="1143"/>
                </a:cubicBezTo>
                <a:cubicBezTo>
                  <a:pt x="3237" y="1133"/>
                  <a:pt x="3167" y="1161"/>
                  <a:pt x="3104" y="1208"/>
                </a:cubicBezTo>
                <a:cubicBezTo>
                  <a:pt x="3041" y="1254"/>
                  <a:pt x="2998" y="1315"/>
                  <a:pt x="2990" y="1397"/>
                </a:cubicBezTo>
                <a:cubicBezTo>
                  <a:pt x="2841" y="1409"/>
                  <a:pt x="2710" y="1457"/>
                  <a:pt x="2597" y="1556"/>
                </a:cubicBezTo>
                <a:cubicBezTo>
                  <a:pt x="2619" y="1415"/>
                  <a:pt x="2674" y="1286"/>
                  <a:pt x="2740" y="1161"/>
                </a:cubicBezTo>
                <a:cubicBezTo>
                  <a:pt x="2766" y="1166"/>
                  <a:pt x="2789" y="1173"/>
                  <a:pt x="2812" y="1175"/>
                </a:cubicBezTo>
                <a:cubicBezTo>
                  <a:pt x="2886" y="1183"/>
                  <a:pt x="2958" y="1170"/>
                  <a:pt x="3022" y="1133"/>
                </a:cubicBezTo>
                <a:cubicBezTo>
                  <a:pt x="3053" y="1116"/>
                  <a:pt x="3079" y="1089"/>
                  <a:pt x="3106" y="1065"/>
                </a:cubicBezTo>
                <a:cubicBezTo>
                  <a:pt x="3116" y="1055"/>
                  <a:pt x="3113" y="1043"/>
                  <a:pt x="3105" y="1031"/>
                </a:cubicBezTo>
                <a:cubicBezTo>
                  <a:pt x="3082" y="998"/>
                  <a:pt x="3046" y="987"/>
                  <a:pt x="3012" y="977"/>
                </a:cubicBezTo>
                <a:cubicBezTo>
                  <a:pt x="2985" y="968"/>
                  <a:pt x="2955" y="967"/>
                  <a:pt x="2923" y="962"/>
                </a:cubicBezTo>
                <a:cubicBezTo>
                  <a:pt x="2963" y="910"/>
                  <a:pt x="3013" y="868"/>
                  <a:pt x="3065" y="823"/>
                </a:cubicBezTo>
                <a:cubicBezTo>
                  <a:pt x="3072" y="844"/>
                  <a:pt x="3076" y="863"/>
                  <a:pt x="3085" y="879"/>
                </a:cubicBezTo>
                <a:cubicBezTo>
                  <a:pt x="3108" y="919"/>
                  <a:pt x="3148" y="933"/>
                  <a:pt x="3191" y="938"/>
                </a:cubicBezTo>
                <a:cubicBezTo>
                  <a:pt x="3237" y="942"/>
                  <a:pt x="3283" y="934"/>
                  <a:pt x="3326" y="915"/>
                </a:cubicBezTo>
                <a:cubicBezTo>
                  <a:pt x="3349" y="904"/>
                  <a:pt x="3372" y="895"/>
                  <a:pt x="3396" y="886"/>
                </a:cubicBezTo>
                <a:cubicBezTo>
                  <a:pt x="3435" y="871"/>
                  <a:pt x="3474" y="864"/>
                  <a:pt x="3521" y="889"/>
                </a:cubicBezTo>
                <a:cubicBezTo>
                  <a:pt x="3503" y="843"/>
                  <a:pt x="3481" y="807"/>
                  <a:pt x="3448" y="787"/>
                </a:cubicBezTo>
                <a:cubicBezTo>
                  <a:pt x="3416" y="767"/>
                  <a:pt x="3375" y="760"/>
                  <a:pt x="3335" y="747"/>
                </a:cubicBezTo>
                <a:cubicBezTo>
                  <a:pt x="3401" y="673"/>
                  <a:pt x="3439" y="584"/>
                  <a:pt x="3461" y="483"/>
                </a:cubicBezTo>
                <a:cubicBezTo>
                  <a:pt x="3452" y="486"/>
                  <a:pt x="3446" y="485"/>
                  <a:pt x="3443" y="488"/>
                </a:cubicBezTo>
                <a:cubicBezTo>
                  <a:pt x="3407" y="525"/>
                  <a:pt x="3358" y="534"/>
                  <a:pt x="3311" y="549"/>
                </a:cubicBezTo>
                <a:cubicBezTo>
                  <a:pt x="3273" y="561"/>
                  <a:pt x="3234" y="569"/>
                  <a:pt x="3194" y="580"/>
                </a:cubicBezTo>
                <a:cubicBezTo>
                  <a:pt x="3181" y="554"/>
                  <a:pt x="3167" y="526"/>
                  <a:pt x="3153" y="498"/>
                </a:cubicBezTo>
                <a:cubicBezTo>
                  <a:pt x="3140" y="469"/>
                  <a:pt x="3128" y="440"/>
                  <a:pt x="3114" y="409"/>
                </a:cubicBezTo>
                <a:cubicBezTo>
                  <a:pt x="3042" y="440"/>
                  <a:pt x="3022" y="511"/>
                  <a:pt x="3003" y="581"/>
                </a:cubicBezTo>
                <a:cubicBezTo>
                  <a:pt x="2983" y="652"/>
                  <a:pt x="2986" y="722"/>
                  <a:pt x="3041" y="781"/>
                </a:cubicBezTo>
                <a:cubicBezTo>
                  <a:pt x="3007" y="807"/>
                  <a:pt x="2975" y="829"/>
                  <a:pt x="2944" y="854"/>
                </a:cubicBezTo>
                <a:cubicBezTo>
                  <a:pt x="2914" y="879"/>
                  <a:pt x="2886" y="906"/>
                  <a:pt x="2852" y="937"/>
                </a:cubicBezTo>
                <a:cubicBezTo>
                  <a:pt x="2855" y="813"/>
                  <a:pt x="2821" y="708"/>
                  <a:pt x="2724" y="630"/>
                </a:cubicBezTo>
                <a:cubicBezTo>
                  <a:pt x="2695" y="645"/>
                  <a:pt x="2682" y="675"/>
                  <a:pt x="2666" y="700"/>
                </a:cubicBezTo>
                <a:cubicBezTo>
                  <a:pt x="2626" y="765"/>
                  <a:pt x="2622" y="838"/>
                  <a:pt x="2628" y="911"/>
                </a:cubicBezTo>
                <a:cubicBezTo>
                  <a:pt x="2635" y="995"/>
                  <a:pt x="2666" y="1072"/>
                  <a:pt x="2700" y="1151"/>
                </a:cubicBezTo>
                <a:cubicBezTo>
                  <a:pt x="2639" y="1249"/>
                  <a:pt x="2586" y="1354"/>
                  <a:pt x="2552" y="1466"/>
                </a:cubicBezTo>
                <a:cubicBezTo>
                  <a:pt x="2518" y="1578"/>
                  <a:pt x="2496" y="1692"/>
                  <a:pt x="2467" y="1810"/>
                </a:cubicBezTo>
                <a:cubicBezTo>
                  <a:pt x="2457" y="1781"/>
                  <a:pt x="2447" y="1754"/>
                  <a:pt x="2437" y="1729"/>
                </a:cubicBezTo>
                <a:cubicBezTo>
                  <a:pt x="2516" y="1568"/>
                  <a:pt x="2524" y="1412"/>
                  <a:pt x="2421" y="1256"/>
                </a:cubicBezTo>
                <a:cubicBezTo>
                  <a:pt x="2369" y="1289"/>
                  <a:pt x="2340" y="1335"/>
                  <a:pt x="2328" y="1389"/>
                </a:cubicBezTo>
                <a:cubicBezTo>
                  <a:pt x="2317" y="1440"/>
                  <a:pt x="2313" y="1493"/>
                  <a:pt x="2306" y="1549"/>
                </a:cubicBezTo>
                <a:cubicBezTo>
                  <a:pt x="2228" y="1465"/>
                  <a:pt x="2130" y="1417"/>
                  <a:pt x="2023" y="1375"/>
                </a:cubicBezTo>
                <a:cubicBezTo>
                  <a:pt x="2019" y="1358"/>
                  <a:pt x="2014" y="1338"/>
                  <a:pt x="2011" y="1317"/>
                </a:cubicBezTo>
                <a:cubicBezTo>
                  <a:pt x="1998" y="1229"/>
                  <a:pt x="1945" y="1171"/>
                  <a:pt x="1871" y="1128"/>
                </a:cubicBezTo>
                <a:cubicBezTo>
                  <a:pt x="1842" y="1112"/>
                  <a:pt x="1811" y="1099"/>
                  <a:pt x="1779" y="1089"/>
                </a:cubicBezTo>
                <a:cubicBezTo>
                  <a:pt x="1742" y="1078"/>
                  <a:pt x="1727" y="1096"/>
                  <a:pt x="1734" y="1134"/>
                </a:cubicBezTo>
                <a:cubicBezTo>
                  <a:pt x="1747" y="1201"/>
                  <a:pt x="1768" y="1264"/>
                  <a:pt x="1818" y="1313"/>
                </a:cubicBezTo>
                <a:cubicBezTo>
                  <a:pt x="1819" y="1314"/>
                  <a:pt x="1818" y="1316"/>
                  <a:pt x="1818" y="1318"/>
                </a:cubicBezTo>
                <a:cubicBezTo>
                  <a:pt x="1718" y="1318"/>
                  <a:pt x="1611" y="1344"/>
                  <a:pt x="1547" y="1384"/>
                </a:cubicBezTo>
                <a:cubicBezTo>
                  <a:pt x="1551" y="1407"/>
                  <a:pt x="1567" y="1421"/>
                  <a:pt x="1586" y="1433"/>
                </a:cubicBezTo>
                <a:cubicBezTo>
                  <a:pt x="1649" y="1473"/>
                  <a:pt x="1718" y="1476"/>
                  <a:pt x="1789" y="1475"/>
                </a:cubicBezTo>
                <a:cubicBezTo>
                  <a:pt x="1800" y="1475"/>
                  <a:pt x="1811" y="1474"/>
                  <a:pt x="1822" y="1474"/>
                </a:cubicBezTo>
                <a:cubicBezTo>
                  <a:pt x="1823" y="1474"/>
                  <a:pt x="1824" y="1476"/>
                  <a:pt x="1827" y="1479"/>
                </a:cubicBezTo>
                <a:cubicBezTo>
                  <a:pt x="1775" y="1551"/>
                  <a:pt x="1728" y="1626"/>
                  <a:pt x="1711" y="1717"/>
                </a:cubicBezTo>
                <a:cubicBezTo>
                  <a:pt x="1798" y="1727"/>
                  <a:pt x="1867" y="1690"/>
                  <a:pt x="1929" y="1641"/>
                </a:cubicBezTo>
                <a:cubicBezTo>
                  <a:pt x="1992" y="1590"/>
                  <a:pt x="2021" y="1520"/>
                  <a:pt x="2022" y="1431"/>
                </a:cubicBezTo>
                <a:cubicBezTo>
                  <a:pt x="2130" y="1478"/>
                  <a:pt x="2221" y="1538"/>
                  <a:pt x="2292" y="1632"/>
                </a:cubicBezTo>
                <a:cubicBezTo>
                  <a:pt x="2177" y="1614"/>
                  <a:pt x="2081" y="1643"/>
                  <a:pt x="2005" y="1727"/>
                </a:cubicBezTo>
                <a:cubicBezTo>
                  <a:pt x="2047" y="1827"/>
                  <a:pt x="2249" y="1877"/>
                  <a:pt x="2382" y="1783"/>
                </a:cubicBezTo>
                <a:cubicBezTo>
                  <a:pt x="2411" y="1858"/>
                  <a:pt x="2428" y="1932"/>
                  <a:pt x="2411" y="2011"/>
                </a:cubicBezTo>
                <a:cubicBezTo>
                  <a:pt x="2406" y="2036"/>
                  <a:pt x="2397" y="2059"/>
                  <a:pt x="2410" y="2084"/>
                </a:cubicBezTo>
                <a:cubicBezTo>
                  <a:pt x="2414" y="2091"/>
                  <a:pt x="2411" y="2103"/>
                  <a:pt x="2408" y="2111"/>
                </a:cubicBezTo>
                <a:cubicBezTo>
                  <a:pt x="2403" y="2128"/>
                  <a:pt x="2397" y="2144"/>
                  <a:pt x="2391" y="2160"/>
                </a:cubicBezTo>
                <a:cubicBezTo>
                  <a:pt x="2414" y="2160"/>
                  <a:pt x="2414" y="2160"/>
                  <a:pt x="2414" y="2160"/>
                </a:cubicBezTo>
                <a:cubicBezTo>
                  <a:pt x="2420" y="2148"/>
                  <a:pt x="2423" y="2134"/>
                  <a:pt x="2430" y="2123"/>
                </a:cubicBezTo>
                <a:cubicBezTo>
                  <a:pt x="2444" y="2104"/>
                  <a:pt x="2447" y="2085"/>
                  <a:pt x="2432" y="2065"/>
                </a:cubicBezTo>
                <a:cubicBezTo>
                  <a:pt x="2465" y="2035"/>
                  <a:pt x="2459" y="1998"/>
                  <a:pt x="2451" y="1962"/>
                </a:cubicBezTo>
                <a:cubicBezTo>
                  <a:pt x="2438" y="1900"/>
                  <a:pt x="2430" y="1836"/>
                  <a:pt x="2405" y="1776"/>
                </a:cubicBezTo>
                <a:cubicBezTo>
                  <a:pt x="2399" y="1760"/>
                  <a:pt x="2399" y="1749"/>
                  <a:pt x="2418" y="1745"/>
                </a:cubicBezTo>
                <a:cubicBezTo>
                  <a:pt x="2455" y="1806"/>
                  <a:pt x="2445" y="1877"/>
                  <a:pt x="2465" y="1943"/>
                </a:cubicBezTo>
                <a:cubicBezTo>
                  <a:pt x="2472" y="1935"/>
                  <a:pt x="2477" y="1927"/>
                  <a:pt x="2478" y="1919"/>
                </a:cubicBezTo>
                <a:cubicBezTo>
                  <a:pt x="2496" y="1824"/>
                  <a:pt x="2514" y="1730"/>
                  <a:pt x="2529" y="1635"/>
                </a:cubicBezTo>
                <a:cubicBezTo>
                  <a:pt x="2544" y="1543"/>
                  <a:pt x="2574" y="1456"/>
                  <a:pt x="2609" y="1371"/>
                </a:cubicBezTo>
                <a:cubicBezTo>
                  <a:pt x="2616" y="1354"/>
                  <a:pt x="2625" y="1338"/>
                  <a:pt x="2633" y="1322"/>
                </a:cubicBezTo>
                <a:cubicBezTo>
                  <a:pt x="2627" y="1360"/>
                  <a:pt x="2613" y="1393"/>
                  <a:pt x="2602" y="1428"/>
                </a:cubicBezTo>
                <a:cubicBezTo>
                  <a:pt x="2568" y="1545"/>
                  <a:pt x="2542" y="1665"/>
                  <a:pt x="2521" y="1786"/>
                </a:cubicBezTo>
                <a:cubicBezTo>
                  <a:pt x="2504" y="1886"/>
                  <a:pt x="2489" y="1985"/>
                  <a:pt x="2474" y="2085"/>
                </a:cubicBezTo>
                <a:cubicBezTo>
                  <a:pt x="2470" y="2110"/>
                  <a:pt x="2464" y="2135"/>
                  <a:pt x="2458" y="2160"/>
                </a:cubicBezTo>
                <a:cubicBezTo>
                  <a:pt x="2479" y="2160"/>
                  <a:pt x="2479" y="2160"/>
                  <a:pt x="2479" y="2160"/>
                </a:cubicBezTo>
                <a:cubicBezTo>
                  <a:pt x="2485" y="2135"/>
                  <a:pt x="2491" y="2109"/>
                  <a:pt x="2495" y="2082"/>
                </a:cubicBezTo>
                <a:cubicBezTo>
                  <a:pt x="2498" y="2069"/>
                  <a:pt x="2502" y="2056"/>
                  <a:pt x="2507" y="2040"/>
                </a:cubicBezTo>
                <a:cubicBezTo>
                  <a:pt x="2516" y="2045"/>
                  <a:pt x="2523" y="2048"/>
                  <a:pt x="2529" y="2053"/>
                </a:cubicBezTo>
                <a:cubicBezTo>
                  <a:pt x="2596" y="2101"/>
                  <a:pt x="2670" y="2097"/>
                  <a:pt x="2742" y="2075"/>
                </a:cubicBezTo>
                <a:cubicBezTo>
                  <a:pt x="2782" y="2063"/>
                  <a:pt x="2818" y="2040"/>
                  <a:pt x="2853" y="2017"/>
                </a:cubicBezTo>
                <a:cubicBezTo>
                  <a:pt x="2878" y="2000"/>
                  <a:pt x="2898" y="1976"/>
                  <a:pt x="2920" y="1954"/>
                </a:cubicBezTo>
                <a:cubicBezTo>
                  <a:pt x="2891" y="1910"/>
                  <a:pt x="2845" y="1908"/>
                  <a:pt x="2801" y="1890"/>
                </a:cubicBezTo>
                <a:cubicBezTo>
                  <a:pt x="2874" y="1816"/>
                  <a:pt x="2911" y="1726"/>
                  <a:pt x="2937" y="1628"/>
                </a:cubicBezTo>
                <a:cubicBezTo>
                  <a:pt x="2930" y="1625"/>
                  <a:pt x="2923" y="1619"/>
                  <a:pt x="2916" y="1619"/>
                </a:cubicBezTo>
                <a:cubicBezTo>
                  <a:pt x="2824" y="1615"/>
                  <a:pt x="2739" y="1630"/>
                  <a:pt x="2667" y="1696"/>
                </a:cubicBezTo>
                <a:cubicBezTo>
                  <a:pt x="2621" y="1738"/>
                  <a:pt x="2574" y="1777"/>
                  <a:pt x="2540" y="1829"/>
                </a:cubicBezTo>
                <a:cubicBezTo>
                  <a:pt x="2555" y="1709"/>
                  <a:pt x="2601" y="1607"/>
                  <a:pt x="2710" y="1542"/>
                </a:cubicBezTo>
                <a:cubicBezTo>
                  <a:pt x="2766" y="1509"/>
                  <a:pt x="2824" y="1477"/>
                  <a:pt x="2889" y="1463"/>
                </a:cubicBezTo>
                <a:cubicBezTo>
                  <a:pt x="2969" y="1446"/>
                  <a:pt x="3051" y="1432"/>
                  <a:pt x="3136" y="1452"/>
                </a:cubicBezTo>
                <a:cubicBezTo>
                  <a:pt x="3111" y="1571"/>
                  <a:pt x="3197" y="1724"/>
                  <a:pt x="3382" y="1761"/>
                </a:cubicBezTo>
                <a:cubicBezTo>
                  <a:pt x="3415" y="1727"/>
                  <a:pt x="3408" y="1686"/>
                  <a:pt x="3397" y="1646"/>
                </a:cubicBezTo>
                <a:cubicBezTo>
                  <a:pt x="3390" y="1622"/>
                  <a:pt x="3379" y="1599"/>
                  <a:pt x="3370" y="1577"/>
                </a:cubicBezTo>
                <a:cubicBezTo>
                  <a:pt x="3436" y="1564"/>
                  <a:pt x="3499" y="1552"/>
                  <a:pt x="3563" y="1540"/>
                </a:cubicBezTo>
                <a:cubicBezTo>
                  <a:pt x="3562" y="1527"/>
                  <a:pt x="3563" y="1518"/>
                  <a:pt x="3559" y="1512"/>
                </a:cubicBezTo>
                <a:cubicBezTo>
                  <a:pt x="3527" y="1458"/>
                  <a:pt x="3480" y="1417"/>
                  <a:pt x="3424" y="1391"/>
                </a:cubicBezTo>
                <a:close/>
                <a:moveTo>
                  <a:pt x="3423" y="797"/>
                </a:moveTo>
                <a:cubicBezTo>
                  <a:pt x="3443" y="804"/>
                  <a:pt x="3462" y="816"/>
                  <a:pt x="3470" y="842"/>
                </a:cubicBezTo>
                <a:cubicBezTo>
                  <a:pt x="3425" y="857"/>
                  <a:pt x="3383" y="868"/>
                  <a:pt x="3343" y="885"/>
                </a:cubicBezTo>
                <a:cubicBezTo>
                  <a:pt x="3310" y="900"/>
                  <a:pt x="3276" y="902"/>
                  <a:pt x="3241" y="903"/>
                </a:cubicBezTo>
                <a:cubicBezTo>
                  <a:pt x="3214" y="904"/>
                  <a:pt x="3188" y="894"/>
                  <a:pt x="3170" y="868"/>
                </a:cubicBezTo>
                <a:cubicBezTo>
                  <a:pt x="3200" y="864"/>
                  <a:pt x="3226" y="861"/>
                  <a:pt x="3253" y="858"/>
                </a:cubicBezTo>
                <a:cubicBezTo>
                  <a:pt x="3232" y="851"/>
                  <a:pt x="3211" y="850"/>
                  <a:pt x="3191" y="847"/>
                </a:cubicBezTo>
                <a:cubicBezTo>
                  <a:pt x="3172" y="843"/>
                  <a:pt x="3149" y="842"/>
                  <a:pt x="3140" y="816"/>
                </a:cubicBezTo>
                <a:cubicBezTo>
                  <a:pt x="3170" y="814"/>
                  <a:pt x="3197" y="814"/>
                  <a:pt x="3224" y="811"/>
                </a:cubicBezTo>
                <a:cubicBezTo>
                  <a:pt x="3253" y="807"/>
                  <a:pt x="3276" y="780"/>
                  <a:pt x="3307" y="788"/>
                </a:cubicBezTo>
                <a:cubicBezTo>
                  <a:pt x="3348" y="762"/>
                  <a:pt x="3386" y="784"/>
                  <a:pt x="3423" y="797"/>
                </a:cubicBezTo>
                <a:close/>
                <a:moveTo>
                  <a:pt x="3269" y="581"/>
                </a:moveTo>
                <a:cubicBezTo>
                  <a:pt x="3321" y="570"/>
                  <a:pt x="3374" y="560"/>
                  <a:pt x="3426" y="534"/>
                </a:cubicBezTo>
                <a:cubicBezTo>
                  <a:pt x="3415" y="563"/>
                  <a:pt x="3406" y="594"/>
                  <a:pt x="3392" y="622"/>
                </a:cubicBezTo>
                <a:cubicBezTo>
                  <a:pt x="3367" y="674"/>
                  <a:pt x="3335" y="721"/>
                  <a:pt x="3288" y="757"/>
                </a:cubicBezTo>
                <a:cubicBezTo>
                  <a:pt x="3234" y="798"/>
                  <a:pt x="3195" y="800"/>
                  <a:pt x="3145" y="762"/>
                </a:cubicBezTo>
                <a:cubicBezTo>
                  <a:pt x="3185" y="737"/>
                  <a:pt x="3228" y="717"/>
                  <a:pt x="3257" y="679"/>
                </a:cubicBezTo>
                <a:cubicBezTo>
                  <a:pt x="3214" y="697"/>
                  <a:pt x="3177" y="727"/>
                  <a:pt x="3130" y="734"/>
                </a:cubicBezTo>
                <a:cubicBezTo>
                  <a:pt x="3128" y="728"/>
                  <a:pt x="3127" y="725"/>
                  <a:pt x="3126" y="722"/>
                </a:cubicBezTo>
                <a:cubicBezTo>
                  <a:pt x="3126" y="720"/>
                  <a:pt x="3126" y="717"/>
                  <a:pt x="3127" y="714"/>
                </a:cubicBezTo>
                <a:cubicBezTo>
                  <a:pt x="3149" y="643"/>
                  <a:pt x="3196" y="598"/>
                  <a:pt x="3269" y="581"/>
                </a:cubicBezTo>
                <a:close/>
                <a:moveTo>
                  <a:pt x="3017" y="647"/>
                </a:moveTo>
                <a:cubicBezTo>
                  <a:pt x="3020" y="579"/>
                  <a:pt x="3041" y="516"/>
                  <a:pt x="3079" y="459"/>
                </a:cubicBezTo>
                <a:cubicBezTo>
                  <a:pt x="3084" y="452"/>
                  <a:pt x="3093" y="447"/>
                  <a:pt x="3097" y="443"/>
                </a:cubicBezTo>
                <a:cubicBezTo>
                  <a:pt x="3114" y="474"/>
                  <a:pt x="3129" y="503"/>
                  <a:pt x="3146" y="531"/>
                </a:cubicBezTo>
                <a:cubicBezTo>
                  <a:pt x="3161" y="555"/>
                  <a:pt x="3170" y="580"/>
                  <a:pt x="3167" y="605"/>
                </a:cubicBezTo>
                <a:cubicBezTo>
                  <a:pt x="3144" y="628"/>
                  <a:pt x="3125" y="648"/>
                  <a:pt x="3103" y="671"/>
                </a:cubicBezTo>
                <a:cubicBezTo>
                  <a:pt x="3099" y="639"/>
                  <a:pt x="3095" y="613"/>
                  <a:pt x="3092" y="586"/>
                </a:cubicBezTo>
                <a:cubicBezTo>
                  <a:pt x="3081" y="628"/>
                  <a:pt x="3090" y="672"/>
                  <a:pt x="3064" y="709"/>
                </a:cubicBezTo>
                <a:cubicBezTo>
                  <a:pt x="3027" y="695"/>
                  <a:pt x="3015" y="680"/>
                  <a:pt x="3017" y="647"/>
                </a:cubicBezTo>
                <a:close/>
                <a:moveTo>
                  <a:pt x="3008" y="836"/>
                </a:moveTo>
                <a:cubicBezTo>
                  <a:pt x="2931" y="931"/>
                  <a:pt x="2891" y="969"/>
                  <a:pt x="2854" y="979"/>
                </a:cubicBezTo>
                <a:cubicBezTo>
                  <a:pt x="2896" y="917"/>
                  <a:pt x="2949" y="873"/>
                  <a:pt x="3008" y="836"/>
                </a:cubicBezTo>
                <a:close/>
                <a:moveTo>
                  <a:pt x="2904" y="993"/>
                </a:moveTo>
                <a:cubicBezTo>
                  <a:pt x="2923" y="990"/>
                  <a:pt x="2943" y="986"/>
                  <a:pt x="2962" y="988"/>
                </a:cubicBezTo>
                <a:cubicBezTo>
                  <a:pt x="3008" y="992"/>
                  <a:pt x="3052" y="1005"/>
                  <a:pt x="3087" y="1041"/>
                </a:cubicBezTo>
                <a:cubicBezTo>
                  <a:pt x="3040" y="1134"/>
                  <a:pt x="2858" y="1187"/>
                  <a:pt x="2806" y="1123"/>
                </a:cubicBezTo>
                <a:cubicBezTo>
                  <a:pt x="2849" y="1078"/>
                  <a:pt x="2910" y="1074"/>
                  <a:pt x="2970" y="1050"/>
                </a:cubicBezTo>
                <a:cubicBezTo>
                  <a:pt x="2909" y="1043"/>
                  <a:pt x="2862" y="1071"/>
                  <a:pt x="2810" y="1084"/>
                </a:cubicBezTo>
                <a:cubicBezTo>
                  <a:pt x="2823" y="1028"/>
                  <a:pt x="2856" y="1003"/>
                  <a:pt x="2904" y="993"/>
                </a:cubicBezTo>
                <a:close/>
                <a:moveTo>
                  <a:pt x="2653" y="927"/>
                </a:moveTo>
                <a:cubicBezTo>
                  <a:pt x="2630" y="829"/>
                  <a:pt x="2654" y="739"/>
                  <a:pt x="2722" y="659"/>
                </a:cubicBezTo>
                <a:cubicBezTo>
                  <a:pt x="2818" y="733"/>
                  <a:pt x="2852" y="876"/>
                  <a:pt x="2819" y="980"/>
                </a:cubicBezTo>
                <a:cubicBezTo>
                  <a:pt x="2811" y="1006"/>
                  <a:pt x="2796" y="1029"/>
                  <a:pt x="2766" y="1043"/>
                </a:cubicBezTo>
                <a:cubicBezTo>
                  <a:pt x="2758" y="994"/>
                  <a:pt x="2751" y="949"/>
                  <a:pt x="2744" y="904"/>
                </a:cubicBezTo>
                <a:cubicBezTo>
                  <a:pt x="2741" y="904"/>
                  <a:pt x="2738" y="904"/>
                  <a:pt x="2736" y="905"/>
                </a:cubicBezTo>
                <a:cubicBezTo>
                  <a:pt x="2736" y="951"/>
                  <a:pt x="2736" y="997"/>
                  <a:pt x="2736" y="1044"/>
                </a:cubicBezTo>
                <a:cubicBezTo>
                  <a:pt x="2701" y="1036"/>
                  <a:pt x="2671" y="1001"/>
                  <a:pt x="2653" y="927"/>
                </a:cubicBezTo>
                <a:close/>
                <a:moveTo>
                  <a:pt x="1758" y="1111"/>
                </a:moveTo>
                <a:cubicBezTo>
                  <a:pt x="1843" y="1110"/>
                  <a:pt x="1959" y="1220"/>
                  <a:pt x="1960" y="1300"/>
                </a:cubicBezTo>
                <a:cubicBezTo>
                  <a:pt x="1925" y="1266"/>
                  <a:pt x="1889" y="1230"/>
                  <a:pt x="1854" y="1195"/>
                </a:cubicBezTo>
                <a:cubicBezTo>
                  <a:pt x="1851" y="1197"/>
                  <a:pt x="1849" y="1199"/>
                  <a:pt x="1847" y="1201"/>
                </a:cubicBezTo>
                <a:cubicBezTo>
                  <a:pt x="1877" y="1247"/>
                  <a:pt x="1928" y="1279"/>
                  <a:pt x="1947" y="1334"/>
                </a:cubicBezTo>
                <a:cubicBezTo>
                  <a:pt x="1817" y="1329"/>
                  <a:pt x="1758" y="1225"/>
                  <a:pt x="1758" y="1111"/>
                </a:cubicBezTo>
                <a:close/>
                <a:moveTo>
                  <a:pt x="1726" y="1454"/>
                </a:moveTo>
                <a:cubicBezTo>
                  <a:pt x="1671" y="1451"/>
                  <a:pt x="1615" y="1441"/>
                  <a:pt x="1573" y="1393"/>
                </a:cubicBezTo>
                <a:cubicBezTo>
                  <a:pt x="1668" y="1346"/>
                  <a:pt x="1764" y="1333"/>
                  <a:pt x="1865" y="1346"/>
                </a:cubicBezTo>
                <a:cubicBezTo>
                  <a:pt x="1883" y="1348"/>
                  <a:pt x="1889" y="1360"/>
                  <a:pt x="1894" y="1378"/>
                </a:cubicBezTo>
                <a:cubicBezTo>
                  <a:pt x="1836" y="1382"/>
                  <a:pt x="1780" y="1385"/>
                  <a:pt x="1724" y="1389"/>
                </a:cubicBezTo>
                <a:cubicBezTo>
                  <a:pt x="1724" y="1391"/>
                  <a:pt x="1724" y="1394"/>
                  <a:pt x="1725" y="1396"/>
                </a:cubicBezTo>
                <a:cubicBezTo>
                  <a:pt x="1779" y="1400"/>
                  <a:pt x="1834" y="1403"/>
                  <a:pt x="1898" y="1406"/>
                </a:cubicBezTo>
                <a:cubicBezTo>
                  <a:pt x="1843" y="1455"/>
                  <a:pt x="1783" y="1458"/>
                  <a:pt x="1726" y="1454"/>
                </a:cubicBezTo>
                <a:close/>
                <a:moveTo>
                  <a:pt x="1968" y="1560"/>
                </a:moveTo>
                <a:cubicBezTo>
                  <a:pt x="1917" y="1644"/>
                  <a:pt x="1838" y="1685"/>
                  <a:pt x="1741" y="1700"/>
                </a:cubicBezTo>
                <a:cubicBezTo>
                  <a:pt x="1752" y="1629"/>
                  <a:pt x="1805" y="1525"/>
                  <a:pt x="1855" y="1487"/>
                </a:cubicBezTo>
                <a:cubicBezTo>
                  <a:pt x="1881" y="1467"/>
                  <a:pt x="1908" y="1440"/>
                  <a:pt x="1951" y="1458"/>
                </a:cubicBezTo>
                <a:cubicBezTo>
                  <a:pt x="1934" y="1499"/>
                  <a:pt x="1900" y="1525"/>
                  <a:pt x="1881" y="1562"/>
                </a:cubicBezTo>
                <a:cubicBezTo>
                  <a:pt x="1922" y="1546"/>
                  <a:pt x="1940" y="1505"/>
                  <a:pt x="1974" y="1477"/>
                </a:cubicBezTo>
                <a:cubicBezTo>
                  <a:pt x="1984" y="1507"/>
                  <a:pt x="1983" y="1535"/>
                  <a:pt x="1968" y="1560"/>
                </a:cubicBezTo>
                <a:close/>
                <a:moveTo>
                  <a:pt x="2205" y="1513"/>
                </a:moveTo>
                <a:cubicBezTo>
                  <a:pt x="2162" y="1479"/>
                  <a:pt x="2114" y="1452"/>
                  <a:pt x="2063" y="1419"/>
                </a:cubicBezTo>
                <a:cubicBezTo>
                  <a:pt x="2161" y="1446"/>
                  <a:pt x="2313" y="1556"/>
                  <a:pt x="2325" y="1625"/>
                </a:cubicBezTo>
                <a:cubicBezTo>
                  <a:pt x="2286" y="1588"/>
                  <a:pt x="2248" y="1547"/>
                  <a:pt x="2205" y="1513"/>
                </a:cubicBezTo>
                <a:close/>
                <a:moveTo>
                  <a:pt x="2322" y="1740"/>
                </a:moveTo>
                <a:cubicBezTo>
                  <a:pt x="2291" y="1786"/>
                  <a:pt x="2255" y="1810"/>
                  <a:pt x="2209" y="1812"/>
                </a:cubicBezTo>
                <a:cubicBezTo>
                  <a:pt x="2136" y="1815"/>
                  <a:pt x="2081" y="1778"/>
                  <a:pt x="2026" y="1735"/>
                </a:cubicBezTo>
                <a:cubicBezTo>
                  <a:pt x="2101" y="1657"/>
                  <a:pt x="2241" y="1624"/>
                  <a:pt x="2304" y="1669"/>
                </a:cubicBezTo>
                <a:cubicBezTo>
                  <a:pt x="2311" y="1682"/>
                  <a:pt x="2318" y="1695"/>
                  <a:pt x="2326" y="1710"/>
                </a:cubicBezTo>
                <a:cubicBezTo>
                  <a:pt x="2273" y="1731"/>
                  <a:pt x="2220" y="1725"/>
                  <a:pt x="2164" y="1733"/>
                </a:cubicBezTo>
                <a:cubicBezTo>
                  <a:pt x="2209" y="1749"/>
                  <a:pt x="2261" y="1752"/>
                  <a:pt x="2322" y="1740"/>
                </a:cubicBezTo>
                <a:close/>
                <a:moveTo>
                  <a:pt x="2419" y="1625"/>
                </a:moveTo>
                <a:cubicBezTo>
                  <a:pt x="2415" y="1564"/>
                  <a:pt x="2412" y="1504"/>
                  <a:pt x="2408" y="1443"/>
                </a:cubicBezTo>
                <a:cubicBezTo>
                  <a:pt x="2387" y="1508"/>
                  <a:pt x="2408" y="1577"/>
                  <a:pt x="2386" y="1647"/>
                </a:cubicBezTo>
                <a:cubicBezTo>
                  <a:pt x="2300" y="1560"/>
                  <a:pt x="2326" y="1354"/>
                  <a:pt x="2413" y="1285"/>
                </a:cubicBezTo>
                <a:cubicBezTo>
                  <a:pt x="2418" y="1290"/>
                  <a:pt x="2422" y="1295"/>
                  <a:pt x="2426" y="1301"/>
                </a:cubicBezTo>
                <a:cubicBezTo>
                  <a:pt x="2432" y="1310"/>
                  <a:pt x="2438" y="1320"/>
                  <a:pt x="2442" y="1330"/>
                </a:cubicBezTo>
                <a:cubicBezTo>
                  <a:pt x="2483" y="1417"/>
                  <a:pt x="2481" y="1506"/>
                  <a:pt x="2451" y="1595"/>
                </a:cubicBezTo>
                <a:cubicBezTo>
                  <a:pt x="2446" y="1607"/>
                  <a:pt x="2435" y="1617"/>
                  <a:pt x="2427" y="1628"/>
                </a:cubicBezTo>
                <a:cubicBezTo>
                  <a:pt x="2424" y="1627"/>
                  <a:pt x="2422" y="1626"/>
                  <a:pt x="2419" y="1625"/>
                </a:cubicBezTo>
                <a:close/>
                <a:moveTo>
                  <a:pt x="2890" y="1951"/>
                </a:moveTo>
                <a:cubicBezTo>
                  <a:pt x="2863" y="1991"/>
                  <a:pt x="2825" y="2018"/>
                  <a:pt x="2770" y="2042"/>
                </a:cubicBezTo>
                <a:cubicBezTo>
                  <a:pt x="2733" y="2058"/>
                  <a:pt x="2697" y="2071"/>
                  <a:pt x="2657" y="2066"/>
                </a:cubicBezTo>
                <a:cubicBezTo>
                  <a:pt x="2625" y="2062"/>
                  <a:pt x="2611" y="2052"/>
                  <a:pt x="2597" y="2024"/>
                </a:cubicBezTo>
                <a:cubicBezTo>
                  <a:pt x="2652" y="1999"/>
                  <a:pt x="2719" y="2019"/>
                  <a:pt x="2775" y="1970"/>
                </a:cubicBezTo>
                <a:cubicBezTo>
                  <a:pt x="2750" y="1975"/>
                  <a:pt x="2732" y="1978"/>
                  <a:pt x="2713" y="1982"/>
                </a:cubicBezTo>
                <a:cubicBezTo>
                  <a:pt x="2765" y="1909"/>
                  <a:pt x="2819" y="1899"/>
                  <a:pt x="2890" y="1951"/>
                </a:cubicBezTo>
                <a:close/>
                <a:moveTo>
                  <a:pt x="2565" y="1898"/>
                </a:moveTo>
                <a:cubicBezTo>
                  <a:pt x="2569" y="1845"/>
                  <a:pt x="2586" y="1797"/>
                  <a:pt x="2625" y="1759"/>
                </a:cubicBezTo>
                <a:cubicBezTo>
                  <a:pt x="2642" y="1743"/>
                  <a:pt x="2661" y="1728"/>
                  <a:pt x="2678" y="1712"/>
                </a:cubicBezTo>
                <a:cubicBezTo>
                  <a:pt x="2744" y="1650"/>
                  <a:pt x="2825" y="1638"/>
                  <a:pt x="2914" y="1638"/>
                </a:cubicBezTo>
                <a:cubicBezTo>
                  <a:pt x="2904" y="1670"/>
                  <a:pt x="2897" y="1700"/>
                  <a:pt x="2886" y="1728"/>
                </a:cubicBezTo>
                <a:cubicBezTo>
                  <a:pt x="2844" y="1831"/>
                  <a:pt x="2771" y="1905"/>
                  <a:pt x="2672" y="1955"/>
                </a:cubicBezTo>
                <a:cubicBezTo>
                  <a:pt x="2649" y="1966"/>
                  <a:pt x="2621" y="1966"/>
                  <a:pt x="2596" y="1944"/>
                </a:cubicBezTo>
                <a:cubicBezTo>
                  <a:pt x="2637" y="1887"/>
                  <a:pt x="2677" y="1829"/>
                  <a:pt x="2737" y="1776"/>
                </a:cubicBezTo>
                <a:cubicBezTo>
                  <a:pt x="2720" y="1783"/>
                  <a:pt x="2709" y="1785"/>
                  <a:pt x="2702" y="1791"/>
                </a:cubicBezTo>
                <a:cubicBezTo>
                  <a:pt x="2659" y="1833"/>
                  <a:pt x="2616" y="1877"/>
                  <a:pt x="2569" y="1924"/>
                </a:cubicBezTo>
                <a:cubicBezTo>
                  <a:pt x="2567" y="1914"/>
                  <a:pt x="2564" y="1906"/>
                  <a:pt x="2565" y="1898"/>
                </a:cubicBezTo>
                <a:close/>
                <a:moveTo>
                  <a:pt x="2715" y="1510"/>
                </a:moveTo>
                <a:cubicBezTo>
                  <a:pt x="2756" y="1475"/>
                  <a:pt x="2823" y="1447"/>
                  <a:pt x="2869" y="1442"/>
                </a:cubicBezTo>
                <a:cubicBezTo>
                  <a:pt x="2814" y="1467"/>
                  <a:pt x="2765" y="1489"/>
                  <a:pt x="2715" y="1510"/>
                </a:cubicBezTo>
                <a:close/>
                <a:moveTo>
                  <a:pt x="3071" y="1377"/>
                </a:moveTo>
                <a:cubicBezTo>
                  <a:pt x="3097" y="1332"/>
                  <a:pt x="3148" y="1310"/>
                  <a:pt x="3162" y="1261"/>
                </a:cubicBezTo>
                <a:cubicBezTo>
                  <a:pt x="3129" y="1288"/>
                  <a:pt x="3096" y="1314"/>
                  <a:pt x="3057" y="1345"/>
                </a:cubicBezTo>
                <a:cubicBezTo>
                  <a:pt x="3049" y="1311"/>
                  <a:pt x="3058" y="1290"/>
                  <a:pt x="3073" y="1270"/>
                </a:cubicBezTo>
                <a:cubicBezTo>
                  <a:pt x="3103" y="1229"/>
                  <a:pt x="3144" y="1204"/>
                  <a:pt x="3189" y="1183"/>
                </a:cubicBezTo>
                <a:cubicBezTo>
                  <a:pt x="3222" y="1169"/>
                  <a:pt x="3256" y="1158"/>
                  <a:pt x="3297" y="1165"/>
                </a:cubicBezTo>
                <a:cubicBezTo>
                  <a:pt x="3288" y="1195"/>
                  <a:pt x="3281" y="1223"/>
                  <a:pt x="3270" y="1250"/>
                </a:cubicBezTo>
                <a:cubicBezTo>
                  <a:pt x="3248" y="1302"/>
                  <a:pt x="3212" y="1343"/>
                  <a:pt x="3164" y="1371"/>
                </a:cubicBezTo>
                <a:cubicBezTo>
                  <a:pt x="3137" y="1388"/>
                  <a:pt x="3106" y="1397"/>
                  <a:pt x="3071" y="1377"/>
                </a:cubicBezTo>
                <a:close/>
                <a:moveTo>
                  <a:pt x="3379" y="1738"/>
                </a:moveTo>
                <a:cubicBezTo>
                  <a:pt x="3301" y="1724"/>
                  <a:pt x="3241" y="1688"/>
                  <a:pt x="3197" y="1628"/>
                </a:cubicBezTo>
                <a:cubicBezTo>
                  <a:pt x="3176" y="1599"/>
                  <a:pt x="3160" y="1566"/>
                  <a:pt x="3174" y="1523"/>
                </a:cubicBezTo>
                <a:cubicBezTo>
                  <a:pt x="3220" y="1562"/>
                  <a:pt x="3251" y="1611"/>
                  <a:pt x="3305" y="1635"/>
                </a:cubicBezTo>
                <a:cubicBezTo>
                  <a:pt x="3280" y="1605"/>
                  <a:pt x="3256" y="1574"/>
                  <a:pt x="3225" y="1536"/>
                </a:cubicBezTo>
                <a:cubicBezTo>
                  <a:pt x="3266" y="1550"/>
                  <a:pt x="3300" y="1562"/>
                  <a:pt x="3334" y="1574"/>
                </a:cubicBezTo>
                <a:cubicBezTo>
                  <a:pt x="3337" y="1575"/>
                  <a:pt x="3340" y="1579"/>
                  <a:pt x="3342" y="1583"/>
                </a:cubicBezTo>
                <a:cubicBezTo>
                  <a:pt x="3373" y="1628"/>
                  <a:pt x="3391" y="1677"/>
                  <a:pt x="3379" y="1738"/>
                </a:cubicBezTo>
                <a:close/>
                <a:moveTo>
                  <a:pt x="3366" y="1550"/>
                </a:moveTo>
                <a:cubicBezTo>
                  <a:pt x="3309" y="1547"/>
                  <a:pt x="3260" y="1533"/>
                  <a:pt x="3229" y="1471"/>
                </a:cubicBezTo>
                <a:cubicBezTo>
                  <a:pt x="3249" y="1469"/>
                  <a:pt x="3264" y="1465"/>
                  <a:pt x="3279" y="1465"/>
                </a:cubicBezTo>
                <a:cubicBezTo>
                  <a:pt x="3294" y="1465"/>
                  <a:pt x="3310" y="1469"/>
                  <a:pt x="3325" y="1470"/>
                </a:cubicBezTo>
                <a:cubicBezTo>
                  <a:pt x="3338" y="1472"/>
                  <a:pt x="3352" y="1473"/>
                  <a:pt x="3365" y="1475"/>
                </a:cubicBezTo>
                <a:cubicBezTo>
                  <a:pt x="3323" y="1444"/>
                  <a:pt x="3276" y="1442"/>
                  <a:pt x="3225" y="1442"/>
                </a:cubicBezTo>
                <a:cubicBezTo>
                  <a:pt x="3240" y="1409"/>
                  <a:pt x="3265" y="1402"/>
                  <a:pt x="3292" y="1399"/>
                </a:cubicBezTo>
                <a:cubicBezTo>
                  <a:pt x="3351" y="1393"/>
                  <a:pt x="3409" y="1395"/>
                  <a:pt x="3457" y="1437"/>
                </a:cubicBezTo>
                <a:cubicBezTo>
                  <a:pt x="3485" y="1462"/>
                  <a:pt x="3519" y="1481"/>
                  <a:pt x="3541" y="1522"/>
                </a:cubicBezTo>
                <a:cubicBezTo>
                  <a:pt x="3479" y="1528"/>
                  <a:pt x="3426" y="1553"/>
                  <a:pt x="3366" y="1550"/>
                </a:cubicBezTo>
                <a:close/>
                <a:moveTo>
                  <a:pt x="3373" y="1910"/>
                </a:moveTo>
                <a:cubicBezTo>
                  <a:pt x="3329" y="1929"/>
                  <a:pt x="3321" y="1970"/>
                  <a:pt x="3315" y="2011"/>
                </a:cubicBezTo>
                <a:cubicBezTo>
                  <a:pt x="3312" y="2035"/>
                  <a:pt x="3314" y="2060"/>
                  <a:pt x="3314" y="2085"/>
                </a:cubicBezTo>
                <a:cubicBezTo>
                  <a:pt x="3248" y="2071"/>
                  <a:pt x="3186" y="2059"/>
                  <a:pt x="3121" y="2045"/>
                </a:cubicBezTo>
                <a:cubicBezTo>
                  <a:pt x="3118" y="2058"/>
                  <a:pt x="3113" y="2066"/>
                  <a:pt x="3114" y="2073"/>
                </a:cubicBezTo>
                <a:cubicBezTo>
                  <a:pt x="3119" y="2104"/>
                  <a:pt x="3128" y="2133"/>
                  <a:pt x="3142" y="2160"/>
                </a:cubicBezTo>
                <a:cubicBezTo>
                  <a:pt x="3169" y="2160"/>
                  <a:pt x="3169" y="2160"/>
                  <a:pt x="3169" y="2160"/>
                </a:cubicBezTo>
                <a:cubicBezTo>
                  <a:pt x="3155" y="2134"/>
                  <a:pt x="3139" y="2108"/>
                  <a:pt x="3135" y="2070"/>
                </a:cubicBezTo>
                <a:cubicBezTo>
                  <a:pt x="3194" y="2088"/>
                  <a:pt x="3253" y="2085"/>
                  <a:pt x="3307" y="2111"/>
                </a:cubicBezTo>
                <a:cubicBezTo>
                  <a:pt x="3335" y="2124"/>
                  <a:pt x="3359" y="2139"/>
                  <a:pt x="3376" y="2160"/>
                </a:cubicBezTo>
                <a:cubicBezTo>
                  <a:pt x="3413" y="2160"/>
                  <a:pt x="3413" y="2160"/>
                  <a:pt x="3413" y="2160"/>
                </a:cubicBezTo>
                <a:cubicBezTo>
                  <a:pt x="3389" y="2139"/>
                  <a:pt x="3367" y="2120"/>
                  <a:pt x="3346" y="2101"/>
                </a:cubicBezTo>
                <a:cubicBezTo>
                  <a:pt x="3343" y="2099"/>
                  <a:pt x="3343" y="2094"/>
                  <a:pt x="3342" y="2090"/>
                </a:cubicBezTo>
                <a:cubicBezTo>
                  <a:pt x="3331" y="2036"/>
                  <a:pt x="3332" y="1984"/>
                  <a:pt x="3367" y="1933"/>
                </a:cubicBezTo>
                <a:cubicBezTo>
                  <a:pt x="3434" y="1975"/>
                  <a:pt x="3475" y="2031"/>
                  <a:pt x="3493" y="2103"/>
                </a:cubicBezTo>
                <a:cubicBezTo>
                  <a:pt x="3498" y="2122"/>
                  <a:pt x="3500" y="2141"/>
                  <a:pt x="3497" y="2160"/>
                </a:cubicBezTo>
                <a:cubicBezTo>
                  <a:pt x="3520" y="2160"/>
                  <a:pt x="3520" y="2160"/>
                  <a:pt x="3520" y="2160"/>
                </a:cubicBezTo>
                <a:cubicBezTo>
                  <a:pt x="3519" y="2073"/>
                  <a:pt x="3474" y="1977"/>
                  <a:pt x="3373" y="1910"/>
                </a:cubicBezTo>
                <a:close/>
                <a:moveTo>
                  <a:pt x="3789" y="152"/>
                </a:moveTo>
                <a:cubicBezTo>
                  <a:pt x="3765" y="164"/>
                  <a:pt x="3754" y="158"/>
                  <a:pt x="3747" y="141"/>
                </a:cubicBezTo>
                <a:cubicBezTo>
                  <a:pt x="3742" y="127"/>
                  <a:pt x="3731" y="114"/>
                  <a:pt x="3728" y="99"/>
                </a:cubicBezTo>
                <a:cubicBezTo>
                  <a:pt x="3723" y="76"/>
                  <a:pt x="3710" y="62"/>
                  <a:pt x="3686" y="59"/>
                </a:cubicBezTo>
                <a:cubicBezTo>
                  <a:pt x="3685" y="32"/>
                  <a:pt x="3673" y="14"/>
                  <a:pt x="3656" y="0"/>
                </a:cubicBezTo>
                <a:cubicBezTo>
                  <a:pt x="3596" y="0"/>
                  <a:pt x="3596" y="0"/>
                  <a:pt x="3596" y="0"/>
                </a:cubicBezTo>
                <a:cubicBezTo>
                  <a:pt x="3609" y="12"/>
                  <a:pt x="3621" y="25"/>
                  <a:pt x="3632" y="39"/>
                </a:cubicBezTo>
                <a:cubicBezTo>
                  <a:pt x="3646" y="59"/>
                  <a:pt x="3658" y="81"/>
                  <a:pt x="3685" y="88"/>
                </a:cubicBezTo>
                <a:cubicBezTo>
                  <a:pt x="3693" y="90"/>
                  <a:pt x="3700" y="100"/>
                  <a:pt x="3705" y="108"/>
                </a:cubicBezTo>
                <a:cubicBezTo>
                  <a:pt x="3760" y="203"/>
                  <a:pt x="3799" y="305"/>
                  <a:pt x="3820" y="412"/>
                </a:cubicBezTo>
                <a:cubicBezTo>
                  <a:pt x="3828" y="450"/>
                  <a:pt x="3825" y="487"/>
                  <a:pt x="3815" y="524"/>
                </a:cubicBezTo>
                <a:cubicBezTo>
                  <a:pt x="3811" y="539"/>
                  <a:pt x="3810" y="553"/>
                  <a:pt x="3808" y="568"/>
                </a:cubicBezTo>
                <a:cubicBezTo>
                  <a:pt x="3820" y="575"/>
                  <a:pt x="3830" y="577"/>
                  <a:pt x="3840" y="576"/>
                </a:cubicBezTo>
                <a:cubicBezTo>
                  <a:pt x="3840" y="343"/>
                  <a:pt x="3840" y="343"/>
                  <a:pt x="3840" y="343"/>
                </a:cubicBezTo>
                <a:cubicBezTo>
                  <a:pt x="3834" y="333"/>
                  <a:pt x="3829" y="322"/>
                  <a:pt x="3826" y="311"/>
                </a:cubicBezTo>
                <a:cubicBezTo>
                  <a:pt x="3810" y="261"/>
                  <a:pt x="3761" y="219"/>
                  <a:pt x="3789" y="152"/>
                </a:cubicBezTo>
                <a:close/>
                <a:moveTo>
                  <a:pt x="3741" y="24"/>
                </a:moveTo>
                <a:cubicBezTo>
                  <a:pt x="3735" y="16"/>
                  <a:pt x="3730" y="8"/>
                  <a:pt x="3724" y="0"/>
                </a:cubicBezTo>
                <a:cubicBezTo>
                  <a:pt x="3694" y="0"/>
                  <a:pt x="3694" y="0"/>
                  <a:pt x="3694" y="0"/>
                </a:cubicBezTo>
                <a:cubicBezTo>
                  <a:pt x="3705" y="13"/>
                  <a:pt x="3717" y="27"/>
                  <a:pt x="3728" y="41"/>
                </a:cubicBezTo>
                <a:cubicBezTo>
                  <a:pt x="3773" y="97"/>
                  <a:pt x="3810" y="157"/>
                  <a:pt x="3840" y="221"/>
                </a:cubicBezTo>
                <a:cubicBezTo>
                  <a:pt x="3840" y="174"/>
                  <a:pt x="3840" y="174"/>
                  <a:pt x="3840" y="174"/>
                </a:cubicBezTo>
                <a:cubicBezTo>
                  <a:pt x="3812" y="121"/>
                  <a:pt x="3779" y="71"/>
                  <a:pt x="3741" y="24"/>
                </a:cubicBezTo>
                <a:close/>
                <a:moveTo>
                  <a:pt x="3803" y="228"/>
                </a:moveTo>
                <a:cubicBezTo>
                  <a:pt x="3807" y="250"/>
                  <a:pt x="3809" y="269"/>
                  <a:pt x="3840" y="265"/>
                </a:cubicBezTo>
                <a:cubicBezTo>
                  <a:pt x="3840" y="261"/>
                  <a:pt x="3840" y="261"/>
                  <a:pt x="3840" y="261"/>
                </a:cubicBezTo>
                <a:cubicBezTo>
                  <a:pt x="3835" y="242"/>
                  <a:pt x="3828" y="228"/>
                  <a:pt x="3803" y="228"/>
                </a:cubicBezTo>
                <a:close/>
                <a:moveTo>
                  <a:pt x="3840" y="1211"/>
                </a:moveTo>
                <a:cubicBezTo>
                  <a:pt x="3840" y="1188"/>
                  <a:pt x="3840" y="1188"/>
                  <a:pt x="3840" y="1188"/>
                </a:cubicBezTo>
                <a:cubicBezTo>
                  <a:pt x="3816" y="1174"/>
                  <a:pt x="3790" y="1162"/>
                  <a:pt x="3762" y="1158"/>
                </a:cubicBezTo>
                <a:cubicBezTo>
                  <a:pt x="3786" y="1177"/>
                  <a:pt x="3815" y="1192"/>
                  <a:pt x="3840" y="1211"/>
                </a:cubicBezTo>
                <a:close/>
                <a:moveTo>
                  <a:pt x="118" y="70"/>
                </a:moveTo>
                <a:cubicBezTo>
                  <a:pt x="134" y="136"/>
                  <a:pt x="149" y="198"/>
                  <a:pt x="164" y="262"/>
                </a:cubicBezTo>
                <a:cubicBezTo>
                  <a:pt x="177" y="259"/>
                  <a:pt x="187" y="260"/>
                  <a:pt x="193" y="256"/>
                </a:cubicBezTo>
                <a:cubicBezTo>
                  <a:pt x="245" y="221"/>
                  <a:pt x="283" y="172"/>
                  <a:pt x="307" y="115"/>
                </a:cubicBezTo>
                <a:cubicBezTo>
                  <a:pt x="322" y="78"/>
                  <a:pt x="319" y="39"/>
                  <a:pt x="314" y="0"/>
                </a:cubicBezTo>
                <a:cubicBezTo>
                  <a:pt x="294" y="0"/>
                  <a:pt x="294" y="0"/>
                  <a:pt x="294" y="0"/>
                </a:cubicBezTo>
                <a:cubicBezTo>
                  <a:pt x="301" y="53"/>
                  <a:pt x="298" y="105"/>
                  <a:pt x="262" y="151"/>
                </a:cubicBezTo>
                <a:cubicBezTo>
                  <a:pt x="239" y="180"/>
                  <a:pt x="222" y="214"/>
                  <a:pt x="181" y="239"/>
                </a:cubicBezTo>
                <a:cubicBezTo>
                  <a:pt x="172" y="177"/>
                  <a:pt x="145" y="125"/>
                  <a:pt x="145" y="65"/>
                </a:cubicBezTo>
                <a:cubicBezTo>
                  <a:pt x="145" y="42"/>
                  <a:pt x="147" y="20"/>
                  <a:pt x="153" y="0"/>
                </a:cubicBezTo>
                <a:cubicBezTo>
                  <a:pt x="130" y="0"/>
                  <a:pt x="130" y="0"/>
                  <a:pt x="130" y="0"/>
                </a:cubicBezTo>
                <a:cubicBezTo>
                  <a:pt x="126" y="11"/>
                  <a:pt x="123" y="23"/>
                  <a:pt x="120" y="34"/>
                </a:cubicBezTo>
                <a:cubicBezTo>
                  <a:pt x="119" y="38"/>
                  <a:pt x="114" y="41"/>
                  <a:pt x="111" y="43"/>
                </a:cubicBezTo>
                <a:cubicBezTo>
                  <a:pt x="78" y="68"/>
                  <a:pt x="42" y="86"/>
                  <a:pt x="0" y="89"/>
                </a:cubicBezTo>
                <a:cubicBezTo>
                  <a:pt x="0" y="112"/>
                  <a:pt x="0" y="112"/>
                  <a:pt x="0" y="112"/>
                </a:cubicBezTo>
                <a:cubicBezTo>
                  <a:pt x="17" y="111"/>
                  <a:pt x="34" y="106"/>
                  <a:pt x="51" y="101"/>
                </a:cubicBezTo>
                <a:cubicBezTo>
                  <a:pt x="74" y="93"/>
                  <a:pt x="96" y="81"/>
                  <a:pt x="118" y="70"/>
                </a:cubicBezTo>
                <a:close/>
                <a:moveTo>
                  <a:pt x="3428" y="2160"/>
                </a:moveTo>
                <a:cubicBezTo>
                  <a:pt x="3454" y="2160"/>
                  <a:pt x="3454" y="2160"/>
                  <a:pt x="3454" y="2160"/>
                </a:cubicBezTo>
                <a:cubicBezTo>
                  <a:pt x="3439" y="2122"/>
                  <a:pt x="3425" y="2085"/>
                  <a:pt x="3396" y="2055"/>
                </a:cubicBezTo>
                <a:cubicBezTo>
                  <a:pt x="3406" y="2088"/>
                  <a:pt x="3416" y="2122"/>
                  <a:pt x="3428" y="2160"/>
                </a:cubicBezTo>
                <a:close/>
                <a:moveTo>
                  <a:pt x="61" y="0"/>
                </a:moveTo>
                <a:cubicBezTo>
                  <a:pt x="59" y="3"/>
                  <a:pt x="58" y="6"/>
                  <a:pt x="57" y="9"/>
                </a:cubicBezTo>
                <a:cubicBezTo>
                  <a:pt x="60" y="6"/>
                  <a:pt x="63" y="3"/>
                  <a:pt x="67" y="0"/>
                </a:cubicBezTo>
                <a:lnTo>
                  <a:pt x="61" y="0"/>
                </a:lnTo>
                <a:close/>
                <a:moveTo>
                  <a:pt x="117" y="1012"/>
                </a:moveTo>
                <a:cubicBezTo>
                  <a:pt x="94" y="956"/>
                  <a:pt x="66" y="904"/>
                  <a:pt x="18" y="867"/>
                </a:cubicBezTo>
                <a:cubicBezTo>
                  <a:pt x="12" y="862"/>
                  <a:pt x="6" y="858"/>
                  <a:pt x="0" y="853"/>
                </a:cubicBezTo>
                <a:cubicBezTo>
                  <a:pt x="0" y="878"/>
                  <a:pt x="0" y="878"/>
                  <a:pt x="0" y="878"/>
                </a:cubicBezTo>
                <a:cubicBezTo>
                  <a:pt x="15" y="890"/>
                  <a:pt x="29" y="905"/>
                  <a:pt x="42" y="921"/>
                </a:cubicBezTo>
                <a:cubicBezTo>
                  <a:pt x="59" y="944"/>
                  <a:pt x="74" y="969"/>
                  <a:pt x="91" y="996"/>
                </a:cubicBezTo>
                <a:cubicBezTo>
                  <a:pt x="59" y="1010"/>
                  <a:pt x="30" y="1012"/>
                  <a:pt x="0" y="1009"/>
                </a:cubicBezTo>
                <a:cubicBezTo>
                  <a:pt x="0" y="1030"/>
                  <a:pt x="0" y="1030"/>
                  <a:pt x="0" y="1030"/>
                </a:cubicBezTo>
                <a:cubicBezTo>
                  <a:pt x="38" y="1033"/>
                  <a:pt x="77" y="1028"/>
                  <a:pt x="117" y="1012"/>
                </a:cubicBezTo>
                <a:close/>
                <a:moveTo>
                  <a:pt x="155" y="746"/>
                </a:moveTo>
                <a:cubicBezTo>
                  <a:pt x="202" y="706"/>
                  <a:pt x="237" y="654"/>
                  <a:pt x="255" y="594"/>
                </a:cubicBezTo>
                <a:cubicBezTo>
                  <a:pt x="257" y="587"/>
                  <a:pt x="253" y="578"/>
                  <a:pt x="252" y="565"/>
                </a:cubicBezTo>
                <a:cubicBezTo>
                  <a:pt x="186" y="570"/>
                  <a:pt x="122" y="575"/>
                  <a:pt x="56" y="580"/>
                </a:cubicBezTo>
                <a:cubicBezTo>
                  <a:pt x="58" y="555"/>
                  <a:pt x="64" y="531"/>
                  <a:pt x="64" y="506"/>
                </a:cubicBezTo>
                <a:cubicBezTo>
                  <a:pt x="64" y="465"/>
                  <a:pt x="61" y="423"/>
                  <a:pt x="19" y="399"/>
                </a:cubicBezTo>
                <a:cubicBezTo>
                  <a:pt x="13" y="402"/>
                  <a:pt x="6" y="405"/>
                  <a:pt x="0" y="409"/>
                </a:cubicBezTo>
                <a:cubicBezTo>
                  <a:pt x="0" y="433"/>
                  <a:pt x="0" y="433"/>
                  <a:pt x="0" y="433"/>
                </a:cubicBezTo>
                <a:cubicBezTo>
                  <a:pt x="7" y="429"/>
                  <a:pt x="15" y="426"/>
                  <a:pt x="22" y="422"/>
                </a:cubicBezTo>
                <a:cubicBezTo>
                  <a:pt x="50" y="478"/>
                  <a:pt x="45" y="529"/>
                  <a:pt x="27" y="581"/>
                </a:cubicBezTo>
                <a:cubicBezTo>
                  <a:pt x="26" y="585"/>
                  <a:pt x="24" y="590"/>
                  <a:pt x="21" y="592"/>
                </a:cubicBezTo>
                <a:cubicBezTo>
                  <a:pt x="14" y="597"/>
                  <a:pt x="7" y="601"/>
                  <a:pt x="0" y="606"/>
                </a:cubicBezTo>
                <a:cubicBezTo>
                  <a:pt x="0" y="633"/>
                  <a:pt x="0" y="633"/>
                  <a:pt x="0" y="633"/>
                </a:cubicBezTo>
                <a:cubicBezTo>
                  <a:pt x="17" y="622"/>
                  <a:pt x="37" y="614"/>
                  <a:pt x="59" y="606"/>
                </a:cubicBezTo>
                <a:cubicBezTo>
                  <a:pt x="116" y="588"/>
                  <a:pt x="174" y="599"/>
                  <a:pt x="235" y="588"/>
                </a:cubicBezTo>
                <a:cubicBezTo>
                  <a:pt x="224" y="635"/>
                  <a:pt x="196" y="661"/>
                  <a:pt x="175" y="692"/>
                </a:cubicBezTo>
                <a:cubicBezTo>
                  <a:pt x="139" y="745"/>
                  <a:pt x="84" y="762"/>
                  <a:pt x="25" y="772"/>
                </a:cubicBezTo>
                <a:cubicBezTo>
                  <a:pt x="17" y="773"/>
                  <a:pt x="8" y="774"/>
                  <a:pt x="0" y="773"/>
                </a:cubicBezTo>
                <a:cubicBezTo>
                  <a:pt x="0" y="795"/>
                  <a:pt x="0" y="795"/>
                  <a:pt x="0" y="795"/>
                </a:cubicBezTo>
                <a:cubicBezTo>
                  <a:pt x="9" y="795"/>
                  <a:pt x="17" y="794"/>
                  <a:pt x="26" y="792"/>
                </a:cubicBezTo>
                <a:cubicBezTo>
                  <a:pt x="72" y="783"/>
                  <a:pt x="119" y="776"/>
                  <a:pt x="155" y="746"/>
                </a:cubicBezTo>
                <a:close/>
                <a:moveTo>
                  <a:pt x="2102" y="2101"/>
                </a:moveTo>
                <a:cubicBezTo>
                  <a:pt x="2066" y="2112"/>
                  <a:pt x="2034" y="2138"/>
                  <a:pt x="1997" y="2159"/>
                </a:cubicBezTo>
                <a:cubicBezTo>
                  <a:pt x="1986" y="2061"/>
                  <a:pt x="1945" y="1973"/>
                  <a:pt x="1884" y="1890"/>
                </a:cubicBezTo>
                <a:cubicBezTo>
                  <a:pt x="1880" y="1898"/>
                  <a:pt x="1876" y="1903"/>
                  <a:pt x="1876" y="1907"/>
                </a:cubicBezTo>
                <a:cubicBezTo>
                  <a:pt x="1879" y="1958"/>
                  <a:pt x="1854" y="2001"/>
                  <a:pt x="1834" y="2046"/>
                </a:cubicBezTo>
                <a:cubicBezTo>
                  <a:pt x="1818" y="2082"/>
                  <a:pt x="1798" y="2117"/>
                  <a:pt x="1779" y="2154"/>
                </a:cubicBezTo>
                <a:cubicBezTo>
                  <a:pt x="1752" y="2146"/>
                  <a:pt x="1721" y="2139"/>
                  <a:pt x="1691" y="2130"/>
                </a:cubicBezTo>
                <a:cubicBezTo>
                  <a:pt x="1660" y="2121"/>
                  <a:pt x="1630" y="2111"/>
                  <a:pt x="1598" y="2100"/>
                </a:cubicBezTo>
                <a:cubicBezTo>
                  <a:pt x="1591" y="2121"/>
                  <a:pt x="1589" y="2141"/>
                  <a:pt x="1591" y="2160"/>
                </a:cubicBezTo>
                <a:cubicBezTo>
                  <a:pt x="1613" y="2160"/>
                  <a:pt x="1613" y="2160"/>
                  <a:pt x="1613" y="2160"/>
                </a:cubicBezTo>
                <a:cubicBezTo>
                  <a:pt x="1613" y="2160"/>
                  <a:pt x="1613" y="2160"/>
                  <a:pt x="1613" y="2160"/>
                </a:cubicBezTo>
                <a:cubicBezTo>
                  <a:pt x="1610" y="2151"/>
                  <a:pt x="1612" y="2141"/>
                  <a:pt x="1612" y="2136"/>
                </a:cubicBezTo>
                <a:cubicBezTo>
                  <a:pt x="1647" y="2143"/>
                  <a:pt x="1678" y="2151"/>
                  <a:pt x="1710" y="2157"/>
                </a:cubicBezTo>
                <a:cubicBezTo>
                  <a:pt x="1715" y="2158"/>
                  <a:pt x="1720" y="2159"/>
                  <a:pt x="1725" y="2160"/>
                </a:cubicBezTo>
                <a:cubicBezTo>
                  <a:pt x="1808" y="2160"/>
                  <a:pt x="1808" y="2160"/>
                  <a:pt x="1808" y="2160"/>
                </a:cubicBezTo>
                <a:cubicBezTo>
                  <a:pt x="1811" y="2140"/>
                  <a:pt x="1819" y="2119"/>
                  <a:pt x="1830" y="2099"/>
                </a:cubicBezTo>
                <a:cubicBezTo>
                  <a:pt x="1856" y="2052"/>
                  <a:pt x="1884" y="2007"/>
                  <a:pt x="1898" y="1950"/>
                </a:cubicBezTo>
                <a:cubicBezTo>
                  <a:pt x="1913" y="1978"/>
                  <a:pt x="1930" y="2005"/>
                  <a:pt x="1943" y="2034"/>
                </a:cubicBezTo>
                <a:cubicBezTo>
                  <a:pt x="1959" y="2074"/>
                  <a:pt x="1971" y="2116"/>
                  <a:pt x="1974" y="2160"/>
                </a:cubicBezTo>
                <a:cubicBezTo>
                  <a:pt x="2037" y="2160"/>
                  <a:pt x="2037" y="2160"/>
                  <a:pt x="2037" y="2160"/>
                </a:cubicBezTo>
                <a:cubicBezTo>
                  <a:pt x="2053" y="2146"/>
                  <a:pt x="2074" y="2137"/>
                  <a:pt x="2093" y="2126"/>
                </a:cubicBezTo>
                <a:cubicBezTo>
                  <a:pt x="2112" y="2116"/>
                  <a:pt x="2134" y="2110"/>
                  <a:pt x="2158" y="2121"/>
                </a:cubicBezTo>
                <a:cubicBezTo>
                  <a:pt x="2152" y="2135"/>
                  <a:pt x="2146" y="2148"/>
                  <a:pt x="2141" y="2160"/>
                </a:cubicBezTo>
                <a:cubicBezTo>
                  <a:pt x="2166" y="2160"/>
                  <a:pt x="2166" y="2160"/>
                  <a:pt x="2166" y="2160"/>
                </a:cubicBezTo>
                <a:cubicBezTo>
                  <a:pt x="2179" y="2141"/>
                  <a:pt x="2198" y="2125"/>
                  <a:pt x="2227" y="2114"/>
                </a:cubicBezTo>
                <a:cubicBezTo>
                  <a:pt x="2180" y="2097"/>
                  <a:pt x="2139" y="2090"/>
                  <a:pt x="2102" y="2101"/>
                </a:cubicBezTo>
                <a:close/>
                <a:moveTo>
                  <a:pt x="122" y="1678"/>
                </a:moveTo>
                <a:cubicBezTo>
                  <a:pt x="128" y="1647"/>
                  <a:pt x="135" y="1616"/>
                  <a:pt x="141" y="1589"/>
                </a:cubicBezTo>
                <a:cubicBezTo>
                  <a:pt x="182" y="1588"/>
                  <a:pt x="222" y="1586"/>
                  <a:pt x="262" y="1588"/>
                </a:cubicBezTo>
                <a:cubicBezTo>
                  <a:pt x="311" y="1590"/>
                  <a:pt x="360" y="1587"/>
                  <a:pt x="405" y="1613"/>
                </a:cubicBezTo>
                <a:cubicBezTo>
                  <a:pt x="409" y="1615"/>
                  <a:pt x="415" y="1613"/>
                  <a:pt x="424" y="1613"/>
                </a:cubicBezTo>
                <a:cubicBezTo>
                  <a:pt x="377" y="1521"/>
                  <a:pt x="317" y="1445"/>
                  <a:pt x="234" y="1391"/>
                </a:cubicBezTo>
                <a:cubicBezTo>
                  <a:pt x="270" y="1367"/>
                  <a:pt x="307" y="1351"/>
                  <a:pt x="333" y="1323"/>
                </a:cubicBezTo>
                <a:cubicBezTo>
                  <a:pt x="360" y="1295"/>
                  <a:pt x="372" y="1255"/>
                  <a:pt x="378" y="1206"/>
                </a:cubicBezTo>
                <a:cubicBezTo>
                  <a:pt x="339" y="1242"/>
                  <a:pt x="299" y="1245"/>
                  <a:pt x="257" y="1240"/>
                </a:cubicBezTo>
                <a:cubicBezTo>
                  <a:pt x="232" y="1238"/>
                  <a:pt x="207" y="1235"/>
                  <a:pt x="183" y="1231"/>
                </a:cubicBezTo>
                <a:cubicBezTo>
                  <a:pt x="136" y="1223"/>
                  <a:pt x="90" y="1227"/>
                  <a:pt x="46" y="1243"/>
                </a:cubicBezTo>
                <a:cubicBezTo>
                  <a:pt x="29" y="1250"/>
                  <a:pt x="14" y="1257"/>
                  <a:pt x="0" y="1268"/>
                </a:cubicBezTo>
                <a:cubicBezTo>
                  <a:pt x="0" y="1517"/>
                  <a:pt x="0" y="1517"/>
                  <a:pt x="0" y="1517"/>
                </a:cubicBezTo>
                <a:cubicBezTo>
                  <a:pt x="19" y="1545"/>
                  <a:pt x="24" y="1579"/>
                  <a:pt x="40" y="1609"/>
                </a:cubicBezTo>
                <a:cubicBezTo>
                  <a:pt x="37" y="1582"/>
                  <a:pt x="34" y="1555"/>
                  <a:pt x="30" y="1524"/>
                </a:cubicBezTo>
                <a:cubicBezTo>
                  <a:pt x="57" y="1540"/>
                  <a:pt x="80" y="1555"/>
                  <a:pt x="108" y="1571"/>
                </a:cubicBezTo>
                <a:cubicBezTo>
                  <a:pt x="118" y="1594"/>
                  <a:pt x="115" y="1621"/>
                  <a:pt x="107" y="1648"/>
                </a:cubicBezTo>
                <a:cubicBezTo>
                  <a:pt x="98" y="1680"/>
                  <a:pt x="91" y="1711"/>
                  <a:pt x="82" y="1745"/>
                </a:cubicBezTo>
                <a:cubicBezTo>
                  <a:pt x="77" y="1743"/>
                  <a:pt x="68" y="1740"/>
                  <a:pt x="61" y="1735"/>
                </a:cubicBezTo>
                <a:cubicBezTo>
                  <a:pt x="37" y="1714"/>
                  <a:pt x="17" y="1691"/>
                  <a:pt x="0" y="1667"/>
                </a:cubicBezTo>
                <a:cubicBezTo>
                  <a:pt x="0" y="1705"/>
                  <a:pt x="0" y="1705"/>
                  <a:pt x="0" y="1705"/>
                </a:cubicBezTo>
                <a:cubicBezTo>
                  <a:pt x="27" y="1740"/>
                  <a:pt x="59" y="1767"/>
                  <a:pt x="107" y="1774"/>
                </a:cubicBezTo>
                <a:cubicBezTo>
                  <a:pt x="112" y="1741"/>
                  <a:pt x="117" y="1709"/>
                  <a:pt x="122" y="1678"/>
                </a:cubicBezTo>
                <a:close/>
                <a:moveTo>
                  <a:pt x="28" y="1374"/>
                </a:moveTo>
                <a:cubicBezTo>
                  <a:pt x="30" y="1346"/>
                  <a:pt x="52" y="1339"/>
                  <a:pt x="70" y="1331"/>
                </a:cubicBezTo>
                <a:cubicBezTo>
                  <a:pt x="88" y="1323"/>
                  <a:pt x="108" y="1317"/>
                  <a:pt x="126" y="1304"/>
                </a:cubicBezTo>
                <a:cubicBezTo>
                  <a:pt x="100" y="1308"/>
                  <a:pt x="73" y="1312"/>
                  <a:pt x="44" y="1316"/>
                </a:cubicBezTo>
                <a:cubicBezTo>
                  <a:pt x="55" y="1286"/>
                  <a:pt x="77" y="1270"/>
                  <a:pt x="104" y="1264"/>
                </a:cubicBezTo>
                <a:cubicBezTo>
                  <a:pt x="137" y="1256"/>
                  <a:pt x="171" y="1249"/>
                  <a:pt x="207" y="1255"/>
                </a:cubicBezTo>
                <a:cubicBezTo>
                  <a:pt x="249" y="1262"/>
                  <a:pt x="293" y="1261"/>
                  <a:pt x="340" y="1264"/>
                </a:cubicBezTo>
                <a:cubicBezTo>
                  <a:pt x="340" y="1291"/>
                  <a:pt x="324" y="1308"/>
                  <a:pt x="307" y="1320"/>
                </a:cubicBezTo>
                <a:cubicBezTo>
                  <a:pt x="274" y="1342"/>
                  <a:pt x="243" y="1372"/>
                  <a:pt x="197" y="1358"/>
                </a:cubicBezTo>
                <a:cubicBezTo>
                  <a:pt x="168" y="1374"/>
                  <a:pt x="139" y="1354"/>
                  <a:pt x="111" y="1358"/>
                </a:cubicBezTo>
                <a:cubicBezTo>
                  <a:pt x="84" y="1361"/>
                  <a:pt x="57" y="1368"/>
                  <a:pt x="28" y="1374"/>
                </a:cubicBezTo>
                <a:close/>
                <a:moveTo>
                  <a:pt x="41" y="1476"/>
                </a:moveTo>
                <a:cubicBezTo>
                  <a:pt x="40" y="1473"/>
                  <a:pt x="39" y="1471"/>
                  <a:pt x="39" y="1468"/>
                </a:cubicBezTo>
                <a:cubicBezTo>
                  <a:pt x="39" y="1465"/>
                  <a:pt x="39" y="1462"/>
                  <a:pt x="40" y="1456"/>
                </a:cubicBezTo>
                <a:cubicBezTo>
                  <a:pt x="87" y="1450"/>
                  <a:pt x="131" y="1470"/>
                  <a:pt x="176" y="1477"/>
                </a:cubicBezTo>
                <a:cubicBezTo>
                  <a:pt x="138" y="1447"/>
                  <a:pt x="92" y="1439"/>
                  <a:pt x="47" y="1425"/>
                </a:cubicBezTo>
                <a:cubicBezTo>
                  <a:pt x="85" y="1376"/>
                  <a:pt x="123" y="1367"/>
                  <a:pt x="186" y="1393"/>
                </a:cubicBezTo>
                <a:cubicBezTo>
                  <a:pt x="241" y="1416"/>
                  <a:pt x="284" y="1453"/>
                  <a:pt x="322" y="1496"/>
                </a:cubicBezTo>
                <a:cubicBezTo>
                  <a:pt x="342" y="1520"/>
                  <a:pt x="358" y="1548"/>
                  <a:pt x="377" y="1573"/>
                </a:cubicBezTo>
                <a:cubicBezTo>
                  <a:pt x="319" y="1561"/>
                  <a:pt x="266" y="1566"/>
                  <a:pt x="213" y="1568"/>
                </a:cubicBezTo>
                <a:cubicBezTo>
                  <a:pt x="138" y="1570"/>
                  <a:pt x="81" y="1539"/>
                  <a:pt x="41" y="1476"/>
                </a:cubicBezTo>
                <a:close/>
                <a:moveTo>
                  <a:pt x="1366" y="1620"/>
                </a:moveTo>
                <a:cubicBezTo>
                  <a:pt x="1352" y="1517"/>
                  <a:pt x="1304" y="1433"/>
                  <a:pt x="1242" y="1352"/>
                </a:cubicBezTo>
                <a:cubicBezTo>
                  <a:pt x="1235" y="1355"/>
                  <a:pt x="1227" y="1358"/>
                  <a:pt x="1222" y="1363"/>
                </a:cubicBezTo>
                <a:cubicBezTo>
                  <a:pt x="1162" y="1433"/>
                  <a:pt x="1123" y="1510"/>
                  <a:pt x="1130" y="1607"/>
                </a:cubicBezTo>
                <a:cubicBezTo>
                  <a:pt x="1135" y="1669"/>
                  <a:pt x="1137" y="1730"/>
                  <a:pt x="1157" y="1789"/>
                </a:cubicBezTo>
                <a:cubicBezTo>
                  <a:pt x="1072" y="1703"/>
                  <a:pt x="1019" y="1605"/>
                  <a:pt x="1035" y="1479"/>
                </a:cubicBezTo>
                <a:cubicBezTo>
                  <a:pt x="1043" y="1414"/>
                  <a:pt x="1054" y="1348"/>
                  <a:pt x="1082" y="1289"/>
                </a:cubicBezTo>
                <a:cubicBezTo>
                  <a:pt x="1118" y="1215"/>
                  <a:pt x="1157" y="1142"/>
                  <a:pt x="1225" y="1086"/>
                </a:cubicBezTo>
                <a:cubicBezTo>
                  <a:pt x="1304" y="1180"/>
                  <a:pt x="1477" y="1206"/>
                  <a:pt x="1620" y="1082"/>
                </a:cubicBezTo>
                <a:cubicBezTo>
                  <a:pt x="1613" y="1035"/>
                  <a:pt x="1576" y="1016"/>
                  <a:pt x="1538" y="999"/>
                </a:cubicBezTo>
                <a:cubicBezTo>
                  <a:pt x="1515" y="990"/>
                  <a:pt x="1491" y="985"/>
                  <a:pt x="1467" y="978"/>
                </a:cubicBezTo>
                <a:cubicBezTo>
                  <a:pt x="1498" y="919"/>
                  <a:pt x="1527" y="862"/>
                  <a:pt x="1557" y="803"/>
                </a:cubicBezTo>
                <a:cubicBezTo>
                  <a:pt x="1545" y="796"/>
                  <a:pt x="1539" y="790"/>
                  <a:pt x="1532" y="789"/>
                </a:cubicBezTo>
                <a:cubicBezTo>
                  <a:pt x="1469" y="782"/>
                  <a:pt x="1408" y="794"/>
                  <a:pt x="1353" y="822"/>
                </a:cubicBezTo>
                <a:cubicBezTo>
                  <a:pt x="1311" y="843"/>
                  <a:pt x="1286" y="884"/>
                  <a:pt x="1260" y="923"/>
                </a:cubicBezTo>
                <a:cubicBezTo>
                  <a:pt x="1237" y="957"/>
                  <a:pt x="1226" y="995"/>
                  <a:pt x="1219" y="1036"/>
                </a:cubicBezTo>
                <a:cubicBezTo>
                  <a:pt x="1217" y="1051"/>
                  <a:pt x="1214" y="1066"/>
                  <a:pt x="1191" y="1072"/>
                </a:cubicBezTo>
                <a:cubicBezTo>
                  <a:pt x="1210" y="1013"/>
                  <a:pt x="1203" y="956"/>
                  <a:pt x="1188" y="900"/>
                </a:cubicBezTo>
                <a:cubicBezTo>
                  <a:pt x="1172" y="842"/>
                  <a:pt x="1136" y="796"/>
                  <a:pt x="1093" y="753"/>
                </a:cubicBezTo>
                <a:cubicBezTo>
                  <a:pt x="1035" y="812"/>
                  <a:pt x="1014" y="884"/>
                  <a:pt x="1012" y="963"/>
                </a:cubicBezTo>
                <a:cubicBezTo>
                  <a:pt x="1010" y="1041"/>
                  <a:pt x="1033" y="1112"/>
                  <a:pt x="1093" y="1168"/>
                </a:cubicBezTo>
                <a:cubicBezTo>
                  <a:pt x="1011" y="1293"/>
                  <a:pt x="968" y="1427"/>
                  <a:pt x="977" y="1576"/>
                </a:cubicBezTo>
                <a:cubicBezTo>
                  <a:pt x="878" y="1473"/>
                  <a:pt x="811" y="1350"/>
                  <a:pt x="752" y="1221"/>
                </a:cubicBezTo>
                <a:cubicBezTo>
                  <a:pt x="772" y="1204"/>
                  <a:pt x="792" y="1190"/>
                  <a:pt x="808" y="1173"/>
                </a:cubicBezTo>
                <a:cubicBezTo>
                  <a:pt x="859" y="1119"/>
                  <a:pt x="893" y="1055"/>
                  <a:pt x="904" y="981"/>
                </a:cubicBezTo>
                <a:cubicBezTo>
                  <a:pt x="909" y="946"/>
                  <a:pt x="903" y="909"/>
                  <a:pt x="900" y="873"/>
                </a:cubicBezTo>
                <a:cubicBezTo>
                  <a:pt x="899" y="859"/>
                  <a:pt x="888" y="854"/>
                  <a:pt x="873" y="853"/>
                </a:cubicBezTo>
                <a:cubicBezTo>
                  <a:pt x="833" y="852"/>
                  <a:pt x="803" y="873"/>
                  <a:pt x="774" y="893"/>
                </a:cubicBezTo>
                <a:cubicBezTo>
                  <a:pt x="750" y="910"/>
                  <a:pt x="731" y="933"/>
                  <a:pt x="708" y="955"/>
                </a:cubicBezTo>
                <a:cubicBezTo>
                  <a:pt x="690" y="891"/>
                  <a:pt x="689" y="826"/>
                  <a:pt x="685" y="757"/>
                </a:cubicBezTo>
                <a:cubicBezTo>
                  <a:pt x="706" y="764"/>
                  <a:pt x="723" y="773"/>
                  <a:pt x="741" y="776"/>
                </a:cubicBezTo>
                <a:cubicBezTo>
                  <a:pt x="787" y="782"/>
                  <a:pt x="823" y="759"/>
                  <a:pt x="852" y="728"/>
                </a:cubicBezTo>
                <a:cubicBezTo>
                  <a:pt x="884" y="694"/>
                  <a:pt x="906" y="654"/>
                  <a:pt x="917" y="607"/>
                </a:cubicBezTo>
                <a:cubicBezTo>
                  <a:pt x="923" y="583"/>
                  <a:pt x="930" y="559"/>
                  <a:pt x="937" y="535"/>
                </a:cubicBezTo>
                <a:cubicBezTo>
                  <a:pt x="949" y="495"/>
                  <a:pt x="968" y="459"/>
                  <a:pt x="1016" y="438"/>
                </a:cubicBezTo>
                <a:cubicBezTo>
                  <a:pt x="968" y="423"/>
                  <a:pt x="927" y="419"/>
                  <a:pt x="891" y="433"/>
                </a:cubicBezTo>
                <a:cubicBezTo>
                  <a:pt x="855" y="446"/>
                  <a:pt x="825" y="474"/>
                  <a:pt x="790" y="498"/>
                </a:cubicBezTo>
                <a:cubicBezTo>
                  <a:pt x="772" y="400"/>
                  <a:pt x="725" y="315"/>
                  <a:pt x="659" y="236"/>
                </a:cubicBezTo>
                <a:cubicBezTo>
                  <a:pt x="655" y="244"/>
                  <a:pt x="651" y="249"/>
                  <a:pt x="652" y="253"/>
                </a:cubicBezTo>
                <a:cubicBezTo>
                  <a:pt x="658" y="304"/>
                  <a:pt x="636" y="349"/>
                  <a:pt x="619" y="395"/>
                </a:cubicBezTo>
                <a:cubicBezTo>
                  <a:pt x="605" y="432"/>
                  <a:pt x="588" y="468"/>
                  <a:pt x="571" y="506"/>
                </a:cubicBezTo>
                <a:cubicBezTo>
                  <a:pt x="544" y="501"/>
                  <a:pt x="512" y="495"/>
                  <a:pt x="482" y="488"/>
                </a:cubicBezTo>
                <a:cubicBezTo>
                  <a:pt x="451" y="481"/>
                  <a:pt x="420" y="473"/>
                  <a:pt x="387" y="465"/>
                </a:cubicBezTo>
                <a:cubicBezTo>
                  <a:pt x="367" y="541"/>
                  <a:pt x="412" y="600"/>
                  <a:pt x="455" y="658"/>
                </a:cubicBezTo>
                <a:cubicBezTo>
                  <a:pt x="499" y="717"/>
                  <a:pt x="557" y="758"/>
                  <a:pt x="637" y="750"/>
                </a:cubicBezTo>
                <a:cubicBezTo>
                  <a:pt x="636" y="793"/>
                  <a:pt x="634" y="833"/>
                  <a:pt x="635" y="871"/>
                </a:cubicBezTo>
                <a:cubicBezTo>
                  <a:pt x="636" y="910"/>
                  <a:pt x="641" y="949"/>
                  <a:pt x="644" y="995"/>
                </a:cubicBezTo>
                <a:cubicBezTo>
                  <a:pt x="548" y="917"/>
                  <a:pt x="444" y="880"/>
                  <a:pt x="323" y="908"/>
                </a:cubicBezTo>
                <a:cubicBezTo>
                  <a:pt x="317" y="941"/>
                  <a:pt x="333" y="969"/>
                  <a:pt x="343" y="997"/>
                </a:cubicBezTo>
                <a:cubicBezTo>
                  <a:pt x="370" y="1069"/>
                  <a:pt x="424" y="1117"/>
                  <a:pt x="486" y="1157"/>
                </a:cubicBezTo>
                <a:cubicBezTo>
                  <a:pt x="557" y="1202"/>
                  <a:pt x="636" y="1225"/>
                  <a:pt x="720" y="1247"/>
                </a:cubicBezTo>
                <a:cubicBezTo>
                  <a:pt x="760" y="1355"/>
                  <a:pt x="811" y="1461"/>
                  <a:pt x="878" y="1557"/>
                </a:cubicBezTo>
                <a:cubicBezTo>
                  <a:pt x="946" y="1652"/>
                  <a:pt x="1022" y="1740"/>
                  <a:pt x="1098" y="1835"/>
                </a:cubicBezTo>
                <a:cubicBezTo>
                  <a:pt x="1069" y="1825"/>
                  <a:pt x="1041" y="1817"/>
                  <a:pt x="1015" y="1808"/>
                </a:cubicBezTo>
                <a:cubicBezTo>
                  <a:pt x="937" y="1648"/>
                  <a:pt x="818" y="1546"/>
                  <a:pt x="632" y="1532"/>
                </a:cubicBezTo>
                <a:cubicBezTo>
                  <a:pt x="627" y="1593"/>
                  <a:pt x="645" y="1644"/>
                  <a:pt x="680" y="1686"/>
                </a:cubicBezTo>
                <a:cubicBezTo>
                  <a:pt x="714" y="1727"/>
                  <a:pt x="753" y="1762"/>
                  <a:pt x="793" y="1802"/>
                </a:cubicBezTo>
                <a:cubicBezTo>
                  <a:pt x="678" y="1812"/>
                  <a:pt x="581" y="1860"/>
                  <a:pt x="482" y="1919"/>
                </a:cubicBezTo>
                <a:cubicBezTo>
                  <a:pt x="466" y="1912"/>
                  <a:pt x="447" y="1903"/>
                  <a:pt x="429" y="1893"/>
                </a:cubicBezTo>
                <a:cubicBezTo>
                  <a:pt x="351" y="1849"/>
                  <a:pt x="272" y="1856"/>
                  <a:pt x="194" y="1888"/>
                </a:cubicBezTo>
                <a:cubicBezTo>
                  <a:pt x="163" y="1900"/>
                  <a:pt x="134" y="1917"/>
                  <a:pt x="107" y="1936"/>
                </a:cubicBezTo>
                <a:cubicBezTo>
                  <a:pt x="75" y="1959"/>
                  <a:pt x="80" y="1982"/>
                  <a:pt x="115" y="1999"/>
                </a:cubicBezTo>
                <a:cubicBezTo>
                  <a:pt x="176" y="2030"/>
                  <a:pt x="238" y="2052"/>
                  <a:pt x="308" y="2043"/>
                </a:cubicBezTo>
                <a:cubicBezTo>
                  <a:pt x="309" y="2043"/>
                  <a:pt x="310" y="2045"/>
                  <a:pt x="311" y="2046"/>
                </a:cubicBezTo>
                <a:cubicBezTo>
                  <a:pt x="283" y="2081"/>
                  <a:pt x="259" y="2121"/>
                  <a:pt x="240" y="2160"/>
                </a:cubicBezTo>
                <a:cubicBezTo>
                  <a:pt x="263" y="2160"/>
                  <a:pt x="263" y="2160"/>
                  <a:pt x="263" y="2160"/>
                </a:cubicBezTo>
                <a:cubicBezTo>
                  <a:pt x="288" y="2110"/>
                  <a:pt x="321" y="2066"/>
                  <a:pt x="362" y="2026"/>
                </a:cubicBezTo>
                <a:cubicBezTo>
                  <a:pt x="375" y="2013"/>
                  <a:pt x="388" y="2016"/>
                  <a:pt x="405" y="2023"/>
                </a:cubicBezTo>
                <a:cubicBezTo>
                  <a:pt x="373" y="2070"/>
                  <a:pt x="342" y="2115"/>
                  <a:pt x="312" y="2160"/>
                </a:cubicBezTo>
                <a:cubicBezTo>
                  <a:pt x="322" y="2160"/>
                  <a:pt x="322" y="2160"/>
                  <a:pt x="322" y="2160"/>
                </a:cubicBezTo>
                <a:cubicBezTo>
                  <a:pt x="356" y="2122"/>
                  <a:pt x="390" y="2082"/>
                  <a:pt x="430" y="2037"/>
                </a:cubicBezTo>
                <a:cubicBezTo>
                  <a:pt x="433" y="2088"/>
                  <a:pt x="418" y="2127"/>
                  <a:pt x="395" y="2160"/>
                </a:cubicBezTo>
                <a:cubicBezTo>
                  <a:pt x="421" y="2160"/>
                  <a:pt x="421" y="2160"/>
                  <a:pt x="421" y="2160"/>
                </a:cubicBezTo>
                <a:cubicBezTo>
                  <a:pt x="426" y="2153"/>
                  <a:pt x="432" y="2146"/>
                  <a:pt x="437" y="2139"/>
                </a:cubicBezTo>
                <a:cubicBezTo>
                  <a:pt x="438" y="2138"/>
                  <a:pt x="440" y="2138"/>
                  <a:pt x="444" y="2138"/>
                </a:cubicBezTo>
                <a:cubicBezTo>
                  <a:pt x="447" y="2145"/>
                  <a:pt x="449" y="2153"/>
                  <a:pt x="451" y="2160"/>
                </a:cubicBezTo>
                <a:cubicBezTo>
                  <a:pt x="472" y="2160"/>
                  <a:pt x="472" y="2160"/>
                  <a:pt x="472" y="2160"/>
                </a:cubicBezTo>
                <a:cubicBezTo>
                  <a:pt x="469" y="2146"/>
                  <a:pt x="467" y="2132"/>
                  <a:pt x="467" y="2120"/>
                </a:cubicBezTo>
                <a:cubicBezTo>
                  <a:pt x="468" y="2088"/>
                  <a:pt x="463" y="2049"/>
                  <a:pt x="504" y="2027"/>
                </a:cubicBezTo>
                <a:cubicBezTo>
                  <a:pt x="525" y="2065"/>
                  <a:pt x="525" y="2108"/>
                  <a:pt x="542" y="2146"/>
                </a:cubicBezTo>
                <a:cubicBezTo>
                  <a:pt x="555" y="2103"/>
                  <a:pt x="534" y="2064"/>
                  <a:pt x="532" y="2021"/>
                </a:cubicBezTo>
                <a:cubicBezTo>
                  <a:pt x="562" y="2031"/>
                  <a:pt x="584" y="2048"/>
                  <a:pt x="594" y="2075"/>
                </a:cubicBezTo>
                <a:cubicBezTo>
                  <a:pt x="605" y="2104"/>
                  <a:pt x="611" y="2132"/>
                  <a:pt x="613" y="2160"/>
                </a:cubicBezTo>
                <a:cubicBezTo>
                  <a:pt x="634" y="2160"/>
                  <a:pt x="634" y="2160"/>
                  <a:pt x="634" y="2160"/>
                </a:cubicBezTo>
                <a:cubicBezTo>
                  <a:pt x="634" y="2159"/>
                  <a:pt x="634" y="2158"/>
                  <a:pt x="634" y="2156"/>
                </a:cubicBezTo>
                <a:cubicBezTo>
                  <a:pt x="632" y="2075"/>
                  <a:pt x="595" y="2009"/>
                  <a:pt x="525" y="1954"/>
                </a:cubicBezTo>
                <a:cubicBezTo>
                  <a:pt x="629" y="1897"/>
                  <a:pt x="732" y="1862"/>
                  <a:pt x="850" y="1864"/>
                </a:cubicBezTo>
                <a:cubicBezTo>
                  <a:pt x="765" y="1944"/>
                  <a:pt x="729" y="2037"/>
                  <a:pt x="749" y="2149"/>
                </a:cubicBezTo>
                <a:cubicBezTo>
                  <a:pt x="854" y="2177"/>
                  <a:pt x="1017" y="2048"/>
                  <a:pt x="1024" y="1885"/>
                </a:cubicBezTo>
                <a:cubicBezTo>
                  <a:pt x="1101" y="1909"/>
                  <a:pt x="1170" y="1941"/>
                  <a:pt x="1223" y="2002"/>
                </a:cubicBezTo>
                <a:cubicBezTo>
                  <a:pt x="1239" y="2021"/>
                  <a:pt x="1251" y="2042"/>
                  <a:pt x="1279" y="2048"/>
                </a:cubicBezTo>
                <a:cubicBezTo>
                  <a:pt x="1287" y="2049"/>
                  <a:pt x="1295" y="2058"/>
                  <a:pt x="1300" y="2066"/>
                </a:cubicBezTo>
                <a:cubicBezTo>
                  <a:pt x="1321" y="2097"/>
                  <a:pt x="1339" y="2128"/>
                  <a:pt x="1356" y="2160"/>
                </a:cubicBezTo>
                <a:cubicBezTo>
                  <a:pt x="1384" y="2160"/>
                  <a:pt x="1384" y="2160"/>
                  <a:pt x="1384" y="2160"/>
                </a:cubicBezTo>
                <a:cubicBezTo>
                  <a:pt x="1380" y="2144"/>
                  <a:pt x="1380" y="2126"/>
                  <a:pt x="1387" y="2104"/>
                </a:cubicBezTo>
                <a:cubicBezTo>
                  <a:pt x="1364" y="2118"/>
                  <a:pt x="1352" y="2113"/>
                  <a:pt x="1345" y="2096"/>
                </a:cubicBezTo>
                <a:cubicBezTo>
                  <a:pt x="1338" y="2082"/>
                  <a:pt x="1327" y="2070"/>
                  <a:pt x="1323" y="2056"/>
                </a:cubicBezTo>
                <a:cubicBezTo>
                  <a:pt x="1316" y="2033"/>
                  <a:pt x="1303" y="2020"/>
                  <a:pt x="1278" y="2019"/>
                </a:cubicBezTo>
                <a:cubicBezTo>
                  <a:pt x="1275" y="1974"/>
                  <a:pt x="1242" y="1957"/>
                  <a:pt x="1209" y="1941"/>
                </a:cubicBezTo>
                <a:cubicBezTo>
                  <a:pt x="1151" y="1913"/>
                  <a:pt x="1095" y="1880"/>
                  <a:pt x="1033" y="1863"/>
                </a:cubicBezTo>
                <a:cubicBezTo>
                  <a:pt x="1017" y="1858"/>
                  <a:pt x="1008" y="1851"/>
                  <a:pt x="1016" y="1834"/>
                </a:cubicBezTo>
                <a:cubicBezTo>
                  <a:pt x="1087" y="1842"/>
                  <a:pt x="1137" y="1894"/>
                  <a:pt x="1201" y="1918"/>
                </a:cubicBezTo>
                <a:cubicBezTo>
                  <a:pt x="1199" y="1908"/>
                  <a:pt x="1196" y="1899"/>
                  <a:pt x="1191" y="1893"/>
                </a:cubicBezTo>
                <a:cubicBezTo>
                  <a:pt x="1127" y="1821"/>
                  <a:pt x="1063" y="1749"/>
                  <a:pt x="998" y="1678"/>
                </a:cubicBezTo>
                <a:cubicBezTo>
                  <a:pt x="934" y="1610"/>
                  <a:pt x="883" y="1533"/>
                  <a:pt x="838" y="1453"/>
                </a:cubicBezTo>
                <a:cubicBezTo>
                  <a:pt x="829" y="1437"/>
                  <a:pt x="822" y="1421"/>
                  <a:pt x="814" y="1405"/>
                </a:cubicBezTo>
                <a:cubicBezTo>
                  <a:pt x="840" y="1432"/>
                  <a:pt x="858" y="1464"/>
                  <a:pt x="879" y="1493"/>
                </a:cubicBezTo>
                <a:cubicBezTo>
                  <a:pt x="950" y="1593"/>
                  <a:pt x="1030" y="1687"/>
                  <a:pt x="1112" y="1778"/>
                </a:cubicBezTo>
                <a:cubicBezTo>
                  <a:pt x="1180" y="1852"/>
                  <a:pt x="1250" y="1924"/>
                  <a:pt x="1319" y="1998"/>
                </a:cubicBezTo>
                <a:cubicBezTo>
                  <a:pt x="1365" y="2047"/>
                  <a:pt x="1404" y="2102"/>
                  <a:pt x="1437" y="2160"/>
                </a:cubicBezTo>
                <a:cubicBezTo>
                  <a:pt x="1461" y="2160"/>
                  <a:pt x="1461" y="2160"/>
                  <a:pt x="1461" y="2160"/>
                </a:cubicBezTo>
                <a:cubicBezTo>
                  <a:pt x="1426" y="2096"/>
                  <a:pt x="1382" y="2035"/>
                  <a:pt x="1330" y="1979"/>
                </a:cubicBezTo>
                <a:cubicBezTo>
                  <a:pt x="1321" y="1970"/>
                  <a:pt x="1314" y="1958"/>
                  <a:pt x="1303" y="1944"/>
                </a:cubicBezTo>
                <a:cubicBezTo>
                  <a:pt x="1313" y="1940"/>
                  <a:pt x="1320" y="1936"/>
                  <a:pt x="1328" y="1934"/>
                </a:cubicBezTo>
                <a:cubicBezTo>
                  <a:pt x="1407" y="1911"/>
                  <a:pt x="1449" y="1851"/>
                  <a:pt x="1476" y="1780"/>
                </a:cubicBezTo>
                <a:cubicBezTo>
                  <a:pt x="1491" y="1742"/>
                  <a:pt x="1495" y="1698"/>
                  <a:pt x="1498" y="1657"/>
                </a:cubicBezTo>
                <a:cubicBezTo>
                  <a:pt x="1500" y="1627"/>
                  <a:pt x="1493" y="1596"/>
                  <a:pt x="1489" y="1566"/>
                </a:cubicBezTo>
                <a:cubicBezTo>
                  <a:pt x="1437" y="1561"/>
                  <a:pt x="1407" y="1597"/>
                  <a:pt x="1366" y="1620"/>
                </a:cubicBezTo>
                <a:close/>
                <a:moveTo>
                  <a:pt x="1599" y="1070"/>
                </a:moveTo>
                <a:cubicBezTo>
                  <a:pt x="1541" y="1123"/>
                  <a:pt x="1476" y="1148"/>
                  <a:pt x="1402" y="1146"/>
                </a:cubicBezTo>
                <a:cubicBezTo>
                  <a:pt x="1366" y="1145"/>
                  <a:pt x="1330" y="1138"/>
                  <a:pt x="1305" y="1100"/>
                </a:cubicBezTo>
                <a:cubicBezTo>
                  <a:pt x="1364" y="1088"/>
                  <a:pt x="1422" y="1094"/>
                  <a:pt x="1474" y="1065"/>
                </a:cubicBezTo>
                <a:cubicBezTo>
                  <a:pt x="1434" y="1066"/>
                  <a:pt x="1395" y="1067"/>
                  <a:pt x="1346" y="1068"/>
                </a:cubicBezTo>
                <a:cubicBezTo>
                  <a:pt x="1383" y="1044"/>
                  <a:pt x="1412" y="1024"/>
                  <a:pt x="1442" y="1005"/>
                </a:cubicBezTo>
                <a:cubicBezTo>
                  <a:pt x="1446" y="1003"/>
                  <a:pt x="1451" y="1004"/>
                  <a:pt x="1455" y="1004"/>
                </a:cubicBezTo>
                <a:cubicBezTo>
                  <a:pt x="1509" y="1008"/>
                  <a:pt x="1559" y="1023"/>
                  <a:pt x="1599" y="1070"/>
                </a:cubicBezTo>
                <a:close/>
                <a:moveTo>
                  <a:pt x="1279" y="931"/>
                </a:moveTo>
                <a:cubicBezTo>
                  <a:pt x="1310" y="881"/>
                  <a:pt x="1347" y="837"/>
                  <a:pt x="1410" y="824"/>
                </a:cubicBezTo>
                <a:cubicBezTo>
                  <a:pt x="1447" y="817"/>
                  <a:pt x="1482" y="802"/>
                  <a:pt x="1529" y="810"/>
                </a:cubicBezTo>
                <a:cubicBezTo>
                  <a:pt x="1496" y="862"/>
                  <a:pt x="1483" y="919"/>
                  <a:pt x="1444" y="965"/>
                </a:cubicBezTo>
                <a:cubicBezTo>
                  <a:pt x="1406" y="1008"/>
                  <a:pt x="1365" y="1039"/>
                  <a:pt x="1297" y="1025"/>
                </a:cubicBezTo>
                <a:cubicBezTo>
                  <a:pt x="1308" y="1008"/>
                  <a:pt x="1314" y="994"/>
                  <a:pt x="1323" y="982"/>
                </a:cubicBezTo>
                <a:cubicBezTo>
                  <a:pt x="1333" y="970"/>
                  <a:pt x="1345" y="960"/>
                  <a:pt x="1355" y="949"/>
                </a:cubicBezTo>
                <a:cubicBezTo>
                  <a:pt x="1365" y="939"/>
                  <a:pt x="1374" y="929"/>
                  <a:pt x="1384" y="919"/>
                </a:cubicBezTo>
                <a:cubicBezTo>
                  <a:pt x="1334" y="934"/>
                  <a:pt x="1303" y="970"/>
                  <a:pt x="1272" y="1010"/>
                </a:cubicBezTo>
                <a:cubicBezTo>
                  <a:pt x="1255" y="979"/>
                  <a:pt x="1264" y="954"/>
                  <a:pt x="1279" y="931"/>
                </a:cubicBezTo>
                <a:close/>
                <a:moveTo>
                  <a:pt x="1092" y="1083"/>
                </a:moveTo>
                <a:cubicBezTo>
                  <a:pt x="1060" y="1069"/>
                  <a:pt x="1049" y="1049"/>
                  <a:pt x="1042" y="1025"/>
                </a:cubicBezTo>
                <a:cubicBezTo>
                  <a:pt x="1029" y="976"/>
                  <a:pt x="1033" y="929"/>
                  <a:pt x="1045" y="880"/>
                </a:cubicBezTo>
                <a:cubicBezTo>
                  <a:pt x="1054" y="845"/>
                  <a:pt x="1066" y="812"/>
                  <a:pt x="1097" y="783"/>
                </a:cubicBezTo>
                <a:cubicBezTo>
                  <a:pt x="1115" y="810"/>
                  <a:pt x="1133" y="833"/>
                  <a:pt x="1147" y="858"/>
                </a:cubicBezTo>
                <a:cubicBezTo>
                  <a:pt x="1175" y="906"/>
                  <a:pt x="1185" y="960"/>
                  <a:pt x="1179" y="1015"/>
                </a:cubicBezTo>
                <a:cubicBezTo>
                  <a:pt x="1175" y="1047"/>
                  <a:pt x="1163" y="1077"/>
                  <a:pt x="1126" y="1092"/>
                </a:cubicBezTo>
                <a:cubicBezTo>
                  <a:pt x="1106" y="1044"/>
                  <a:pt x="1120" y="990"/>
                  <a:pt x="1090" y="949"/>
                </a:cubicBezTo>
                <a:cubicBezTo>
                  <a:pt x="1091" y="992"/>
                  <a:pt x="1091" y="1034"/>
                  <a:pt x="1092" y="1083"/>
                </a:cubicBezTo>
                <a:close/>
                <a:moveTo>
                  <a:pt x="806" y="544"/>
                </a:moveTo>
                <a:cubicBezTo>
                  <a:pt x="810" y="497"/>
                  <a:pt x="850" y="480"/>
                  <a:pt x="883" y="458"/>
                </a:cubicBezTo>
                <a:cubicBezTo>
                  <a:pt x="901" y="447"/>
                  <a:pt x="923" y="439"/>
                  <a:pt x="948" y="449"/>
                </a:cubicBezTo>
                <a:cubicBezTo>
                  <a:pt x="932" y="494"/>
                  <a:pt x="915" y="534"/>
                  <a:pt x="904" y="575"/>
                </a:cubicBezTo>
                <a:cubicBezTo>
                  <a:pt x="895" y="611"/>
                  <a:pt x="876" y="639"/>
                  <a:pt x="856" y="667"/>
                </a:cubicBezTo>
                <a:cubicBezTo>
                  <a:pt x="839" y="689"/>
                  <a:pt x="816" y="704"/>
                  <a:pt x="784" y="702"/>
                </a:cubicBezTo>
                <a:cubicBezTo>
                  <a:pt x="800" y="676"/>
                  <a:pt x="813" y="653"/>
                  <a:pt x="827" y="630"/>
                </a:cubicBezTo>
                <a:cubicBezTo>
                  <a:pt x="809" y="642"/>
                  <a:pt x="796" y="658"/>
                  <a:pt x="780" y="672"/>
                </a:cubicBezTo>
                <a:cubicBezTo>
                  <a:pt x="766" y="686"/>
                  <a:pt x="752" y="703"/>
                  <a:pt x="725" y="694"/>
                </a:cubicBezTo>
                <a:cubicBezTo>
                  <a:pt x="742" y="669"/>
                  <a:pt x="758" y="647"/>
                  <a:pt x="772" y="624"/>
                </a:cubicBezTo>
                <a:cubicBezTo>
                  <a:pt x="787" y="599"/>
                  <a:pt x="780" y="565"/>
                  <a:pt x="806" y="544"/>
                </a:cubicBezTo>
                <a:close/>
                <a:moveTo>
                  <a:pt x="516" y="687"/>
                </a:moveTo>
                <a:cubicBezTo>
                  <a:pt x="464" y="643"/>
                  <a:pt x="427" y="588"/>
                  <a:pt x="406" y="523"/>
                </a:cubicBezTo>
                <a:cubicBezTo>
                  <a:pt x="403" y="514"/>
                  <a:pt x="404" y="505"/>
                  <a:pt x="404" y="499"/>
                </a:cubicBezTo>
                <a:cubicBezTo>
                  <a:pt x="439" y="504"/>
                  <a:pt x="471" y="510"/>
                  <a:pt x="503" y="514"/>
                </a:cubicBezTo>
                <a:cubicBezTo>
                  <a:pt x="532" y="517"/>
                  <a:pt x="557" y="526"/>
                  <a:pt x="574" y="543"/>
                </a:cubicBezTo>
                <a:cubicBezTo>
                  <a:pt x="579" y="575"/>
                  <a:pt x="583" y="603"/>
                  <a:pt x="588" y="634"/>
                </a:cubicBezTo>
                <a:cubicBezTo>
                  <a:pt x="560" y="618"/>
                  <a:pt x="537" y="604"/>
                  <a:pt x="514" y="591"/>
                </a:cubicBezTo>
                <a:cubicBezTo>
                  <a:pt x="540" y="625"/>
                  <a:pt x="580" y="645"/>
                  <a:pt x="594" y="688"/>
                </a:cubicBezTo>
                <a:cubicBezTo>
                  <a:pt x="560" y="709"/>
                  <a:pt x="541" y="709"/>
                  <a:pt x="516" y="687"/>
                </a:cubicBezTo>
                <a:close/>
                <a:moveTo>
                  <a:pt x="643" y="647"/>
                </a:moveTo>
                <a:cubicBezTo>
                  <a:pt x="640" y="646"/>
                  <a:pt x="638" y="644"/>
                  <a:pt x="636" y="642"/>
                </a:cubicBezTo>
                <a:cubicBezTo>
                  <a:pt x="594" y="580"/>
                  <a:pt x="587" y="516"/>
                  <a:pt x="619" y="448"/>
                </a:cubicBezTo>
                <a:cubicBezTo>
                  <a:pt x="641" y="400"/>
                  <a:pt x="666" y="353"/>
                  <a:pt x="677" y="295"/>
                </a:cubicBezTo>
                <a:cubicBezTo>
                  <a:pt x="694" y="322"/>
                  <a:pt x="713" y="347"/>
                  <a:pt x="727" y="376"/>
                </a:cubicBezTo>
                <a:cubicBezTo>
                  <a:pt x="752" y="427"/>
                  <a:pt x="770" y="482"/>
                  <a:pt x="769" y="541"/>
                </a:cubicBezTo>
                <a:cubicBezTo>
                  <a:pt x="768" y="609"/>
                  <a:pt x="746" y="640"/>
                  <a:pt x="685" y="656"/>
                </a:cubicBezTo>
                <a:cubicBezTo>
                  <a:pt x="690" y="610"/>
                  <a:pt x="701" y="564"/>
                  <a:pt x="688" y="517"/>
                </a:cubicBezTo>
                <a:cubicBezTo>
                  <a:pt x="676" y="562"/>
                  <a:pt x="678" y="610"/>
                  <a:pt x="654" y="651"/>
                </a:cubicBezTo>
                <a:cubicBezTo>
                  <a:pt x="648" y="649"/>
                  <a:pt x="645" y="649"/>
                  <a:pt x="643" y="647"/>
                </a:cubicBezTo>
                <a:close/>
                <a:moveTo>
                  <a:pt x="675" y="1129"/>
                </a:moveTo>
                <a:cubicBezTo>
                  <a:pt x="632" y="1105"/>
                  <a:pt x="592" y="1083"/>
                  <a:pt x="552" y="1061"/>
                </a:cubicBezTo>
                <a:cubicBezTo>
                  <a:pt x="550" y="1063"/>
                  <a:pt x="549" y="1065"/>
                  <a:pt x="547" y="1067"/>
                </a:cubicBezTo>
                <a:cubicBezTo>
                  <a:pt x="584" y="1096"/>
                  <a:pt x="621" y="1124"/>
                  <a:pt x="658" y="1153"/>
                </a:cubicBezTo>
                <a:cubicBezTo>
                  <a:pt x="630" y="1176"/>
                  <a:pt x="584" y="1178"/>
                  <a:pt x="514" y="1146"/>
                </a:cubicBezTo>
                <a:cubicBezTo>
                  <a:pt x="423" y="1105"/>
                  <a:pt x="366" y="1030"/>
                  <a:pt x="345" y="928"/>
                </a:cubicBezTo>
                <a:cubicBezTo>
                  <a:pt x="462" y="897"/>
                  <a:pt x="596" y="958"/>
                  <a:pt x="658" y="1048"/>
                </a:cubicBezTo>
                <a:cubicBezTo>
                  <a:pt x="673" y="1070"/>
                  <a:pt x="683" y="1096"/>
                  <a:pt x="675" y="1129"/>
                </a:cubicBezTo>
                <a:close/>
                <a:moveTo>
                  <a:pt x="679" y="1019"/>
                </a:moveTo>
                <a:cubicBezTo>
                  <a:pt x="655" y="948"/>
                  <a:pt x="652" y="879"/>
                  <a:pt x="660" y="810"/>
                </a:cubicBezTo>
                <a:cubicBezTo>
                  <a:pt x="688" y="929"/>
                  <a:pt x="693" y="985"/>
                  <a:pt x="679" y="1019"/>
                </a:cubicBezTo>
                <a:close/>
                <a:moveTo>
                  <a:pt x="720" y="989"/>
                </a:moveTo>
                <a:cubicBezTo>
                  <a:pt x="729" y="972"/>
                  <a:pt x="738" y="953"/>
                  <a:pt x="751" y="939"/>
                </a:cubicBezTo>
                <a:cubicBezTo>
                  <a:pt x="783" y="906"/>
                  <a:pt x="820" y="879"/>
                  <a:pt x="870" y="874"/>
                </a:cubicBezTo>
                <a:cubicBezTo>
                  <a:pt x="915" y="968"/>
                  <a:pt x="845" y="1144"/>
                  <a:pt x="763" y="1145"/>
                </a:cubicBezTo>
                <a:cubicBezTo>
                  <a:pt x="754" y="1084"/>
                  <a:pt x="788" y="1033"/>
                  <a:pt x="806" y="972"/>
                </a:cubicBezTo>
                <a:cubicBezTo>
                  <a:pt x="763" y="1015"/>
                  <a:pt x="756" y="1070"/>
                  <a:pt x="735" y="1119"/>
                </a:cubicBezTo>
                <a:cubicBezTo>
                  <a:pt x="698" y="1075"/>
                  <a:pt x="699" y="1032"/>
                  <a:pt x="720" y="989"/>
                </a:cubicBezTo>
                <a:close/>
                <a:moveTo>
                  <a:pt x="111" y="1967"/>
                </a:moveTo>
                <a:cubicBezTo>
                  <a:pt x="162" y="1899"/>
                  <a:pt x="321" y="1874"/>
                  <a:pt x="384" y="1923"/>
                </a:cubicBezTo>
                <a:cubicBezTo>
                  <a:pt x="336" y="1929"/>
                  <a:pt x="286" y="1936"/>
                  <a:pt x="236" y="1943"/>
                </a:cubicBezTo>
                <a:cubicBezTo>
                  <a:pt x="236" y="1945"/>
                  <a:pt x="236" y="1948"/>
                  <a:pt x="236" y="1951"/>
                </a:cubicBezTo>
                <a:cubicBezTo>
                  <a:pt x="291" y="1956"/>
                  <a:pt x="348" y="1935"/>
                  <a:pt x="403" y="1954"/>
                </a:cubicBezTo>
                <a:cubicBezTo>
                  <a:pt x="319" y="2053"/>
                  <a:pt x="201" y="2036"/>
                  <a:pt x="111" y="1967"/>
                </a:cubicBezTo>
                <a:close/>
                <a:moveTo>
                  <a:pt x="650" y="1555"/>
                </a:moveTo>
                <a:cubicBezTo>
                  <a:pt x="657" y="1555"/>
                  <a:pt x="663" y="1554"/>
                  <a:pt x="670" y="1555"/>
                </a:cubicBezTo>
                <a:cubicBezTo>
                  <a:pt x="681" y="1556"/>
                  <a:pt x="692" y="1557"/>
                  <a:pt x="703" y="1560"/>
                </a:cubicBezTo>
                <a:cubicBezTo>
                  <a:pt x="797" y="1581"/>
                  <a:pt x="866" y="1637"/>
                  <a:pt x="917" y="1716"/>
                </a:cubicBezTo>
                <a:cubicBezTo>
                  <a:pt x="925" y="1727"/>
                  <a:pt x="926" y="1742"/>
                  <a:pt x="929" y="1755"/>
                </a:cubicBezTo>
                <a:cubicBezTo>
                  <a:pt x="927" y="1756"/>
                  <a:pt x="924" y="1758"/>
                  <a:pt x="922" y="1759"/>
                </a:cubicBezTo>
                <a:cubicBezTo>
                  <a:pt x="872" y="1725"/>
                  <a:pt x="822" y="1691"/>
                  <a:pt x="772" y="1657"/>
                </a:cubicBezTo>
                <a:cubicBezTo>
                  <a:pt x="810" y="1713"/>
                  <a:pt x="877" y="1738"/>
                  <a:pt x="919" y="1798"/>
                </a:cubicBezTo>
                <a:cubicBezTo>
                  <a:pt x="798" y="1814"/>
                  <a:pt x="651" y="1667"/>
                  <a:pt x="650" y="1555"/>
                </a:cubicBezTo>
                <a:close/>
                <a:moveTo>
                  <a:pt x="702" y="1859"/>
                </a:moveTo>
                <a:cubicBezTo>
                  <a:pt x="649" y="1873"/>
                  <a:pt x="599" y="1894"/>
                  <a:pt x="541" y="1915"/>
                </a:cubicBezTo>
                <a:cubicBezTo>
                  <a:pt x="623" y="1853"/>
                  <a:pt x="803" y="1801"/>
                  <a:pt x="864" y="1834"/>
                </a:cubicBezTo>
                <a:cubicBezTo>
                  <a:pt x="811" y="1842"/>
                  <a:pt x="756" y="1846"/>
                  <a:pt x="702" y="1859"/>
                </a:cubicBezTo>
                <a:close/>
                <a:moveTo>
                  <a:pt x="941" y="2040"/>
                </a:moveTo>
                <a:cubicBezTo>
                  <a:pt x="899" y="2099"/>
                  <a:pt x="835" y="2120"/>
                  <a:pt x="768" y="2137"/>
                </a:cubicBezTo>
                <a:cubicBezTo>
                  <a:pt x="752" y="2030"/>
                  <a:pt x="812" y="1900"/>
                  <a:pt x="887" y="1877"/>
                </a:cubicBezTo>
                <a:cubicBezTo>
                  <a:pt x="901" y="1879"/>
                  <a:pt x="916" y="1882"/>
                  <a:pt x="932" y="1885"/>
                </a:cubicBezTo>
                <a:cubicBezTo>
                  <a:pt x="917" y="1940"/>
                  <a:pt x="880" y="1978"/>
                  <a:pt x="852" y="2027"/>
                </a:cubicBezTo>
                <a:cubicBezTo>
                  <a:pt x="891" y="2002"/>
                  <a:pt x="926" y="1962"/>
                  <a:pt x="954" y="1907"/>
                </a:cubicBezTo>
                <a:cubicBezTo>
                  <a:pt x="971" y="1959"/>
                  <a:pt x="968" y="2002"/>
                  <a:pt x="941" y="2040"/>
                </a:cubicBezTo>
                <a:close/>
                <a:moveTo>
                  <a:pt x="1054" y="1292"/>
                </a:moveTo>
                <a:cubicBezTo>
                  <a:pt x="1039" y="1350"/>
                  <a:pt x="1026" y="1402"/>
                  <a:pt x="1013" y="1455"/>
                </a:cubicBezTo>
                <a:cubicBezTo>
                  <a:pt x="1010" y="1402"/>
                  <a:pt x="1029" y="1331"/>
                  <a:pt x="1054" y="1292"/>
                </a:cubicBezTo>
                <a:close/>
                <a:moveTo>
                  <a:pt x="1283" y="1815"/>
                </a:moveTo>
                <a:cubicBezTo>
                  <a:pt x="1263" y="1747"/>
                  <a:pt x="1242" y="1681"/>
                  <a:pt x="1237" y="1600"/>
                </a:cubicBezTo>
                <a:cubicBezTo>
                  <a:pt x="1231" y="1619"/>
                  <a:pt x="1226" y="1628"/>
                  <a:pt x="1227" y="1637"/>
                </a:cubicBezTo>
                <a:cubicBezTo>
                  <a:pt x="1234" y="1698"/>
                  <a:pt x="1242" y="1758"/>
                  <a:pt x="1250" y="1824"/>
                </a:cubicBezTo>
                <a:cubicBezTo>
                  <a:pt x="1241" y="1819"/>
                  <a:pt x="1233" y="1817"/>
                  <a:pt x="1227" y="1812"/>
                </a:cubicBezTo>
                <a:cubicBezTo>
                  <a:pt x="1188" y="1776"/>
                  <a:pt x="1161" y="1733"/>
                  <a:pt x="1154" y="1679"/>
                </a:cubicBezTo>
                <a:cubicBezTo>
                  <a:pt x="1152" y="1655"/>
                  <a:pt x="1152" y="1632"/>
                  <a:pt x="1150" y="1608"/>
                </a:cubicBezTo>
                <a:cubicBezTo>
                  <a:pt x="1141" y="1518"/>
                  <a:pt x="1181" y="1447"/>
                  <a:pt x="1236" y="1377"/>
                </a:cubicBezTo>
                <a:cubicBezTo>
                  <a:pt x="1255" y="1404"/>
                  <a:pt x="1274" y="1428"/>
                  <a:pt x="1290" y="1454"/>
                </a:cubicBezTo>
                <a:cubicBezTo>
                  <a:pt x="1346" y="1550"/>
                  <a:pt x="1359" y="1653"/>
                  <a:pt x="1338" y="1761"/>
                </a:cubicBezTo>
                <a:cubicBezTo>
                  <a:pt x="1333" y="1786"/>
                  <a:pt x="1316" y="1809"/>
                  <a:pt x="1283" y="1815"/>
                </a:cubicBezTo>
                <a:close/>
                <a:moveTo>
                  <a:pt x="1467" y="1738"/>
                </a:moveTo>
                <a:cubicBezTo>
                  <a:pt x="1457" y="1776"/>
                  <a:pt x="1445" y="1813"/>
                  <a:pt x="1416" y="1842"/>
                </a:cubicBezTo>
                <a:cubicBezTo>
                  <a:pt x="1393" y="1864"/>
                  <a:pt x="1377" y="1869"/>
                  <a:pt x="1347" y="1863"/>
                </a:cubicBezTo>
                <a:cubicBezTo>
                  <a:pt x="1360" y="1805"/>
                  <a:pt x="1417" y="1763"/>
                  <a:pt x="1413" y="1690"/>
                </a:cubicBezTo>
                <a:cubicBezTo>
                  <a:pt x="1401" y="1713"/>
                  <a:pt x="1393" y="1728"/>
                  <a:pt x="1384" y="1746"/>
                </a:cubicBezTo>
                <a:cubicBezTo>
                  <a:pt x="1358" y="1660"/>
                  <a:pt x="1384" y="1612"/>
                  <a:pt x="1469" y="1588"/>
                </a:cubicBezTo>
                <a:cubicBezTo>
                  <a:pt x="1483" y="1633"/>
                  <a:pt x="1482" y="1679"/>
                  <a:pt x="1467" y="1738"/>
                </a:cubicBezTo>
                <a:close/>
              </a:path>
            </a:pathLst>
          </a:custGeom>
          <a:solidFill>
            <a:schemeClr val="accent1">
              <a:lumMod val="75000"/>
            </a:schemeClr>
          </a:solidFill>
          <a:ln>
            <a:noFill/>
          </a:ln>
        </p:spPr>
      </p:sp>
      <p:grpSp>
        <p:nvGrpSpPr>
          <p:cNvPr id="9" name="Group 8" title="Text Container Shape"/>
          <p:cNvGrpSpPr/>
          <p:nvPr/>
        </p:nvGrpSpPr>
        <p:grpSpPr>
          <a:xfrm>
            <a:off x="1839516" y="1262064"/>
            <a:ext cx="5464969" cy="4333875"/>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6738557" y="6296731"/>
            <a:ext cx="2057400" cy="365125"/>
          </a:xfrm>
        </p:spPr>
        <p:txBody>
          <a:bodyPr/>
          <a:lstStyle>
            <a:lvl1pPr>
              <a:defRPr>
                <a:solidFill>
                  <a:schemeClr val="bg2"/>
                </a:solidFill>
              </a:defRPr>
            </a:lvl1pPr>
          </a:lstStyle>
          <a:p>
            <a:fld id="{77D0918B-50A2-419A-ADB3-02F28EB88275}" type="datetimeFigureOut">
              <a:rPr lang="en-US" smtClean="0"/>
              <a:t>9/16/2019</a:t>
            </a:fld>
            <a:endParaRPr lang="en-US"/>
          </a:p>
        </p:txBody>
      </p:sp>
      <p:sp>
        <p:nvSpPr>
          <p:cNvPr id="5" name="Footer Placeholder 4"/>
          <p:cNvSpPr>
            <a:spLocks noGrp="1"/>
          </p:cNvSpPr>
          <p:nvPr>
            <p:ph type="ftr" sz="quarter" idx="11"/>
          </p:nvPr>
        </p:nvSpPr>
        <p:spPr>
          <a:xfrm>
            <a:off x="3030683" y="6296731"/>
            <a:ext cx="3086100" cy="365125"/>
          </a:xfrm>
        </p:spPr>
        <p:txBody>
          <a:bodyPr/>
          <a:lstStyle>
            <a:lvl1pPr algn="ctr">
              <a:defRPr>
                <a:solidFill>
                  <a:schemeClr val="bg2"/>
                </a:solidFill>
              </a:defRPr>
            </a:lvl1pPr>
          </a:lstStyle>
          <a:p>
            <a:endParaRPr lang="en-US"/>
          </a:p>
        </p:txBody>
      </p:sp>
      <p:sp>
        <p:nvSpPr>
          <p:cNvPr id="6" name="Slide Number Placeholder 5"/>
          <p:cNvSpPr>
            <a:spLocks noGrp="1"/>
          </p:cNvSpPr>
          <p:nvPr>
            <p:ph type="sldNum" sz="quarter" idx="12"/>
          </p:nvPr>
        </p:nvSpPr>
        <p:spPr>
          <a:xfrm>
            <a:off x="348057" y="6296731"/>
            <a:ext cx="2086157" cy="365125"/>
          </a:xfrm>
        </p:spPr>
        <p:txBody>
          <a:bodyPr anchor="ctr"/>
          <a:lstStyle>
            <a:lvl1pPr algn="l">
              <a:defRPr sz="900">
                <a:solidFill>
                  <a:schemeClr val="bg2"/>
                </a:solidFill>
              </a:defRPr>
            </a:lvl1pPr>
          </a:lstStyle>
          <a:p>
            <a:fld id="{CB055677-C493-4695-8B85-69A8A7434B8B}" type="slidenum">
              <a:rPr lang="en-US" smtClean="0"/>
              <a:t>‹#›</a:t>
            </a:fld>
            <a:endParaRPr lang="en-US"/>
          </a:p>
        </p:txBody>
      </p:sp>
      <p:sp>
        <p:nvSpPr>
          <p:cNvPr id="2" name="Title 1"/>
          <p:cNvSpPr>
            <a:spLocks noGrp="1"/>
          </p:cNvSpPr>
          <p:nvPr>
            <p:ph type="title"/>
          </p:nvPr>
        </p:nvSpPr>
        <p:spPr>
          <a:xfrm>
            <a:off x="2371726" y="1830580"/>
            <a:ext cx="4394793" cy="1841715"/>
          </a:xfrm>
        </p:spPr>
        <p:txBody>
          <a:bodyPr anchor="t">
            <a:normAutofit/>
          </a:bodyPr>
          <a:lstStyle>
            <a:lvl1pPr algn="ctr">
              <a:lnSpc>
                <a:spcPct val="105000"/>
              </a:lnSpc>
              <a:defRPr sz="2925" baseline="0">
                <a:solidFill>
                  <a:schemeClr val="tx2">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860938" y="4176132"/>
            <a:ext cx="3424856" cy="1038807"/>
          </a:xfrm>
        </p:spPr>
        <p:txBody>
          <a:bodyPr>
            <a:normAutofit/>
          </a:bodyPr>
          <a:lstStyle>
            <a:lvl1pPr marL="0" indent="0" algn="ctr">
              <a:lnSpc>
                <a:spcPct val="130000"/>
              </a:lnSpc>
              <a:spcBef>
                <a:spcPts val="0"/>
              </a:spcBef>
              <a:buNone/>
              <a:defRPr sz="1500" baseline="0">
                <a:solidFill>
                  <a:schemeClr val="tx2">
                    <a:lumMod val="75000"/>
                    <a:lumOff val="2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379104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200274" y="2438400"/>
            <a:ext cx="3120390" cy="36576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7813" y="2438400"/>
            <a:ext cx="3120390" cy="36576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7D0918B-50A2-419A-ADB3-02F28EB88275}" type="datetimeFigureOut">
              <a:rPr lang="en-US" smtClean="0"/>
              <a:t>9/16/2019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055677-C493-4695-8B85-69A8A7434B8B}" type="slidenum">
              <a:rPr lang="en-US" smtClean="0"/>
              <a:t>‹#›</a:t>
            </a:fld>
            <a:endParaRPr lang="en-US"/>
          </a:p>
        </p:txBody>
      </p:sp>
    </p:spTree>
    <p:extLst>
      <p:ext uri="{BB962C8B-B14F-4D97-AF65-F5344CB8AC3E}">
        <p14:creationId xmlns:p14="http://schemas.microsoft.com/office/powerpoint/2010/main" val="27330158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04338" y="566928"/>
            <a:ext cx="6673866" cy="1563624"/>
          </a:xfrm>
        </p:spPr>
        <p:txBody>
          <a:bodyPr/>
          <a:lstStyle/>
          <a:p>
            <a:r>
              <a:rPr lang="en-US"/>
              <a:t>Click to edit Master title style</a:t>
            </a:r>
            <a:endParaRPr lang="en-US" dirty="0"/>
          </a:p>
        </p:txBody>
      </p:sp>
      <p:sp>
        <p:nvSpPr>
          <p:cNvPr id="3" name="Text Placeholder 2"/>
          <p:cNvSpPr>
            <a:spLocks noGrp="1"/>
          </p:cNvSpPr>
          <p:nvPr>
            <p:ph type="body" idx="1"/>
          </p:nvPr>
        </p:nvSpPr>
        <p:spPr>
          <a:xfrm>
            <a:off x="2200274" y="2456408"/>
            <a:ext cx="3120390" cy="823912"/>
          </a:xfrm>
        </p:spPr>
        <p:txBody>
          <a:bodyPr anchor="b"/>
          <a:lstStyle>
            <a:lvl1pPr marL="0" indent="0">
              <a:lnSpc>
                <a:spcPct val="99000"/>
              </a:lnSpc>
              <a:buNone/>
              <a:defRPr sz="1800" b="0" baseline="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2200274" y="3316640"/>
            <a:ext cx="3120390" cy="27793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7813" y="2456408"/>
            <a:ext cx="3120390" cy="823912"/>
          </a:xfrm>
        </p:spPr>
        <p:txBody>
          <a:bodyPr anchor="b"/>
          <a:lstStyle>
            <a:lvl1pPr marL="0" indent="0">
              <a:lnSpc>
                <a:spcPct val="99000"/>
              </a:lnSpc>
              <a:buNone/>
              <a:defRPr sz="1800" b="0" baseline="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5657813" y="3316640"/>
            <a:ext cx="3120390" cy="27793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7D0918B-50A2-419A-ADB3-02F28EB88275}" type="datetimeFigureOut">
              <a:rPr lang="en-US" smtClean="0"/>
              <a:t>9/16/2019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055677-C493-4695-8B85-69A8A7434B8B}" type="slidenum">
              <a:rPr lang="en-US" smtClean="0"/>
              <a:t>‹#›</a:t>
            </a:fld>
            <a:endParaRPr lang="en-US"/>
          </a:p>
        </p:txBody>
      </p:sp>
    </p:spTree>
    <p:extLst>
      <p:ext uri="{BB962C8B-B14F-4D97-AF65-F5344CB8AC3E}">
        <p14:creationId xmlns:p14="http://schemas.microsoft.com/office/powerpoint/2010/main" val="1788928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217AA81-46BE-4A34-975A-478269C75C07}"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7D0918B-50A2-419A-ADB3-02F28EB88275}" type="datetimeFigureOut">
              <a:rPr lang="en-US" smtClean="0"/>
              <a:t>9/16/2019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055677-C493-4695-8B85-69A8A7434B8B}" type="slidenum">
              <a:rPr lang="en-US" smtClean="0"/>
              <a:t>‹#›</a:t>
            </a:fld>
            <a:endParaRPr lang="en-US"/>
          </a:p>
        </p:txBody>
      </p:sp>
    </p:spTree>
    <p:extLst>
      <p:ext uri="{BB962C8B-B14F-4D97-AF65-F5344CB8AC3E}">
        <p14:creationId xmlns:p14="http://schemas.microsoft.com/office/powerpoint/2010/main" val="33032121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6" name="Freeform 5"/>
          <p:cNvSpPr>
            <a:spLocks noEditPoints="1"/>
          </p:cNvSpPr>
          <p:nvPr/>
        </p:nvSpPr>
        <p:spPr bwMode="auto">
          <a:xfrm>
            <a:off x="1" y="4764"/>
            <a:ext cx="2835059" cy="6853237"/>
          </a:xfrm>
          <a:custGeom>
            <a:avLst/>
            <a:gdLst/>
            <a:ahLst/>
            <a:cxnLst/>
            <a:rect l="0" t="0" r="r" b="b"/>
            <a:pathLst>
              <a:path w="1190" h="2160">
                <a:moveTo>
                  <a:pt x="97" y="579"/>
                </a:moveTo>
                <a:cubicBezTo>
                  <a:pt x="92" y="540"/>
                  <a:pt x="109" y="506"/>
                  <a:pt x="122" y="471"/>
                </a:cubicBezTo>
                <a:cubicBezTo>
                  <a:pt x="133" y="442"/>
                  <a:pt x="147" y="414"/>
                  <a:pt x="159" y="385"/>
                </a:cubicBezTo>
                <a:cubicBezTo>
                  <a:pt x="181" y="390"/>
                  <a:pt x="205" y="394"/>
                  <a:pt x="228" y="399"/>
                </a:cubicBezTo>
                <a:cubicBezTo>
                  <a:pt x="252" y="405"/>
                  <a:pt x="275" y="411"/>
                  <a:pt x="301" y="418"/>
                </a:cubicBezTo>
                <a:cubicBezTo>
                  <a:pt x="316" y="360"/>
                  <a:pt x="282" y="314"/>
                  <a:pt x="249" y="269"/>
                </a:cubicBezTo>
                <a:cubicBezTo>
                  <a:pt x="215" y="224"/>
                  <a:pt x="172" y="192"/>
                  <a:pt x="110" y="198"/>
                </a:cubicBezTo>
                <a:cubicBezTo>
                  <a:pt x="111" y="165"/>
                  <a:pt x="112" y="135"/>
                  <a:pt x="112" y="105"/>
                </a:cubicBezTo>
                <a:cubicBezTo>
                  <a:pt x="111" y="75"/>
                  <a:pt x="108" y="45"/>
                  <a:pt x="105" y="10"/>
                </a:cubicBezTo>
                <a:cubicBezTo>
                  <a:pt x="179" y="70"/>
                  <a:pt x="258" y="99"/>
                  <a:pt x="352" y="78"/>
                </a:cubicBezTo>
                <a:cubicBezTo>
                  <a:pt x="356" y="52"/>
                  <a:pt x="344" y="31"/>
                  <a:pt x="336" y="9"/>
                </a:cubicBezTo>
                <a:cubicBezTo>
                  <a:pt x="335" y="6"/>
                  <a:pt x="334" y="3"/>
                  <a:pt x="332" y="0"/>
                </a:cubicBezTo>
                <a:cubicBezTo>
                  <a:pt x="314" y="0"/>
                  <a:pt x="314" y="0"/>
                  <a:pt x="314" y="0"/>
                </a:cubicBezTo>
                <a:cubicBezTo>
                  <a:pt x="323" y="19"/>
                  <a:pt x="330" y="40"/>
                  <a:pt x="334" y="63"/>
                </a:cubicBezTo>
                <a:cubicBezTo>
                  <a:pt x="259" y="82"/>
                  <a:pt x="174" y="51"/>
                  <a:pt x="121" y="0"/>
                </a:cubicBezTo>
                <a:cubicBezTo>
                  <a:pt x="81" y="0"/>
                  <a:pt x="81" y="0"/>
                  <a:pt x="81" y="0"/>
                </a:cubicBezTo>
                <a:cubicBezTo>
                  <a:pt x="97" y="51"/>
                  <a:pt x="98" y="101"/>
                  <a:pt x="93" y="152"/>
                </a:cubicBezTo>
                <a:cubicBezTo>
                  <a:pt x="74" y="70"/>
                  <a:pt x="69" y="27"/>
                  <a:pt x="76" y="0"/>
                </a:cubicBezTo>
                <a:cubicBezTo>
                  <a:pt x="53" y="0"/>
                  <a:pt x="53" y="0"/>
                  <a:pt x="53" y="0"/>
                </a:cubicBezTo>
                <a:cubicBezTo>
                  <a:pt x="51" y="5"/>
                  <a:pt x="49" y="9"/>
                  <a:pt x="47" y="14"/>
                </a:cubicBezTo>
                <a:cubicBezTo>
                  <a:pt x="40" y="28"/>
                  <a:pt x="33" y="42"/>
                  <a:pt x="23" y="52"/>
                </a:cubicBezTo>
                <a:cubicBezTo>
                  <a:pt x="16" y="59"/>
                  <a:pt x="9" y="66"/>
                  <a:pt x="1" y="72"/>
                </a:cubicBezTo>
                <a:cubicBezTo>
                  <a:pt x="1" y="90"/>
                  <a:pt x="1" y="90"/>
                  <a:pt x="1" y="90"/>
                </a:cubicBezTo>
                <a:cubicBezTo>
                  <a:pt x="3" y="89"/>
                  <a:pt x="4" y="88"/>
                  <a:pt x="6" y="88"/>
                </a:cubicBezTo>
                <a:cubicBezTo>
                  <a:pt x="24" y="75"/>
                  <a:pt x="38" y="57"/>
                  <a:pt x="56" y="40"/>
                </a:cubicBezTo>
                <a:cubicBezTo>
                  <a:pt x="70" y="89"/>
                  <a:pt x="71" y="139"/>
                  <a:pt x="73" y="192"/>
                </a:cubicBezTo>
                <a:cubicBezTo>
                  <a:pt x="57" y="187"/>
                  <a:pt x="44" y="180"/>
                  <a:pt x="30" y="178"/>
                </a:cubicBezTo>
                <a:cubicBezTo>
                  <a:pt x="20" y="177"/>
                  <a:pt x="10" y="177"/>
                  <a:pt x="1" y="179"/>
                </a:cubicBezTo>
                <a:cubicBezTo>
                  <a:pt x="1" y="255"/>
                  <a:pt x="1" y="255"/>
                  <a:pt x="1" y="255"/>
                </a:cubicBezTo>
                <a:cubicBezTo>
                  <a:pt x="12" y="246"/>
                  <a:pt x="23" y="234"/>
                  <a:pt x="42" y="241"/>
                </a:cubicBezTo>
                <a:cubicBezTo>
                  <a:pt x="29" y="260"/>
                  <a:pt x="16" y="276"/>
                  <a:pt x="6" y="294"/>
                </a:cubicBezTo>
                <a:cubicBezTo>
                  <a:pt x="4" y="297"/>
                  <a:pt x="3" y="300"/>
                  <a:pt x="1" y="303"/>
                </a:cubicBezTo>
                <a:cubicBezTo>
                  <a:pt x="1" y="432"/>
                  <a:pt x="1" y="432"/>
                  <a:pt x="1" y="432"/>
                </a:cubicBezTo>
                <a:cubicBezTo>
                  <a:pt x="19" y="491"/>
                  <a:pt x="50" y="543"/>
                  <a:pt x="91" y="592"/>
                </a:cubicBezTo>
                <a:cubicBezTo>
                  <a:pt x="94" y="586"/>
                  <a:pt x="97" y="582"/>
                  <a:pt x="97" y="579"/>
                </a:cubicBezTo>
                <a:close/>
                <a:moveTo>
                  <a:pt x="203" y="246"/>
                </a:moveTo>
                <a:cubicBezTo>
                  <a:pt x="242" y="281"/>
                  <a:pt x="270" y="323"/>
                  <a:pt x="287" y="373"/>
                </a:cubicBezTo>
                <a:cubicBezTo>
                  <a:pt x="289" y="380"/>
                  <a:pt x="288" y="387"/>
                  <a:pt x="288" y="391"/>
                </a:cubicBezTo>
                <a:cubicBezTo>
                  <a:pt x="261" y="387"/>
                  <a:pt x="237" y="383"/>
                  <a:pt x="212" y="380"/>
                </a:cubicBezTo>
                <a:cubicBezTo>
                  <a:pt x="190" y="377"/>
                  <a:pt x="170" y="371"/>
                  <a:pt x="157" y="357"/>
                </a:cubicBezTo>
                <a:cubicBezTo>
                  <a:pt x="154" y="332"/>
                  <a:pt x="151" y="311"/>
                  <a:pt x="147" y="287"/>
                </a:cubicBezTo>
                <a:cubicBezTo>
                  <a:pt x="168" y="300"/>
                  <a:pt x="186" y="310"/>
                  <a:pt x="204" y="321"/>
                </a:cubicBezTo>
                <a:cubicBezTo>
                  <a:pt x="184" y="294"/>
                  <a:pt x="153" y="279"/>
                  <a:pt x="143" y="245"/>
                </a:cubicBezTo>
                <a:cubicBezTo>
                  <a:pt x="169" y="230"/>
                  <a:pt x="183" y="230"/>
                  <a:pt x="203" y="246"/>
                </a:cubicBezTo>
                <a:close/>
                <a:moveTo>
                  <a:pt x="40" y="485"/>
                </a:moveTo>
                <a:cubicBezTo>
                  <a:pt x="20" y="445"/>
                  <a:pt x="7" y="403"/>
                  <a:pt x="8" y="358"/>
                </a:cubicBezTo>
                <a:cubicBezTo>
                  <a:pt x="9" y="306"/>
                  <a:pt x="26" y="282"/>
                  <a:pt x="73" y="270"/>
                </a:cubicBezTo>
                <a:cubicBezTo>
                  <a:pt x="69" y="305"/>
                  <a:pt x="60" y="341"/>
                  <a:pt x="70" y="376"/>
                </a:cubicBezTo>
                <a:cubicBezTo>
                  <a:pt x="79" y="342"/>
                  <a:pt x="78" y="305"/>
                  <a:pt x="96" y="274"/>
                </a:cubicBezTo>
                <a:cubicBezTo>
                  <a:pt x="101" y="276"/>
                  <a:pt x="103" y="276"/>
                  <a:pt x="105" y="277"/>
                </a:cubicBezTo>
                <a:cubicBezTo>
                  <a:pt x="107" y="278"/>
                  <a:pt x="109" y="279"/>
                  <a:pt x="110" y="281"/>
                </a:cubicBezTo>
                <a:cubicBezTo>
                  <a:pt x="142" y="328"/>
                  <a:pt x="147" y="378"/>
                  <a:pt x="123" y="430"/>
                </a:cubicBezTo>
                <a:cubicBezTo>
                  <a:pt x="105" y="467"/>
                  <a:pt x="86" y="503"/>
                  <a:pt x="77" y="547"/>
                </a:cubicBezTo>
                <a:cubicBezTo>
                  <a:pt x="65" y="526"/>
                  <a:pt x="50" y="507"/>
                  <a:pt x="40" y="485"/>
                </a:cubicBezTo>
                <a:close/>
                <a:moveTo>
                  <a:pt x="1" y="0"/>
                </a:moveTo>
                <a:cubicBezTo>
                  <a:pt x="1" y="1"/>
                  <a:pt x="1" y="1"/>
                  <a:pt x="1" y="1"/>
                </a:cubicBezTo>
                <a:cubicBezTo>
                  <a:pt x="2" y="1"/>
                  <a:pt x="2" y="0"/>
                  <a:pt x="2" y="0"/>
                </a:cubicBezTo>
                <a:lnTo>
                  <a:pt x="1" y="0"/>
                </a:lnTo>
                <a:close/>
                <a:moveTo>
                  <a:pt x="1052" y="1098"/>
                </a:moveTo>
                <a:cubicBezTo>
                  <a:pt x="1062" y="1083"/>
                  <a:pt x="1075" y="1068"/>
                  <a:pt x="1084" y="1051"/>
                </a:cubicBezTo>
                <a:cubicBezTo>
                  <a:pt x="1099" y="1023"/>
                  <a:pt x="1112" y="994"/>
                  <a:pt x="1092" y="963"/>
                </a:cubicBezTo>
                <a:cubicBezTo>
                  <a:pt x="948" y="958"/>
                  <a:pt x="857" y="1057"/>
                  <a:pt x="855" y="1151"/>
                </a:cubicBezTo>
                <a:cubicBezTo>
                  <a:pt x="788" y="1151"/>
                  <a:pt x="729" y="1127"/>
                  <a:pt x="672" y="1100"/>
                </a:cubicBezTo>
                <a:cubicBezTo>
                  <a:pt x="627" y="1078"/>
                  <a:pt x="589" y="1045"/>
                  <a:pt x="552" y="1010"/>
                </a:cubicBezTo>
                <a:cubicBezTo>
                  <a:pt x="482" y="942"/>
                  <a:pt x="465" y="858"/>
                  <a:pt x="474" y="766"/>
                </a:cubicBezTo>
                <a:cubicBezTo>
                  <a:pt x="491" y="811"/>
                  <a:pt x="520" y="848"/>
                  <a:pt x="547" y="887"/>
                </a:cubicBezTo>
                <a:cubicBezTo>
                  <a:pt x="589" y="949"/>
                  <a:pt x="650" y="975"/>
                  <a:pt x="720" y="988"/>
                </a:cubicBezTo>
                <a:cubicBezTo>
                  <a:pt x="725" y="989"/>
                  <a:pt x="731" y="986"/>
                  <a:pt x="737" y="985"/>
                </a:cubicBezTo>
                <a:cubicBezTo>
                  <a:pt x="734" y="907"/>
                  <a:pt x="723" y="833"/>
                  <a:pt x="681" y="765"/>
                </a:cubicBezTo>
                <a:cubicBezTo>
                  <a:pt x="716" y="759"/>
                  <a:pt x="752" y="766"/>
                  <a:pt x="780" y="738"/>
                </a:cubicBezTo>
                <a:cubicBezTo>
                  <a:pt x="768" y="718"/>
                  <a:pt x="757" y="696"/>
                  <a:pt x="742" y="680"/>
                </a:cubicBezTo>
                <a:cubicBezTo>
                  <a:pt x="720" y="656"/>
                  <a:pt x="696" y="632"/>
                  <a:pt x="669" y="617"/>
                </a:cubicBezTo>
                <a:cubicBezTo>
                  <a:pt x="618" y="588"/>
                  <a:pt x="564" y="572"/>
                  <a:pt x="506" y="597"/>
                </a:cubicBezTo>
                <a:cubicBezTo>
                  <a:pt x="500" y="599"/>
                  <a:pt x="494" y="600"/>
                  <a:pt x="486" y="603"/>
                </a:cubicBezTo>
                <a:cubicBezTo>
                  <a:pt x="486" y="589"/>
                  <a:pt x="485" y="579"/>
                  <a:pt x="485" y="569"/>
                </a:cubicBezTo>
                <a:cubicBezTo>
                  <a:pt x="492" y="456"/>
                  <a:pt x="475" y="348"/>
                  <a:pt x="426" y="246"/>
                </a:cubicBezTo>
                <a:cubicBezTo>
                  <a:pt x="408" y="209"/>
                  <a:pt x="378" y="182"/>
                  <a:pt x="335" y="175"/>
                </a:cubicBezTo>
                <a:cubicBezTo>
                  <a:pt x="316" y="172"/>
                  <a:pt x="297" y="174"/>
                  <a:pt x="285" y="198"/>
                </a:cubicBezTo>
                <a:cubicBezTo>
                  <a:pt x="293" y="206"/>
                  <a:pt x="300" y="215"/>
                  <a:pt x="309" y="222"/>
                </a:cubicBezTo>
                <a:cubicBezTo>
                  <a:pt x="332" y="241"/>
                  <a:pt x="350" y="263"/>
                  <a:pt x="362" y="290"/>
                </a:cubicBezTo>
                <a:cubicBezTo>
                  <a:pt x="397" y="367"/>
                  <a:pt x="418" y="448"/>
                  <a:pt x="425" y="532"/>
                </a:cubicBezTo>
                <a:cubicBezTo>
                  <a:pt x="426" y="539"/>
                  <a:pt x="426" y="548"/>
                  <a:pt x="422" y="553"/>
                </a:cubicBezTo>
                <a:cubicBezTo>
                  <a:pt x="408" y="569"/>
                  <a:pt x="410" y="588"/>
                  <a:pt x="410" y="607"/>
                </a:cubicBezTo>
                <a:cubicBezTo>
                  <a:pt x="409" y="669"/>
                  <a:pt x="383" y="722"/>
                  <a:pt x="349" y="773"/>
                </a:cubicBezTo>
                <a:cubicBezTo>
                  <a:pt x="266" y="679"/>
                  <a:pt x="105" y="682"/>
                  <a:pt x="57" y="750"/>
                </a:cubicBezTo>
                <a:cubicBezTo>
                  <a:pt x="99" y="826"/>
                  <a:pt x="166" y="864"/>
                  <a:pt x="255" y="870"/>
                </a:cubicBezTo>
                <a:cubicBezTo>
                  <a:pt x="186" y="929"/>
                  <a:pt x="108" y="957"/>
                  <a:pt x="18" y="974"/>
                </a:cubicBezTo>
                <a:cubicBezTo>
                  <a:pt x="31" y="918"/>
                  <a:pt x="26" y="869"/>
                  <a:pt x="1" y="826"/>
                </a:cubicBezTo>
                <a:cubicBezTo>
                  <a:pt x="1" y="871"/>
                  <a:pt x="1" y="871"/>
                  <a:pt x="1" y="871"/>
                </a:cubicBezTo>
                <a:cubicBezTo>
                  <a:pt x="5" y="883"/>
                  <a:pt x="5" y="894"/>
                  <a:pt x="1" y="906"/>
                </a:cubicBezTo>
                <a:cubicBezTo>
                  <a:pt x="1" y="1032"/>
                  <a:pt x="1" y="1032"/>
                  <a:pt x="1" y="1032"/>
                </a:cubicBezTo>
                <a:cubicBezTo>
                  <a:pt x="4" y="1026"/>
                  <a:pt x="7" y="1021"/>
                  <a:pt x="9" y="1016"/>
                </a:cubicBezTo>
                <a:cubicBezTo>
                  <a:pt x="97" y="1003"/>
                  <a:pt x="178" y="984"/>
                  <a:pt x="251" y="935"/>
                </a:cubicBezTo>
                <a:cubicBezTo>
                  <a:pt x="247" y="978"/>
                  <a:pt x="241" y="1018"/>
                  <a:pt x="240" y="1058"/>
                </a:cubicBezTo>
                <a:cubicBezTo>
                  <a:pt x="240" y="1101"/>
                  <a:pt x="254" y="1140"/>
                  <a:pt x="286" y="1174"/>
                </a:cubicBezTo>
                <a:cubicBezTo>
                  <a:pt x="390" y="1075"/>
                  <a:pt x="411" y="957"/>
                  <a:pt x="381" y="823"/>
                </a:cubicBezTo>
                <a:cubicBezTo>
                  <a:pt x="392" y="805"/>
                  <a:pt x="404" y="787"/>
                  <a:pt x="417" y="767"/>
                </a:cubicBezTo>
                <a:cubicBezTo>
                  <a:pt x="418" y="860"/>
                  <a:pt x="415" y="950"/>
                  <a:pt x="421" y="1039"/>
                </a:cubicBezTo>
                <a:cubicBezTo>
                  <a:pt x="427" y="1129"/>
                  <a:pt x="449" y="1217"/>
                  <a:pt x="477" y="1301"/>
                </a:cubicBezTo>
                <a:cubicBezTo>
                  <a:pt x="438" y="1354"/>
                  <a:pt x="401" y="1406"/>
                  <a:pt x="382" y="1467"/>
                </a:cubicBezTo>
                <a:cubicBezTo>
                  <a:pt x="364" y="1521"/>
                  <a:pt x="355" y="1576"/>
                  <a:pt x="374" y="1632"/>
                </a:cubicBezTo>
                <a:cubicBezTo>
                  <a:pt x="381" y="1654"/>
                  <a:pt x="385" y="1678"/>
                  <a:pt x="405" y="1695"/>
                </a:cubicBezTo>
                <a:cubicBezTo>
                  <a:pt x="491" y="1652"/>
                  <a:pt x="534" y="1580"/>
                  <a:pt x="554" y="1487"/>
                </a:cubicBezTo>
                <a:cubicBezTo>
                  <a:pt x="574" y="1516"/>
                  <a:pt x="590" y="1541"/>
                  <a:pt x="608" y="1565"/>
                </a:cubicBezTo>
                <a:cubicBezTo>
                  <a:pt x="627" y="1589"/>
                  <a:pt x="647" y="1611"/>
                  <a:pt x="668" y="1636"/>
                </a:cubicBezTo>
                <a:cubicBezTo>
                  <a:pt x="617" y="1671"/>
                  <a:pt x="602" y="1723"/>
                  <a:pt x="605" y="1780"/>
                </a:cubicBezTo>
                <a:cubicBezTo>
                  <a:pt x="607" y="1835"/>
                  <a:pt x="609" y="1892"/>
                  <a:pt x="658" y="1927"/>
                </a:cubicBezTo>
                <a:cubicBezTo>
                  <a:pt x="674" y="1906"/>
                  <a:pt x="688" y="1887"/>
                  <a:pt x="703" y="1868"/>
                </a:cubicBezTo>
                <a:cubicBezTo>
                  <a:pt x="718" y="1848"/>
                  <a:pt x="734" y="1830"/>
                  <a:pt x="748" y="1813"/>
                </a:cubicBezTo>
                <a:cubicBezTo>
                  <a:pt x="775" y="1828"/>
                  <a:pt x="804" y="1841"/>
                  <a:pt x="830" y="1857"/>
                </a:cubicBezTo>
                <a:cubicBezTo>
                  <a:pt x="862" y="1876"/>
                  <a:pt x="897" y="1891"/>
                  <a:pt x="918" y="1925"/>
                </a:cubicBezTo>
                <a:cubicBezTo>
                  <a:pt x="920" y="1928"/>
                  <a:pt x="924" y="1928"/>
                  <a:pt x="931" y="1932"/>
                </a:cubicBezTo>
                <a:cubicBezTo>
                  <a:pt x="932" y="1852"/>
                  <a:pt x="919" y="1780"/>
                  <a:pt x="882" y="1713"/>
                </a:cubicBezTo>
                <a:cubicBezTo>
                  <a:pt x="914" y="1710"/>
                  <a:pt x="946" y="1712"/>
                  <a:pt x="973" y="1702"/>
                </a:cubicBezTo>
                <a:cubicBezTo>
                  <a:pt x="1002" y="1693"/>
                  <a:pt x="1024" y="1670"/>
                  <a:pt x="1046" y="1639"/>
                </a:cubicBezTo>
                <a:cubicBezTo>
                  <a:pt x="1006" y="1649"/>
                  <a:pt x="978" y="1637"/>
                  <a:pt x="952" y="1619"/>
                </a:cubicBezTo>
                <a:cubicBezTo>
                  <a:pt x="936" y="1608"/>
                  <a:pt x="919" y="1598"/>
                  <a:pt x="904" y="1586"/>
                </a:cubicBezTo>
                <a:cubicBezTo>
                  <a:pt x="875" y="1563"/>
                  <a:pt x="843" y="1550"/>
                  <a:pt x="807" y="1545"/>
                </a:cubicBezTo>
                <a:cubicBezTo>
                  <a:pt x="775" y="1541"/>
                  <a:pt x="742" y="1545"/>
                  <a:pt x="718" y="1571"/>
                </a:cubicBezTo>
                <a:cubicBezTo>
                  <a:pt x="708" y="1581"/>
                  <a:pt x="702" y="1595"/>
                  <a:pt x="693" y="1609"/>
                </a:cubicBezTo>
                <a:cubicBezTo>
                  <a:pt x="662" y="1566"/>
                  <a:pt x="632" y="1527"/>
                  <a:pt x="611" y="1480"/>
                </a:cubicBezTo>
                <a:cubicBezTo>
                  <a:pt x="636" y="1482"/>
                  <a:pt x="658" y="1487"/>
                  <a:pt x="680" y="1485"/>
                </a:cubicBezTo>
                <a:cubicBezTo>
                  <a:pt x="708" y="1483"/>
                  <a:pt x="736" y="1481"/>
                  <a:pt x="759" y="1461"/>
                </a:cubicBezTo>
                <a:cubicBezTo>
                  <a:pt x="767" y="1453"/>
                  <a:pt x="772" y="1444"/>
                  <a:pt x="765" y="1435"/>
                </a:cubicBezTo>
                <a:cubicBezTo>
                  <a:pt x="750" y="1413"/>
                  <a:pt x="735" y="1388"/>
                  <a:pt x="715" y="1369"/>
                </a:cubicBezTo>
                <a:cubicBezTo>
                  <a:pt x="673" y="1331"/>
                  <a:pt x="622" y="1309"/>
                  <a:pt x="565" y="1302"/>
                </a:cubicBezTo>
                <a:cubicBezTo>
                  <a:pt x="547" y="1299"/>
                  <a:pt x="529" y="1301"/>
                  <a:pt x="509" y="1300"/>
                </a:cubicBezTo>
                <a:cubicBezTo>
                  <a:pt x="481" y="1195"/>
                  <a:pt x="462" y="1089"/>
                  <a:pt x="470" y="980"/>
                </a:cubicBezTo>
                <a:cubicBezTo>
                  <a:pt x="537" y="1073"/>
                  <a:pt x="627" y="1132"/>
                  <a:pt x="737" y="1167"/>
                </a:cubicBezTo>
                <a:cubicBezTo>
                  <a:pt x="729" y="1229"/>
                  <a:pt x="750" y="1282"/>
                  <a:pt x="789" y="1328"/>
                </a:cubicBezTo>
                <a:cubicBezTo>
                  <a:pt x="828" y="1374"/>
                  <a:pt x="875" y="1407"/>
                  <a:pt x="938" y="1414"/>
                </a:cubicBezTo>
                <a:cubicBezTo>
                  <a:pt x="943" y="1367"/>
                  <a:pt x="942" y="1322"/>
                  <a:pt x="923" y="1280"/>
                </a:cubicBezTo>
                <a:cubicBezTo>
                  <a:pt x="905" y="1239"/>
                  <a:pt x="882" y="1202"/>
                  <a:pt x="842" y="1176"/>
                </a:cubicBezTo>
                <a:cubicBezTo>
                  <a:pt x="859" y="1168"/>
                  <a:pt x="867" y="1176"/>
                  <a:pt x="876" y="1184"/>
                </a:cubicBezTo>
                <a:cubicBezTo>
                  <a:pt x="900" y="1205"/>
                  <a:pt x="925" y="1223"/>
                  <a:pt x="956" y="1232"/>
                </a:cubicBezTo>
                <a:cubicBezTo>
                  <a:pt x="990" y="1242"/>
                  <a:pt x="1025" y="1254"/>
                  <a:pt x="1060" y="1247"/>
                </a:cubicBezTo>
                <a:cubicBezTo>
                  <a:pt x="1106" y="1236"/>
                  <a:pt x="1148" y="1214"/>
                  <a:pt x="1182" y="1180"/>
                </a:cubicBezTo>
                <a:cubicBezTo>
                  <a:pt x="1186" y="1176"/>
                  <a:pt x="1187" y="1168"/>
                  <a:pt x="1190" y="1159"/>
                </a:cubicBezTo>
                <a:cubicBezTo>
                  <a:pt x="1144" y="1139"/>
                  <a:pt x="1099" y="1119"/>
                  <a:pt x="1052" y="1098"/>
                </a:cubicBezTo>
                <a:close/>
                <a:moveTo>
                  <a:pt x="603" y="609"/>
                </a:moveTo>
                <a:cubicBezTo>
                  <a:pt x="634" y="612"/>
                  <a:pt x="659" y="628"/>
                  <a:pt x="683" y="646"/>
                </a:cubicBezTo>
                <a:cubicBezTo>
                  <a:pt x="721" y="674"/>
                  <a:pt x="744" y="701"/>
                  <a:pt x="757" y="735"/>
                </a:cubicBezTo>
                <a:cubicBezTo>
                  <a:pt x="695" y="762"/>
                  <a:pt x="657" y="745"/>
                  <a:pt x="630" y="681"/>
                </a:cubicBezTo>
                <a:cubicBezTo>
                  <a:pt x="645" y="688"/>
                  <a:pt x="657" y="693"/>
                  <a:pt x="675" y="701"/>
                </a:cubicBezTo>
                <a:cubicBezTo>
                  <a:pt x="642" y="655"/>
                  <a:pt x="588" y="658"/>
                  <a:pt x="552" y="630"/>
                </a:cubicBezTo>
                <a:cubicBezTo>
                  <a:pt x="566" y="611"/>
                  <a:pt x="578" y="607"/>
                  <a:pt x="603" y="609"/>
                </a:cubicBezTo>
                <a:close/>
                <a:moveTo>
                  <a:pt x="505" y="718"/>
                </a:moveTo>
                <a:cubicBezTo>
                  <a:pt x="506" y="713"/>
                  <a:pt x="510" y="707"/>
                  <a:pt x="513" y="700"/>
                </a:cubicBezTo>
                <a:cubicBezTo>
                  <a:pt x="540" y="743"/>
                  <a:pt x="564" y="783"/>
                  <a:pt x="590" y="823"/>
                </a:cubicBezTo>
                <a:cubicBezTo>
                  <a:pt x="593" y="828"/>
                  <a:pt x="601" y="831"/>
                  <a:pt x="613" y="840"/>
                </a:cubicBezTo>
                <a:cubicBezTo>
                  <a:pt x="577" y="789"/>
                  <a:pt x="558" y="740"/>
                  <a:pt x="536" y="690"/>
                </a:cubicBezTo>
                <a:cubicBezTo>
                  <a:pt x="559" y="677"/>
                  <a:pt x="580" y="682"/>
                  <a:pt x="596" y="695"/>
                </a:cubicBezTo>
                <a:cubicBezTo>
                  <a:pt x="661" y="749"/>
                  <a:pt x="703" y="817"/>
                  <a:pt x="716" y="901"/>
                </a:cubicBezTo>
                <a:cubicBezTo>
                  <a:pt x="719" y="924"/>
                  <a:pt x="719" y="948"/>
                  <a:pt x="721" y="973"/>
                </a:cubicBezTo>
                <a:cubicBezTo>
                  <a:pt x="654" y="958"/>
                  <a:pt x="596" y="935"/>
                  <a:pt x="558" y="877"/>
                </a:cubicBezTo>
                <a:cubicBezTo>
                  <a:pt x="548" y="862"/>
                  <a:pt x="536" y="848"/>
                  <a:pt x="526" y="833"/>
                </a:cubicBezTo>
                <a:cubicBezTo>
                  <a:pt x="504" y="798"/>
                  <a:pt x="499" y="759"/>
                  <a:pt x="505" y="718"/>
                </a:cubicBezTo>
                <a:close/>
                <a:moveTo>
                  <a:pt x="363" y="220"/>
                </a:moveTo>
                <a:cubicBezTo>
                  <a:pt x="386" y="221"/>
                  <a:pt x="386" y="221"/>
                  <a:pt x="400" y="245"/>
                </a:cubicBezTo>
                <a:cubicBezTo>
                  <a:pt x="366" y="242"/>
                  <a:pt x="366" y="242"/>
                  <a:pt x="363" y="220"/>
                </a:cubicBezTo>
                <a:close/>
                <a:moveTo>
                  <a:pt x="792" y="1613"/>
                </a:moveTo>
                <a:cubicBezTo>
                  <a:pt x="807" y="1614"/>
                  <a:pt x="823" y="1617"/>
                  <a:pt x="840" y="1615"/>
                </a:cubicBezTo>
                <a:cubicBezTo>
                  <a:pt x="820" y="1609"/>
                  <a:pt x="801" y="1602"/>
                  <a:pt x="779" y="1594"/>
                </a:cubicBezTo>
                <a:cubicBezTo>
                  <a:pt x="798" y="1577"/>
                  <a:pt x="818" y="1575"/>
                  <a:pt x="839" y="1580"/>
                </a:cubicBezTo>
                <a:cubicBezTo>
                  <a:pt x="865" y="1586"/>
                  <a:pt x="890" y="1594"/>
                  <a:pt x="912" y="1611"/>
                </a:cubicBezTo>
                <a:cubicBezTo>
                  <a:pt x="938" y="1631"/>
                  <a:pt x="968" y="1646"/>
                  <a:pt x="999" y="1665"/>
                </a:cubicBezTo>
                <a:cubicBezTo>
                  <a:pt x="989" y="1683"/>
                  <a:pt x="973" y="1689"/>
                  <a:pt x="956" y="1691"/>
                </a:cubicBezTo>
                <a:cubicBezTo>
                  <a:pt x="926" y="1694"/>
                  <a:pt x="894" y="1703"/>
                  <a:pt x="868" y="1677"/>
                </a:cubicBezTo>
                <a:cubicBezTo>
                  <a:pt x="843" y="1677"/>
                  <a:pt x="831" y="1654"/>
                  <a:pt x="810" y="1646"/>
                </a:cubicBezTo>
                <a:cubicBezTo>
                  <a:pt x="790" y="1639"/>
                  <a:pt x="770" y="1634"/>
                  <a:pt x="748" y="1627"/>
                </a:cubicBezTo>
                <a:cubicBezTo>
                  <a:pt x="760" y="1609"/>
                  <a:pt x="776" y="1612"/>
                  <a:pt x="792" y="1613"/>
                </a:cubicBezTo>
                <a:close/>
                <a:moveTo>
                  <a:pt x="722" y="1695"/>
                </a:moveTo>
                <a:cubicBezTo>
                  <a:pt x="722" y="1693"/>
                  <a:pt x="724" y="1691"/>
                  <a:pt x="727" y="1687"/>
                </a:cubicBezTo>
                <a:cubicBezTo>
                  <a:pt x="760" y="1700"/>
                  <a:pt x="783" y="1729"/>
                  <a:pt x="812" y="1750"/>
                </a:cubicBezTo>
                <a:cubicBezTo>
                  <a:pt x="797" y="1716"/>
                  <a:pt x="768" y="1694"/>
                  <a:pt x="742" y="1669"/>
                </a:cubicBezTo>
                <a:cubicBezTo>
                  <a:pt x="786" y="1649"/>
                  <a:pt x="815" y="1657"/>
                  <a:pt x="848" y="1697"/>
                </a:cubicBezTo>
                <a:cubicBezTo>
                  <a:pt x="877" y="1732"/>
                  <a:pt x="893" y="1773"/>
                  <a:pt x="903" y="1816"/>
                </a:cubicBezTo>
                <a:cubicBezTo>
                  <a:pt x="909" y="1839"/>
                  <a:pt x="910" y="1864"/>
                  <a:pt x="913" y="1888"/>
                </a:cubicBezTo>
                <a:cubicBezTo>
                  <a:pt x="878" y="1859"/>
                  <a:pt x="841" y="1843"/>
                  <a:pt x="804" y="1825"/>
                </a:cubicBezTo>
                <a:cubicBezTo>
                  <a:pt x="752" y="1800"/>
                  <a:pt x="725" y="1758"/>
                  <a:pt x="721" y="1701"/>
                </a:cubicBezTo>
                <a:cubicBezTo>
                  <a:pt x="720" y="1699"/>
                  <a:pt x="721" y="1697"/>
                  <a:pt x="722" y="1695"/>
                </a:cubicBezTo>
                <a:close/>
                <a:moveTo>
                  <a:pt x="672" y="1791"/>
                </a:moveTo>
                <a:cubicBezTo>
                  <a:pt x="679" y="1772"/>
                  <a:pt x="687" y="1752"/>
                  <a:pt x="695" y="1730"/>
                </a:cubicBezTo>
                <a:cubicBezTo>
                  <a:pt x="708" y="1750"/>
                  <a:pt x="719" y="1769"/>
                  <a:pt x="731" y="1790"/>
                </a:cubicBezTo>
                <a:cubicBezTo>
                  <a:pt x="730" y="1809"/>
                  <a:pt x="719" y="1826"/>
                  <a:pt x="703" y="1842"/>
                </a:cubicBezTo>
                <a:cubicBezTo>
                  <a:pt x="686" y="1860"/>
                  <a:pt x="669" y="1879"/>
                  <a:pt x="651" y="1899"/>
                </a:cubicBezTo>
                <a:cubicBezTo>
                  <a:pt x="649" y="1895"/>
                  <a:pt x="643" y="1890"/>
                  <a:pt x="641" y="1884"/>
                </a:cubicBezTo>
                <a:cubicBezTo>
                  <a:pt x="622" y="1835"/>
                  <a:pt x="617" y="1784"/>
                  <a:pt x="627" y="1732"/>
                </a:cubicBezTo>
                <a:cubicBezTo>
                  <a:pt x="631" y="1707"/>
                  <a:pt x="643" y="1698"/>
                  <a:pt x="672" y="1694"/>
                </a:cubicBezTo>
                <a:cubicBezTo>
                  <a:pt x="686" y="1726"/>
                  <a:pt x="671" y="1758"/>
                  <a:pt x="672" y="1791"/>
                </a:cubicBezTo>
                <a:close/>
                <a:moveTo>
                  <a:pt x="653" y="1590"/>
                </a:moveTo>
                <a:cubicBezTo>
                  <a:pt x="615" y="1552"/>
                  <a:pt x="583" y="1510"/>
                  <a:pt x="563" y="1456"/>
                </a:cubicBezTo>
                <a:cubicBezTo>
                  <a:pt x="588" y="1470"/>
                  <a:pt x="612" y="1505"/>
                  <a:pt x="653" y="1590"/>
                </a:cubicBezTo>
                <a:close/>
                <a:moveTo>
                  <a:pt x="552" y="1340"/>
                </a:moveTo>
                <a:cubicBezTo>
                  <a:pt x="601" y="1301"/>
                  <a:pt x="729" y="1372"/>
                  <a:pt x="747" y="1450"/>
                </a:cubicBezTo>
                <a:cubicBezTo>
                  <a:pt x="715" y="1471"/>
                  <a:pt x="680" y="1473"/>
                  <a:pt x="645" y="1468"/>
                </a:cubicBezTo>
                <a:cubicBezTo>
                  <a:pt x="630" y="1466"/>
                  <a:pt x="616" y="1460"/>
                  <a:pt x="602" y="1454"/>
                </a:cubicBezTo>
                <a:cubicBezTo>
                  <a:pt x="568" y="1438"/>
                  <a:pt x="547" y="1413"/>
                  <a:pt x="548" y="1369"/>
                </a:cubicBezTo>
                <a:cubicBezTo>
                  <a:pt x="584" y="1389"/>
                  <a:pt x="614" y="1418"/>
                  <a:pt x="661" y="1423"/>
                </a:cubicBezTo>
                <a:cubicBezTo>
                  <a:pt x="621" y="1395"/>
                  <a:pt x="576" y="1381"/>
                  <a:pt x="552" y="1340"/>
                </a:cubicBezTo>
                <a:close/>
                <a:moveTo>
                  <a:pt x="467" y="1493"/>
                </a:moveTo>
                <a:cubicBezTo>
                  <a:pt x="480" y="1460"/>
                  <a:pt x="493" y="1428"/>
                  <a:pt x="507" y="1393"/>
                </a:cubicBezTo>
                <a:cubicBezTo>
                  <a:pt x="528" y="1408"/>
                  <a:pt x="535" y="1428"/>
                  <a:pt x="537" y="1449"/>
                </a:cubicBezTo>
                <a:cubicBezTo>
                  <a:pt x="543" y="1532"/>
                  <a:pt x="493" y="1634"/>
                  <a:pt x="409" y="1672"/>
                </a:cubicBezTo>
                <a:cubicBezTo>
                  <a:pt x="371" y="1601"/>
                  <a:pt x="369" y="1529"/>
                  <a:pt x="403" y="1460"/>
                </a:cubicBezTo>
                <a:cubicBezTo>
                  <a:pt x="429" y="1407"/>
                  <a:pt x="458" y="1386"/>
                  <a:pt x="485" y="1387"/>
                </a:cubicBezTo>
                <a:cubicBezTo>
                  <a:pt x="477" y="1422"/>
                  <a:pt x="469" y="1456"/>
                  <a:pt x="461" y="1491"/>
                </a:cubicBezTo>
                <a:cubicBezTo>
                  <a:pt x="463" y="1492"/>
                  <a:pt x="465" y="1492"/>
                  <a:pt x="467" y="1493"/>
                </a:cubicBezTo>
                <a:close/>
                <a:moveTo>
                  <a:pt x="74" y="747"/>
                </a:moveTo>
                <a:cubicBezTo>
                  <a:pt x="122" y="725"/>
                  <a:pt x="170" y="706"/>
                  <a:pt x="224" y="721"/>
                </a:cubicBezTo>
                <a:cubicBezTo>
                  <a:pt x="259" y="731"/>
                  <a:pt x="281" y="755"/>
                  <a:pt x="296" y="795"/>
                </a:cubicBezTo>
                <a:cubicBezTo>
                  <a:pt x="253" y="775"/>
                  <a:pt x="213" y="768"/>
                  <a:pt x="177" y="772"/>
                </a:cubicBezTo>
                <a:cubicBezTo>
                  <a:pt x="218" y="788"/>
                  <a:pt x="258" y="793"/>
                  <a:pt x="294" y="817"/>
                </a:cubicBezTo>
                <a:cubicBezTo>
                  <a:pt x="286" y="827"/>
                  <a:pt x="278" y="836"/>
                  <a:pt x="271" y="845"/>
                </a:cubicBezTo>
                <a:cubicBezTo>
                  <a:pt x="215" y="867"/>
                  <a:pt x="116" y="819"/>
                  <a:pt x="74" y="747"/>
                </a:cubicBezTo>
                <a:close/>
                <a:moveTo>
                  <a:pt x="47" y="990"/>
                </a:moveTo>
                <a:cubicBezTo>
                  <a:pt x="91" y="974"/>
                  <a:pt x="132" y="962"/>
                  <a:pt x="170" y="944"/>
                </a:cubicBezTo>
                <a:cubicBezTo>
                  <a:pt x="208" y="926"/>
                  <a:pt x="243" y="902"/>
                  <a:pt x="279" y="881"/>
                </a:cubicBezTo>
                <a:cubicBezTo>
                  <a:pt x="258" y="931"/>
                  <a:pt x="125" y="987"/>
                  <a:pt x="47" y="990"/>
                </a:cubicBezTo>
                <a:close/>
                <a:moveTo>
                  <a:pt x="315" y="1122"/>
                </a:moveTo>
                <a:cubicBezTo>
                  <a:pt x="310" y="1129"/>
                  <a:pt x="304" y="1135"/>
                  <a:pt x="298" y="1141"/>
                </a:cubicBezTo>
                <a:cubicBezTo>
                  <a:pt x="294" y="1145"/>
                  <a:pt x="290" y="1148"/>
                  <a:pt x="286" y="1151"/>
                </a:cubicBezTo>
                <a:cubicBezTo>
                  <a:pt x="232" y="1084"/>
                  <a:pt x="248" y="925"/>
                  <a:pt x="328" y="876"/>
                </a:cubicBezTo>
                <a:cubicBezTo>
                  <a:pt x="332" y="932"/>
                  <a:pt x="305" y="979"/>
                  <a:pt x="309" y="1031"/>
                </a:cubicBezTo>
                <a:cubicBezTo>
                  <a:pt x="322" y="987"/>
                  <a:pt x="336" y="942"/>
                  <a:pt x="349" y="898"/>
                </a:cubicBezTo>
                <a:cubicBezTo>
                  <a:pt x="351" y="897"/>
                  <a:pt x="353" y="897"/>
                  <a:pt x="355" y="896"/>
                </a:cubicBezTo>
                <a:cubicBezTo>
                  <a:pt x="359" y="906"/>
                  <a:pt x="366" y="916"/>
                  <a:pt x="367" y="926"/>
                </a:cubicBezTo>
                <a:cubicBezTo>
                  <a:pt x="375" y="998"/>
                  <a:pt x="361" y="1064"/>
                  <a:pt x="315" y="1122"/>
                </a:cubicBezTo>
                <a:close/>
                <a:moveTo>
                  <a:pt x="469" y="563"/>
                </a:moveTo>
                <a:cubicBezTo>
                  <a:pt x="464" y="640"/>
                  <a:pt x="457" y="717"/>
                  <a:pt x="453" y="794"/>
                </a:cubicBezTo>
                <a:cubicBezTo>
                  <a:pt x="448" y="889"/>
                  <a:pt x="446" y="983"/>
                  <a:pt x="452" y="1077"/>
                </a:cubicBezTo>
                <a:cubicBezTo>
                  <a:pt x="454" y="1104"/>
                  <a:pt x="459" y="1132"/>
                  <a:pt x="456" y="1161"/>
                </a:cubicBezTo>
                <a:cubicBezTo>
                  <a:pt x="453" y="1147"/>
                  <a:pt x="449" y="1134"/>
                  <a:pt x="447" y="1121"/>
                </a:cubicBezTo>
                <a:cubicBezTo>
                  <a:pt x="435" y="1051"/>
                  <a:pt x="429" y="980"/>
                  <a:pt x="433" y="909"/>
                </a:cubicBezTo>
                <a:cubicBezTo>
                  <a:pt x="438" y="835"/>
                  <a:pt x="441" y="762"/>
                  <a:pt x="444" y="688"/>
                </a:cubicBezTo>
                <a:cubicBezTo>
                  <a:pt x="444" y="681"/>
                  <a:pt x="442" y="675"/>
                  <a:pt x="438" y="668"/>
                </a:cubicBezTo>
                <a:cubicBezTo>
                  <a:pt x="412" y="713"/>
                  <a:pt x="407" y="768"/>
                  <a:pt x="369" y="807"/>
                </a:cubicBezTo>
                <a:cubicBezTo>
                  <a:pt x="356" y="801"/>
                  <a:pt x="357" y="793"/>
                  <a:pt x="365" y="782"/>
                </a:cubicBezTo>
                <a:cubicBezTo>
                  <a:pt x="393" y="742"/>
                  <a:pt x="411" y="695"/>
                  <a:pt x="432" y="651"/>
                </a:cubicBezTo>
                <a:cubicBezTo>
                  <a:pt x="444" y="625"/>
                  <a:pt x="455" y="599"/>
                  <a:pt x="435" y="571"/>
                </a:cubicBezTo>
                <a:cubicBezTo>
                  <a:pt x="449" y="558"/>
                  <a:pt x="451" y="544"/>
                  <a:pt x="444" y="527"/>
                </a:cubicBezTo>
                <a:cubicBezTo>
                  <a:pt x="439" y="516"/>
                  <a:pt x="440" y="504"/>
                  <a:pt x="437" y="492"/>
                </a:cubicBezTo>
                <a:cubicBezTo>
                  <a:pt x="434" y="478"/>
                  <a:pt x="438" y="470"/>
                  <a:pt x="458" y="467"/>
                </a:cubicBezTo>
                <a:cubicBezTo>
                  <a:pt x="411" y="437"/>
                  <a:pt x="423" y="389"/>
                  <a:pt x="411" y="351"/>
                </a:cubicBezTo>
                <a:cubicBezTo>
                  <a:pt x="406" y="338"/>
                  <a:pt x="405" y="323"/>
                  <a:pt x="404" y="310"/>
                </a:cubicBezTo>
                <a:cubicBezTo>
                  <a:pt x="403" y="297"/>
                  <a:pt x="401" y="283"/>
                  <a:pt x="422" y="278"/>
                </a:cubicBezTo>
                <a:cubicBezTo>
                  <a:pt x="431" y="301"/>
                  <a:pt x="442" y="323"/>
                  <a:pt x="448" y="347"/>
                </a:cubicBezTo>
                <a:cubicBezTo>
                  <a:pt x="466" y="418"/>
                  <a:pt x="475" y="490"/>
                  <a:pt x="469" y="563"/>
                </a:cubicBezTo>
                <a:close/>
                <a:moveTo>
                  <a:pt x="551" y="1034"/>
                </a:moveTo>
                <a:cubicBezTo>
                  <a:pt x="584" y="1059"/>
                  <a:pt x="617" y="1084"/>
                  <a:pt x="654" y="1112"/>
                </a:cubicBezTo>
                <a:cubicBezTo>
                  <a:pt x="620" y="1100"/>
                  <a:pt x="575" y="1068"/>
                  <a:pt x="551" y="1034"/>
                </a:cubicBezTo>
                <a:close/>
                <a:moveTo>
                  <a:pt x="862" y="1216"/>
                </a:moveTo>
                <a:cubicBezTo>
                  <a:pt x="893" y="1246"/>
                  <a:pt x="913" y="1283"/>
                  <a:pt x="920" y="1325"/>
                </a:cubicBezTo>
                <a:cubicBezTo>
                  <a:pt x="924" y="1347"/>
                  <a:pt x="924" y="1369"/>
                  <a:pt x="926" y="1393"/>
                </a:cubicBezTo>
                <a:cubicBezTo>
                  <a:pt x="894" y="1391"/>
                  <a:pt x="871" y="1378"/>
                  <a:pt x="848" y="1361"/>
                </a:cubicBezTo>
                <a:cubicBezTo>
                  <a:pt x="818" y="1338"/>
                  <a:pt x="792" y="1312"/>
                  <a:pt x="776" y="1276"/>
                </a:cubicBezTo>
                <a:cubicBezTo>
                  <a:pt x="769" y="1259"/>
                  <a:pt x="766" y="1242"/>
                  <a:pt x="778" y="1217"/>
                </a:cubicBezTo>
                <a:cubicBezTo>
                  <a:pt x="801" y="1247"/>
                  <a:pt x="821" y="1272"/>
                  <a:pt x="842" y="1298"/>
                </a:cubicBezTo>
                <a:cubicBezTo>
                  <a:pt x="840" y="1259"/>
                  <a:pt x="805" y="1234"/>
                  <a:pt x="794" y="1196"/>
                </a:cubicBezTo>
                <a:cubicBezTo>
                  <a:pt x="823" y="1187"/>
                  <a:pt x="845" y="1199"/>
                  <a:pt x="862" y="1216"/>
                </a:cubicBezTo>
                <a:close/>
                <a:moveTo>
                  <a:pt x="932" y="1030"/>
                </a:moveTo>
                <a:cubicBezTo>
                  <a:pt x="975" y="993"/>
                  <a:pt x="1026" y="976"/>
                  <a:pt x="1086" y="979"/>
                </a:cubicBezTo>
                <a:cubicBezTo>
                  <a:pt x="1085" y="1027"/>
                  <a:pt x="1063" y="1060"/>
                  <a:pt x="1032" y="1089"/>
                </a:cubicBezTo>
                <a:cubicBezTo>
                  <a:pt x="1030" y="1091"/>
                  <a:pt x="1027" y="1094"/>
                  <a:pt x="1024" y="1094"/>
                </a:cubicBezTo>
                <a:cubicBezTo>
                  <a:pt x="997" y="1097"/>
                  <a:pt x="970" y="1100"/>
                  <a:pt x="936" y="1103"/>
                </a:cubicBezTo>
                <a:cubicBezTo>
                  <a:pt x="966" y="1081"/>
                  <a:pt x="990" y="1062"/>
                  <a:pt x="1014" y="1043"/>
                </a:cubicBezTo>
                <a:cubicBezTo>
                  <a:pt x="969" y="1052"/>
                  <a:pt x="937" y="1083"/>
                  <a:pt x="896" y="1104"/>
                </a:cubicBezTo>
                <a:cubicBezTo>
                  <a:pt x="893" y="1070"/>
                  <a:pt x="911" y="1048"/>
                  <a:pt x="932" y="1030"/>
                </a:cubicBezTo>
                <a:close/>
                <a:moveTo>
                  <a:pt x="1093" y="1218"/>
                </a:moveTo>
                <a:cubicBezTo>
                  <a:pt x="1049" y="1241"/>
                  <a:pt x="1006" y="1232"/>
                  <a:pt x="962" y="1217"/>
                </a:cubicBezTo>
                <a:cubicBezTo>
                  <a:pt x="943" y="1211"/>
                  <a:pt x="925" y="1201"/>
                  <a:pt x="920" y="1174"/>
                </a:cubicBezTo>
                <a:cubicBezTo>
                  <a:pt x="958" y="1183"/>
                  <a:pt x="994" y="1190"/>
                  <a:pt x="1031" y="1174"/>
                </a:cubicBezTo>
                <a:cubicBezTo>
                  <a:pt x="1020" y="1173"/>
                  <a:pt x="1010" y="1171"/>
                  <a:pt x="1000" y="1170"/>
                </a:cubicBezTo>
                <a:cubicBezTo>
                  <a:pt x="988" y="1169"/>
                  <a:pt x="976" y="1169"/>
                  <a:pt x="965" y="1166"/>
                </a:cubicBezTo>
                <a:cubicBezTo>
                  <a:pt x="953" y="1163"/>
                  <a:pt x="943" y="1158"/>
                  <a:pt x="928" y="1153"/>
                </a:cubicBezTo>
                <a:cubicBezTo>
                  <a:pt x="962" y="1112"/>
                  <a:pt x="1001" y="1110"/>
                  <a:pt x="1044" y="1118"/>
                </a:cubicBezTo>
                <a:cubicBezTo>
                  <a:pt x="1090" y="1126"/>
                  <a:pt x="1125" y="1154"/>
                  <a:pt x="1170" y="1168"/>
                </a:cubicBezTo>
                <a:cubicBezTo>
                  <a:pt x="1146" y="1196"/>
                  <a:pt x="1118" y="1204"/>
                  <a:pt x="1093" y="1218"/>
                </a:cubicBezTo>
                <a:close/>
                <a:moveTo>
                  <a:pt x="341" y="2044"/>
                </a:moveTo>
                <a:cubicBezTo>
                  <a:pt x="347" y="2038"/>
                  <a:pt x="350" y="2033"/>
                  <a:pt x="355" y="2029"/>
                </a:cubicBezTo>
                <a:cubicBezTo>
                  <a:pt x="403" y="1988"/>
                  <a:pt x="413" y="1932"/>
                  <a:pt x="410" y="1874"/>
                </a:cubicBezTo>
                <a:cubicBezTo>
                  <a:pt x="408" y="1843"/>
                  <a:pt x="397" y="1811"/>
                  <a:pt x="386" y="1781"/>
                </a:cubicBezTo>
                <a:cubicBezTo>
                  <a:pt x="378" y="1759"/>
                  <a:pt x="363" y="1740"/>
                  <a:pt x="351" y="1720"/>
                </a:cubicBezTo>
                <a:cubicBezTo>
                  <a:pt x="313" y="1734"/>
                  <a:pt x="303" y="1768"/>
                  <a:pt x="282" y="1797"/>
                </a:cubicBezTo>
                <a:cubicBezTo>
                  <a:pt x="240" y="1729"/>
                  <a:pt x="180" y="1686"/>
                  <a:pt x="111" y="1649"/>
                </a:cubicBezTo>
                <a:cubicBezTo>
                  <a:pt x="107" y="1654"/>
                  <a:pt x="102" y="1658"/>
                  <a:pt x="100" y="1663"/>
                </a:cubicBezTo>
                <a:cubicBezTo>
                  <a:pt x="81" y="1731"/>
                  <a:pt x="77" y="1797"/>
                  <a:pt x="113" y="1863"/>
                </a:cubicBezTo>
                <a:cubicBezTo>
                  <a:pt x="136" y="1904"/>
                  <a:pt x="157" y="1946"/>
                  <a:pt x="189" y="1981"/>
                </a:cubicBezTo>
                <a:cubicBezTo>
                  <a:pt x="103" y="1948"/>
                  <a:pt x="35" y="1896"/>
                  <a:pt x="6" y="1803"/>
                </a:cubicBezTo>
                <a:cubicBezTo>
                  <a:pt x="5" y="1798"/>
                  <a:pt x="3" y="1793"/>
                  <a:pt x="1" y="1788"/>
                </a:cubicBezTo>
                <a:cubicBezTo>
                  <a:pt x="1" y="1917"/>
                  <a:pt x="1" y="1917"/>
                  <a:pt x="1" y="1917"/>
                </a:cubicBezTo>
                <a:cubicBezTo>
                  <a:pt x="52" y="1942"/>
                  <a:pt x="103" y="1965"/>
                  <a:pt x="155" y="1988"/>
                </a:cubicBezTo>
                <a:cubicBezTo>
                  <a:pt x="225" y="2018"/>
                  <a:pt x="297" y="2047"/>
                  <a:pt x="369" y="2076"/>
                </a:cubicBezTo>
                <a:cubicBezTo>
                  <a:pt x="421" y="2098"/>
                  <a:pt x="468" y="2126"/>
                  <a:pt x="512" y="2160"/>
                </a:cubicBezTo>
                <a:cubicBezTo>
                  <a:pt x="538" y="2160"/>
                  <a:pt x="538" y="2160"/>
                  <a:pt x="538" y="2160"/>
                </a:cubicBezTo>
                <a:cubicBezTo>
                  <a:pt x="488" y="2119"/>
                  <a:pt x="432" y="2086"/>
                  <a:pt x="371" y="2060"/>
                </a:cubicBezTo>
                <a:cubicBezTo>
                  <a:pt x="361" y="2056"/>
                  <a:pt x="353" y="2050"/>
                  <a:pt x="341" y="2044"/>
                </a:cubicBezTo>
                <a:close/>
                <a:moveTo>
                  <a:pt x="286" y="1960"/>
                </a:moveTo>
                <a:cubicBezTo>
                  <a:pt x="250" y="1919"/>
                  <a:pt x="215" y="1879"/>
                  <a:pt x="185" y="1825"/>
                </a:cubicBezTo>
                <a:cubicBezTo>
                  <a:pt x="188" y="1839"/>
                  <a:pt x="187" y="1847"/>
                  <a:pt x="190" y="1853"/>
                </a:cubicBezTo>
                <a:cubicBezTo>
                  <a:pt x="214" y="1893"/>
                  <a:pt x="239" y="1933"/>
                  <a:pt x="266" y="1976"/>
                </a:cubicBezTo>
                <a:cubicBezTo>
                  <a:pt x="258" y="1976"/>
                  <a:pt x="251" y="1977"/>
                  <a:pt x="246" y="1975"/>
                </a:cubicBezTo>
                <a:cubicBezTo>
                  <a:pt x="207" y="1963"/>
                  <a:pt x="174" y="1941"/>
                  <a:pt x="153" y="1905"/>
                </a:cubicBezTo>
                <a:cubicBezTo>
                  <a:pt x="143" y="1890"/>
                  <a:pt x="136" y="1873"/>
                  <a:pt x="127" y="1857"/>
                </a:cubicBezTo>
                <a:cubicBezTo>
                  <a:pt x="92" y="1797"/>
                  <a:pt x="98" y="1735"/>
                  <a:pt x="114" y="1668"/>
                </a:cubicBezTo>
                <a:cubicBezTo>
                  <a:pt x="136" y="1681"/>
                  <a:pt x="157" y="1692"/>
                  <a:pt x="176" y="1705"/>
                </a:cubicBezTo>
                <a:cubicBezTo>
                  <a:pt x="246" y="1755"/>
                  <a:pt x="288" y="1823"/>
                  <a:pt x="307" y="1905"/>
                </a:cubicBezTo>
                <a:cubicBezTo>
                  <a:pt x="312" y="1924"/>
                  <a:pt x="307" y="1945"/>
                  <a:pt x="286" y="1960"/>
                </a:cubicBezTo>
                <a:close/>
                <a:moveTo>
                  <a:pt x="335" y="1880"/>
                </a:moveTo>
                <a:cubicBezTo>
                  <a:pt x="289" y="1828"/>
                  <a:pt x="292" y="1786"/>
                  <a:pt x="344" y="1742"/>
                </a:cubicBezTo>
                <a:cubicBezTo>
                  <a:pt x="368" y="1769"/>
                  <a:pt x="382" y="1802"/>
                  <a:pt x="390" y="1848"/>
                </a:cubicBezTo>
                <a:cubicBezTo>
                  <a:pt x="395" y="1878"/>
                  <a:pt x="399" y="1907"/>
                  <a:pt x="387" y="1937"/>
                </a:cubicBezTo>
                <a:cubicBezTo>
                  <a:pt x="378" y="1960"/>
                  <a:pt x="369" y="1968"/>
                  <a:pt x="346" y="1973"/>
                </a:cubicBezTo>
                <a:cubicBezTo>
                  <a:pt x="337" y="1928"/>
                  <a:pt x="363" y="1881"/>
                  <a:pt x="337" y="1831"/>
                </a:cubicBezTo>
                <a:cubicBezTo>
                  <a:pt x="336" y="1851"/>
                  <a:pt x="336" y="1864"/>
                  <a:pt x="335" y="1880"/>
                </a:cubicBezTo>
                <a:close/>
                <a:moveTo>
                  <a:pt x="289" y="1341"/>
                </a:moveTo>
                <a:cubicBezTo>
                  <a:pt x="270" y="1310"/>
                  <a:pt x="238" y="1308"/>
                  <a:pt x="206" y="1309"/>
                </a:cubicBezTo>
                <a:cubicBezTo>
                  <a:pt x="187" y="1309"/>
                  <a:pt x="168" y="1314"/>
                  <a:pt x="150" y="1316"/>
                </a:cubicBezTo>
                <a:cubicBezTo>
                  <a:pt x="152" y="1265"/>
                  <a:pt x="155" y="1216"/>
                  <a:pt x="157" y="1166"/>
                </a:cubicBezTo>
                <a:cubicBezTo>
                  <a:pt x="147" y="1165"/>
                  <a:pt x="140" y="1162"/>
                  <a:pt x="135" y="1163"/>
                </a:cubicBezTo>
                <a:cubicBezTo>
                  <a:pt x="89" y="1178"/>
                  <a:pt x="51" y="1206"/>
                  <a:pt x="21" y="1243"/>
                </a:cubicBezTo>
                <a:cubicBezTo>
                  <a:pt x="12" y="1254"/>
                  <a:pt x="6" y="1266"/>
                  <a:pt x="1" y="1279"/>
                </a:cubicBezTo>
                <a:cubicBezTo>
                  <a:pt x="1" y="1500"/>
                  <a:pt x="1" y="1500"/>
                  <a:pt x="1" y="1500"/>
                </a:cubicBezTo>
                <a:cubicBezTo>
                  <a:pt x="5" y="1489"/>
                  <a:pt x="9" y="1479"/>
                  <a:pt x="15" y="1468"/>
                </a:cubicBezTo>
                <a:cubicBezTo>
                  <a:pt x="100" y="1509"/>
                  <a:pt x="229" y="1472"/>
                  <a:pt x="289" y="1341"/>
                </a:cubicBezTo>
                <a:close/>
                <a:moveTo>
                  <a:pt x="149" y="1338"/>
                </a:moveTo>
                <a:cubicBezTo>
                  <a:pt x="189" y="1324"/>
                  <a:pt x="228" y="1319"/>
                  <a:pt x="271" y="1339"/>
                </a:cubicBezTo>
                <a:cubicBezTo>
                  <a:pt x="247" y="1394"/>
                  <a:pt x="210" y="1432"/>
                  <a:pt x="157" y="1454"/>
                </a:cubicBezTo>
                <a:cubicBezTo>
                  <a:pt x="132" y="1465"/>
                  <a:pt x="104" y="1471"/>
                  <a:pt x="75" y="1453"/>
                </a:cubicBezTo>
                <a:cubicBezTo>
                  <a:pt x="112" y="1426"/>
                  <a:pt x="155" y="1411"/>
                  <a:pt x="182" y="1375"/>
                </a:cubicBezTo>
                <a:cubicBezTo>
                  <a:pt x="155" y="1388"/>
                  <a:pt x="127" y="1401"/>
                  <a:pt x="94" y="1417"/>
                </a:cubicBezTo>
                <a:cubicBezTo>
                  <a:pt x="112" y="1389"/>
                  <a:pt x="126" y="1366"/>
                  <a:pt x="141" y="1343"/>
                </a:cubicBezTo>
                <a:cubicBezTo>
                  <a:pt x="143" y="1341"/>
                  <a:pt x="146" y="1339"/>
                  <a:pt x="149" y="1338"/>
                </a:cubicBezTo>
                <a:close/>
                <a:moveTo>
                  <a:pt x="3" y="1343"/>
                </a:moveTo>
                <a:cubicBezTo>
                  <a:pt x="9" y="1298"/>
                  <a:pt x="21" y="1255"/>
                  <a:pt x="61" y="1227"/>
                </a:cubicBezTo>
                <a:cubicBezTo>
                  <a:pt x="85" y="1210"/>
                  <a:pt x="105" y="1188"/>
                  <a:pt x="140" y="1179"/>
                </a:cubicBezTo>
                <a:cubicBezTo>
                  <a:pt x="133" y="1226"/>
                  <a:pt x="142" y="1270"/>
                  <a:pt x="129" y="1314"/>
                </a:cubicBezTo>
                <a:cubicBezTo>
                  <a:pt x="117" y="1357"/>
                  <a:pt x="98" y="1391"/>
                  <a:pt x="46" y="1403"/>
                </a:cubicBezTo>
                <a:cubicBezTo>
                  <a:pt x="48" y="1387"/>
                  <a:pt x="48" y="1376"/>
                  <a:pt x="50" y="1364"/>
                </a:cubicBezTo>
                <a:cubicBezTo>
                  <a:pt x="53" y="1353"/>
                  <a:pt x="58" y="1342"/>
                  <a:pt x="62" y="1331"/>
                </a:cubicBezTo>
                <a:cubicBezTo>
                  <a:pt x="66" y="1321"/>
                  <a:pt x="69" y="1312"/>
                  <a:pt x="73" y="1302"/>
                </a:cubicBezTo>
                <a:cubicBezTo>
                  <a:pt x="42" y="1328"/>
                  <a:pt x="32" y="1363"/>
                  <a:pt x="23" y="1400"/>
                </a:cubicBezTo>
                <a:cubicBezTo>
                  <a:pt x="2" y="1384"/>
                  <a:pt x="0" y="1364"/>
                  <a:pt x="3" y="1343"/>
                </a:cubicBezTo>
                <a:close/>
                <a:moveTo>
                  <a:pt x="433" y="413"/>
                </a:moveTo>
                <a:cubicBezTo>
                  <a:pt x="450" y="401"/>
                  <a:pt x="446" y="388"/>
                  <a:pt x="441" y="373"/>
                </a:cubicBezTo>
                <a:cubicBezTo>
                  <a:pt x="418" y="384"/>
                  <a:pt x="426" y="397"/>
                  <a:pt x="433" y="413"/>
                </a:cubicBezTo>
                <a:close/>
                <a:moveTo>
                  <a:pt x="418" y="2137"/>
                </a:moveTo>
                <a:cubicBezTo>
                  <a:pt x="409" y="2129"/>
                  <a:pt x="397" y="2124"/>
                  <a:pt x="390" y="2116"/>
                </a:cubicBezTo>
                <a:cubicBezTo>
                  <a:pt x="378" y="2102"/>
                  <a:pt x="364" y="2097"/>
                  <a:pt x="347" y="2104"/>
                </a:cubicBezTo>
                <a:cubicBezTo>
                  <a:pt x="330" y="2074"/>
                  <a:pt x="302" y="2072"/>
                  <a:pt x="273" y="2071"/>
                </a:cubicBezTo>
                <a:cubicBezTo>
                  <a:pt x="224" y="2070"/>
                  <a:pt x="175" y="2065"/>
                  <a:pt x="126" y="2072"/>
                </a:cubicBezTo>
                <a:cubicBezTo>
                  <a:pt x="113" y="2074"/>
                  <a:pt x="105" y="2072"/>
                  <a:pt x="105" y="2058"/>
                </a:cubicBezTo>
                <a:cubicBezTo>
                  <a:pt x="157" y="2040"/>
                  <a:pt x="209" y="2061"/>
                  <a:pt x="261" y="2058"/>
                </a:cubicBezTo>
                <a:cubicBezTo>
                  <a:pt x="257" y="2051"/>
                  <a:pt x="252" y="2046"/>
                  <a:pt x="246" y="2044"/>
                </a:cubicBezTo>
                <a:cubicBezTo>
                  <a:pt x="178" y="2014"/>
                  <a:pt x="111" y="1983"/>
                  <a:pt x="43" y="1954"/>
                </a:cubicBezTo>
                <a:cubicBezTo>
                  <a:pt x="29" y="1948"/>
                  <a:pt x="15" y="1942"/>
                  <a:pt x="1" y="1935"/>
                </a:cubicBezTo>
                <a:cubicBezTo>
                  <a:pt x="1" y="1951"/>
                  <a:pt x="1" y="1951"/>
                  <a:pt x="1" y="1951"/>
                </a:cubicBezTo>
                <a:cubicBezTo>
                  <a:pt x="54" y="1979"/>
                  <a:pt x="108" y="2004"/>
                  <a:pt x="163" y="2032"/>
                </a:cubicBezTo>
                <a:cubicBezTo>
                  <a:pt x="139" y="2035"/>
                  <a:pt x="117" y="2038"/>
                  <a:pt x="97" y="2040"/>
                </a:cubicBezTo>
                <a:cubicBezTo>
                  <a:pt x="66" y="2015"/>
                  <a:pt x="34" y="1994"/>
                  <a:pt x="1" y="1978"/>
                </a:cubicBezTo>
                <a:cubicBezTo>
                  <a:pt x="1" y="2008"/>
                  <a:pt x="1" y="2008"/>
                  <a:pt x="1" y="2008"/>
                </a:cubicBezTo>
                <a:cubicBezTo>
                  <a:pt x="8" y="2014"/>
                  <a:pt x="13" y="2023"/>
                  <a:pt x="20" y="2030"/>
                </a:cubicBezTo>
                <a:cubicBezTo>
                  <a:pt x="18" y="2032"/>
                  <a:pt x="17" y="2033"/>
                  <a:pt x="16" y="2035"/>
                </a:cubicBezTo>
                <a:cubicBezTo>
                  <a:pt x="11" y="2034"/>
                  <a:pt x="6" y="2033"/>
                  <a:pt x="1" y="2032"/>
                </a:cubicBezTo>
                <a:cubicBezTo>
                  <a:pt x="1" y="2051"/>
                  <a:pt x="1" y="2051"/>
                  <a:pt x="1" y="2051"/>
                </a:cubicBezTo>
                <a:cubicBezTo>
                  <a:pt x="10" y="2055"/>
                  <a:pt x="18" y="2058"/>
                  <a:pt x="26" y="2063"/>
                </a:cubicBezTo>
                <a:cubicBezTo>
                  <a:pt x="19" y="2068"/>
                  <a:pt x="10" y="2072"/>
                  <a:pt x="1" y="2075"/>
                </a:cubicBezTo>
                <a:cubicBezTo>
                  <a:pt x="1" y="2160"/>
                  <a:pt x="1" y="2160"/>
                  <a:pt x="1" y="2160"/>
                </a:cubicBezTo>
                <a:cubicBezTo>
                  <a:pt x="7" y="2160"/>
                  <a:pt x="7" y="2160"/>
                  <a:pt x="7" y="2160"/>
                </a:cubicBezTo>
                <a:cubicBezTo>
                  <a:pt x="12" y="2147"/>
                  <a:pt x="19" y="2136"/>
                  <a:pt x="28" y="2128"/>
                </a:cubicBezTo>
                <a:cubicBezTo>
                  <a:pt x="39" y="2126"/>
                  <a:pt x="50" y="2123"/>
                  <a:pt x="63" y="2120"/>
                </a:cubicBezTo>
                <a:cubicBezTo>
                  <a:pt x="65" y="2134"/>
                  <a:pt x="65" y="2147"/>
                  <a:pt x="64" y="2160"/>
                </a:cubicBezTo>
                <a:cubicBezTo>
                  <a:pt x="81" y="2160"/>
                  <a:pt x="81" y="2160"/>
                  <a:pt x="81" y="2160"/>
                </a:cubicBezTo>
                <a:cubicBezTo>
                  <a:pt x="83" y="2150"/>
                  <a:pt x="84" y="2139"/>
                  <a:pt x="84" y="2128"/>
                </a:cubicBezTo>
                <a:cubicBezTo>
                  <a:pt x="94" y="2139"/>
                  <a:pt x="102" y="2149"/>
                  <a:pt x="108" y="2160"/>
                </a:cubicBezTo>
                <a:cubicBezTo>
                  <a:pt x="141" y="2160"/>
                  <a:pt x="141" y="2160"/>
                  <a:pt x="141" y="2160"/>
                </a:cubicBezTo>
                <a:cubicBezTo>
                  <a:pt x="141" y="2137"/>
                  <a:pt x="136" y="2113"/>
                  <a:pt x="127" y="2091"/>
                </a:cubicBezTo>
                <a:cubicBezTo>
                  <a:pt x="188" y="2083"/>
                  <a:pt x="247" y="2083"/>
                  <a:pt x="303" y="2110"/>
                </a:cubicBezTo>
                <a:cubicBezTo>
                  <a:pt x="320" y="2118"/>
                  <a:pt x="336" y="2129"/>
                  <a:pt x="357" y="2124"/>
                </a:cubicBezTo>
                <a:cubicBezTo>
                  <a:pt x="363" y="2122"/>
                  <a:pt x="371" y="2126"/>
                  <a:pt x="377" y="2130"/>
                </a:cubicBezTo>
                <a:cubicBezTo>
                  <a:pt x="392" y="2140"/>
                  <a:pt x="407" y="2149"/>
                  <a:pt x="422" y="2160"/>
                </a:cubicBezTo>
                <a:cubicBezTo>
                  <a:pt x="459" y="2160"/>
                  <a:pt x="459" y="2160"/>
                  <a:pt x="459" y="2160"/>
                </a:cubicBezTo>
                <a:cubicBezTo>
                  <a:pt x="454" y="2151"/>
                  <a:pt x="451" y="2141"/>
                  <a:pt x="450" y="2129"/>
                </a:cubicBezTo>
                <a:cubicBezTo>
                  <a:pt x="438" y="2146"/>
                  <a:pt x="429" y="2146"/>
                  <a:pt x="418" y="2137"/>
                </a:cubicBezTo>
                <a:close/>
              </a:path>
            </a:pathLst>
          </a:custGeom>
          <a:solidFill>
            <a:schemeClr val="accent3">
              <a:lumMod val="60000"/>
              <a:lumOff val="40000"/>
              <a:alpha val="40000"/>
            </a:schemeClr>
          </a:solidFill>
          <a:ln>
            <a:noFill/>
          </a:ln>
        </p:spPr>
      </p:sp>
      <p:sp>
        <p:nvSpPr>
          <p:cNvPr id="2" name="Date Placeholder 1"/>
          <p:cNvSpPr>
            <a:spLocks noGrp="1"/>
          </p:cNvSpPr>
          <p:nvPr>
            <p:ph type="dt" sz="half" idx="10"/>
          </p:nvPr>
        </p:nvSpPr>
        <p:spPr/>
        <p:txBody>
          <a:bodyPr/>
          <a:lstStyle/>
          <a:p>
            <a:fld id="{77D0918B-50A2-419A-ADB3-02F28EB88275}" type="datetimeFigureOut">
              <a:rPr lang="en-US" smtClean="0"/>
              <a:t>9/16/2019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055677-C493-4695-8B85-69A8A7434B8B}" type="slidenum">
              <a:rPr lang="en-US" smtClean="0"/>
              <a:t>‹#›</a:t>
            </a:fld>
            <a:endParaRPr lang="en-US"/>
          </a:p>
        </p:txBody>
      </p:sp>
    </p:spTree>
    <p:extLst>
      <p:ext uri="{BB962C8B-B14F-4D97-AF65-F5344CB8AC3E}">
        <p14:creationId xmlns:p14="http://schemas.microsoft.com/office/powerpoint/2010/main" val="2772293564"/>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2" name="Freeform 5"/>
          <p:cNvSpPr>
            <a:spLocks noEditPoints="1"/>
          </p:cNvSpPr>
          <p:nvPr/>
        </p:nvSpPr>
        <p:spPr bwMode="auto">
          <a:xfrm>
            <a:off x="6308533" y="0"/>
            <a:ext cx="2835467" cy="6858000"/>
          </a:xfrm>
          <a:custGeom>
            <a:avLst/>
            <a:gdLst/>
            <a:ahLst/>
            <a:cxnLst/>
            <a:rect l="0" t="0" r="r" b="b"/>
            <a:pathLst>
              <a:path w="1189" h="2160">
                <a:moveTo>
                  <a:pt x="1000" y="1982"/>
                </a:moveTo>
                <a:cubicBezTo>
                  <a:pt x="1033" y="1946"/>
                  <a:pt x="1054" y="1904"/>
                  <a:pt x="1077" y="1863"/>
                </a:cubicBezTo>
                <a:cubicBezTo>
                  <a:pt x="1113" y="1797"/>
                  <a:pt x="1109" y="1731"/>
                  <a:pt x="1090" y="1663"/>
                </a:cubicBezTo>
                <a:cubicBezTo>
                  <a:pt x="1088" y="1658"/>
                  <a:pt x="1083" y="1654"/>
                  <a:pt x="1079" y="1649"/>
                </a:cubicBezTo>
                <a:cubicBezTo>
                  <a:pt x="1010" y="1686"/>
                  <a:pt x="950" y="1730"/>
                  <a:pt x="908" y="1797"/>
                </a:cubicBezTo>
                <a:cubicBezTo>
                  <a:pt x="887" y="1768"/>
                  <a:pt x="876" y="1734"/>
                  <a:pt x="839" y="1720"/>
                </a:cubicBezTo>
                <a:cubicBezTo>
                  <a:pt x="827" y="1741"/>
                  <a:pt x="812" y="1760"/>
                  <a:pt x="804" y="1781"/>
                </a:cubicBezTo>
                <a:cubicBezTo>
                  <a:pt x="793" y="1811"/>
                  <a:pt x="782" y="1843"/>
                  <a:pt x="780" y="1875"/>
                </a:cubicBezTo>
                <a:cubicBezTo>
                  <a:pt x="777" y="1933"/>
                  <a:pt x="787" y="1988"/>
                  <a:pt x="835" y="2029"/>
                </a:cubicBezTo>
                <a:cubicBezTo>
                  <a:pt x="840" y="2033"/>
                  <a:pt x="843" y="2038"/>
                  <a:pt x="849" y="2044"/>
                </a:cubicBezTo>
                <a:cubicBezTo>
                  <a:pt x="837" y="2050"/>
                  <a:pt x="828" y="2056"/>
                  <a:pt x="819" y="2060"/>
                </a:cubicBezTo>
                <a:cubicBezTo>
                  <a:pt x="758" y="2086"/>
                  <a:pt x="702" y="2119"/>
                  <a:pt x="652" y="2160"/>
                </a:cubicBezTo>
                <a:cubicBezTo>
                  <a:pt x="677" y="2160"/>
                  <a:pt x="677" y="2160"/>
                  <a:pt x="677" y="2160"/>
                </a:cubicBezTo>
                <a:cubicBezTo>
                  <a:pt x="722" y="2127"/>
                  <a:pt x="769" y="2098"/>
                  <a:pt x="821" y="2077"/>
                </a:cubicBezTo>
                <a:cubicBezTo>
                  <a:pt x="892" y="2047"/>
                  <a:pt x="964" y="2019"/>
                  <a:pt x="1035" y="1988"/>
                </a:cubicBezTo>
                <a:cubicBezTo>
                  <a:pt x="1087" y="1966"/>
                  <a:pt x="1138" y="1942"/>
                  <a:pt x="1188" y="1917"/>
                </a:cubicBezTo>
                <a:cubicBezTo>
                  <a:pt x="1188" y="1788"/>
                  <a:pt x="1188" y="1788"/>
                  <a:pt x="1188" y="1788"/>
                </a:cubicBezTo>
                <a:cubicBezTo>
                  <a:pt x="1187" y="1793"/>
                  <a:pt x="1185" y="1798"/>
                  <a:pt x="1184" y="1804"/>
                </a:cubicBezTo>
                <a:cubicBezTo>
                  <a:pt x="1155" y="1896"/>
                  <a:pt x="1087" y="1949"/>
                  <a:pt x="1000" y="1982"/>
                </a:cubicBezTo>
                <a:close/>
                <a:moveTo>
                  <a:pt x="853" y="1831"/>
                </a:moveTo>
                <a:cubicBezTo>
                  <a:pt x="826" y="1881"/>
                  <a:pt x="853" y="1928"/>
                  <a:pt x="844" y="1973"/>
                </a:cubicBezTo>
                <a:cubicBezTo>
                  <a:pt x="821" y="1968"/>
                  <a:pt x="811" y="1960"/>
                  <a:pt x="802" y="1937"/>
                </a:cubicBezTo>
                <a:cubicBezTo>
                  <a:pt x="791" y="1908"/>
                  <a:pt x="794" y="1878"/>
                  <a:pt x="800" y="1848"/>
                </a:cubicBezTo>
                <a:cubicBezTo>
                  <a:pt x="808" y="1802"/>
                  <a:pt x="822" y="1769"/>
                  <a:pt x="846" y="1742"/>
                </a:cubicBezTo>
                <a:cubicBezTo>
                  <a:pt x="898" y="1786"/>
                  <a:pt x="900" y="1828"/>
                  <a:pt x="855" y="1880"/>
                </a:cubicBezTo>
                <a:cubicBezTo>
                  <a:pt x="854" y="1864"/>
                  <a:pt x="854" y="1851"/>
                  <a:pt x="853" y="1831"/>
                </a:cubicBezTo>
                <a:close/>
                <a:moveTo>
                  <a:pt x="924" y="1977"/>
                </a:moveTo>
                <a:cubicBezTo>
                  <a:pt x="951" y="1933"/>
                  <a:pt x="976" y="1894"/>
                  <a:pt x="1000" y="1853"/>
                </a:cubicBezTo>
                <a:cubicBezTo>
                  <a:pt x="1003" y="1848"/>
                  <a:pt x="1002" y="1839"/>
                  <a:pt x="1004" y="1825"/>
                </a:cubicBezTo>
                <a:cubicBezTo>
                  <a:pt x="975" y="1879"/>
                  <a:pt x="940" y="1919"/>
                  <a:pt x="904" y="1960"/>
                </a:cubicBezTo>
                <a:cubicBezTo>
                  <a:pt x="883" y="1946"/>
                  <a:pt x="878" y="1924"/>
                  <a:pt x="883" y="1905"/>
                </a:cubicBezTo>
                <a:cubicBezTo>
                  <a:pt x="902" y="1823"/>
                  <a:pt x="944" y="1755"/>
                  <a:pt x="1014" y="1705"/>
                </a:cubicBezTo>
                <a:cubicBezTo>
                  <a:pt x="1033" y="1692"/>
                  <a:pt x="1054" y="1681"/>
                  <a:pt x="1076" y="1668"/>
                </a:cubicBezTo>
                <a:cubicBezTo>
                  <a:pt x="1092" y="1735"/>
                  <a:pt x="1097" y="1797"/>
                  <a:pt x="1063" y="1857"/>
                </a:cubicBezTo>
                <a:cubicBezTo>
                  <a:pt x="1054" y="1873"/>
                  <a:pt x="1046" y="1890"/>
                  <a:pt x="1037" y="1906"/>
                </a:cubicBezTo>
                <a:cubicBezTo>
                  <a:pt x="1015" y="1941"/>
                  <a:pt x="983" y="1963"/>
                  <a:pt x="944" y="1975"/>
                </a:cubicBezTo>
                <a:cubicBezTo>
                  <a:pt x="938" y="1977"/>
                  <a:pt x="932" y="1976"/>
                  <a:pt x="924" y="1977"/>
                </a:cubicBezTo>
                <a:close/>
                <a:moveTo>
                  <a:pt x="1188" y="0"/>
                </a:moveTo>
                <a:cubicBezTo>
                  <a:pt x="1188" y="0"/>
                  <a:pt x="1188" y="1"/>
                  <a:pt x="1188" y="1"/>
                </a:cubicBezTo>
                <a:cubicBezTo>
                  <a:pt x="1188" y="0"/>
                  <a:pt x="1188" y="0"/>
                  <a:pt x="1188" y="0"/>
                </a:cubicBezTo>
                <a:close/>
                <a:moveTo>
                  <a:pt x="944" y="2044"/>
                </a:moveTo>
                <a:cubicBezTo>
                  <a:pt x="938" y="2046"/>
                  <a:pt x="933" y="2051"/>
                  <a:pt x="928" y="2058"/>
                </a:cubicBezTo>
                <a:cubicBezTo>
                  <a:pt x="981" y="2061"/>
                  <a:pt x="1032" y="2041"/>
                  <a:pt x="1085" y="2058"/>
                </a:cubicBezTo>
                <a:cubicBezTo>
                  <a:pt x="1085" y="2072"/>
                  <a:pt x="1077" y="2075"/>
                  <a:pt x="1064" y="2073"/>
                </a:cubicBezTo>
                <a:cubicBezTo>
                  <a:pt x="1015" y="2065"/>
                  <a:pt x="965" y="2070"/>
                  <a:pt x="916" y="2071"/>
                </a:cubicBezTo>
                <a:cubicBezTo>
                  <a:pt x="888" y="2072"/>
                  <a:pt x="859" y="2074"/>
                  <a:pt x="843" y="2104"/>
                </a:cubicBezTo>
                <a:cubicBezTo>
                  <a:pt x="825" y="2097"/>
                  <a:pt x="812" y="2102"/>
                  <a:pt x="800" y="2116"/>
                </a:cubicBezTo>
                <a:cubicBezTo>
                  <a:pt x="792" y="2125"/>
                  <a:pt x="781" y="2130"/>
                  <a:pt x="772" y="2137"/>
                </a:cubicBezTo>
                <a:cubicBezTo>
                  <a:pt x="761" y="2146"/>
                  <a:pt x="752" y="2147"/>
                  <a:pt x="740" y="2130"/>
                </a:cubicBezTo>
                <a:cubicBezTo>
                  <a:pt x="739" y="2142"/>
                  <a:pt x="735" y="2152"/>
                  <a:pt x="731" y="2160"/>
                </a:cubicBezTo>
                <a:cubicBezTo>
                  <a:pt x="768" y="2160"/>
                  <a:pt x="768" y="2160"/>
                  <a:pt x="768" y="2160"/>
                </a:cubicBezTo>
                <a:cubicBezTo>
                  <a:pt x="782" y="2150"/>
                  <a:pt x="797" y="2140"/>
                  <a:pt x="813" y="2130"/>
                </a:cubicBezTo>
                <a:cubicBezTo>
                  <a:pt x="819" y="2127"/>
                  <a:pt x="827" y="2123"/>
                  <a:pt x="833" y="2124"/>
                </a:cubicBezTo>
                <a:cubicBezTo>
                  <a:pt x="854" y="2129"/>
                  <a:pt x="870" y="2119"/>
                  <a:pt x="887" y="2110"/>
                </a:cubicBezTo>
                <a:cubicBezTo>
                  <a:pt x="943" y="2084"/>
                  <a:pt x="1002" y="2083"/>
                  <a:pt x="1063" y="2091"/>
                </a:cubicBezTo>
                <a:cubicBezTo>
                  <a:pt x="1054" y="2113"/>
                  <a:pt x="1049" y="2137"/>
                  <a:pt x="1048" y="2160"/>
                </a:cubicBezTo>
                <a:cubicBezTo>
                  <a:pt x="1082" y="2160"/>
                  <a:pt x="1082" y="2160"/>
                  <a:pt x="1082" y="2160"/>
                </a:cubicBezTo>
                <a:cubicBezTo>
                  <a:pt x="1088" y="2149"/>
                  <a:pt x="1096" y="2139"/>
                  <a:pt x="1105" y="2128"/>
                </a:cubicBezTo>
                <a:cubicBezTo>
                  <a:pt x="1106" y="2139"/>
                  <a:pt x="1107" y="2150"/>
                  <a:pt x="1108" y="2160"/>
                </a:cubicBezTo>
                <a:cubicBezTo>
                  <a:pt x="1126" y="2160"/>
                  <a:pt x="1126" y="2160"/>
                  <a:pt x="1126" y="2160"/>
                </a:cubicBezTo>
                <a:cubicBezTo>
                  <a:pt x="1125" y="2147"/>
                  <a:pt x="1125" y="2134"/>
                  <a:pt x="1127" y="2120"/>
                </a:cubicBezTo>
                <a:cubicBezTo>
                  <a:pt x="1139" y="2123"/>
                  <a:pt x="1151" y="2126"/>
                  <a:pt x="1162" y="2129"/>
                </a:cubicBezTo>
                <a:cubicBezTo>
                  <a:pt x="1171" y="2137"/>
                  <a:pt x="1178" y="2147"/>
                  <a:pt x="1183" y="2160"/>
                </a:cubicBezTo>
                <a:cubicBezTo>
                  <a:pt x="1188" y="2160"/>
                  <a:pt x="1188" y="2160"/>
                  <a:pt x="1188" y="2160"/>
                </a:cubicBezTo>
                <a:cubicBezTo>
                  <a:pt x="1188" y="2075"/>
                  <a:pt x="1188" y="2075"/>
                  <a:pt x="1188" y="2075"/>
                </a:cubicBezTo>
                <a:cubicBezTo>
                  <a:pt x="1180" y="2072"/>
                  <a:pt x="1171" y="2068"/>
                  <a:pt x="1164" y="2063"/>
                </a:cubicBezTo>
                <a:cubicBezTo>
                  <a:pt x="1172" y="2059"/>
                  <a:pt x="1180" y="2055"/>
                  <a:pt x="1188" y="2052"/>
                </a:cubicBezTo>
                <a:cubicBezTo>
                  <a:pt x="1188" y="2033"/>
                  <a:pt x="1188" y="2033"/>
                  <a:pt x="1188" y="2033"/>
                </a:cubicBezTo>
                <a:cubicBezTo>
                  <a:pt x="1184" y="2033"/>
                  <a:pt x="1179" y="2034"/>
                  <a:pt x="1174" y="2035"/>
                </a:cubicBezTo>
                <a:cubicBezTo>
                  <a:pt x="1173" y="2033"/>
                  <a:pt x="1172" y="2032"/>
                  <a:pt x="1170" y="2030"/>
                </a:cubicBezTo>
                <a:cubicBezTo>
                  <a:pt x="1176" y="2023"/>
                  <a:pt x="1181" y="2014"/>
                  <a:pt x="1188" y="2008"/>
                </a:cubicBezTo>
                <a:cubicBezTo>
                  <a:pt x="1188" y="1978"/>
                  <a:pt x="1188" y="1978"/>
                  <a:pt x="1188" y="1978"/>
                </a:cubicBezTo>
                <a:cubicBezTo>
                  <a:pt x="1156" y="1994"/>
                  <a:pt x="1124" y="2015"/>
                  <a:pt x="1093" y="2040"/>
                </a:cubicBezTo>
                <a:cubicBezTo>
                  <a:pt x="1072" y="2038"/>
                  <a:pt x="1051" y="2035"/>
                  <a:pt x="1027" y="2033"/>
                </a:cubicBezTo>
                <a:cubicBezTo>
                  <a:pt x="1082" y="2005"/>
                  <a:pt x="1136" y="1979"/>
                  <a:pt x="1188" y="1952"/>
                </a:cubicBezTo>
                <a:cubicBezTo>
                  <a:pt x="1188" y="1936"/>
                  <a:pt x="1188" y="1936"/>
                  <a:pt x="1188" y="1936"/>
                </a:cubicBezTo>
                <a:cubicBezTo>
                  <a:pt x="1175" y="1942"/>
                  <a:pt x="1161" y="1949"/>
                  <a:pt x="1147" y="1955"/>
                </a:cubicBezTo>
                <a:cubicBezTo>
                  <a:pt x="1079" y="1983"/>
                  <a:pt x="1011" y="2014"/>
                  <a:pt x="944" y="2044"/>
                </a:cubicBezTo>
                <a:close/>
                <a:moveTo>
                  <a:pt x="1172" y="974"/>
                </a:moveTo>
                <a:cubicBezTo>
                  <a:pt x="1082" y="958"/>
                  <a:pt x="1004" y="929"/>
                  <a:pt x="935" y="870"/>
                </a:cubicBezTo>
                <a:cubicBezTo>
                  <a:pt x="1024" y="864"/>
                  <a:pt x="1090" y="826"/>
                  <a:pt x="1132" y="750"/>
                </a:cubicBezTo>
                <a:cubicBezTo>
                  <a:pt x="1084" y="682"/>
                  <a:pt x="924" y="680"/>
                  <a:pt x="841" y="773"/>
                </a:cubicBezTo>
                <a:cubicBezTo>
                  <a:pt x="807" y="722"/>
                  <a:pt x="781" y="669"/>
                  <a:pt x="780" y="607"/>
                </a:cubicBezTo>
                <a:cubicBezTo>
                  <a:pt x="780" y="588"/>
                  <a:pt x="782" y="570"/>
                  <a:pt x="768" y="553"/>
                </a:cubicBezTo>
                <a:cubicBezTo>
                  <a:pt x="764" y="548"/>
                  <a:pt x="764" y="539"/>
                  <a:pt x="765" y="532"/>
                </a:cubicBezTo>
                <a:cubicBezTo>
                  <a:pt x="772" y="448"/>
                  <a:pt x="793" y="367"/>
                  <a:pt x="828" y="290"/>
                </a:cubicBezTo>
                <a:cubicBezTo>
                  <a:pt x="840" y="264"/>
                  <a:pt x="858" y="241"/>
                  <a:pt x="881" y="222"/>
                </a:cubicBezTo>
                <a:cubicBezTo>
                  <a:pt x="889" y="215"/>
                  <a:pt x="897" y="206"/>
                  <a:pt x="905" y="198"/>
                </a:cubicBezTo>
                <a:cubicBezTo>
                  <a:pt x="893" y="174"/>
                  <a:pt x="874" y="173"/>
                  <a:pt x="854" y="176"/>
                </a:cubicBezTo>
                <a:cubicBezTo>
                  <a:pt x="811" y="182"/>
                  <a:pt x="781" y="209"/>
                  <a:pt x="764" y="246"/>
                </a:cubicBezTo>
                <a:cubicBezTo>
                  <a:pt x="715" y="348"/>
                  <a:pt x="698" y="456"/>
                  <a:pt x="705" y="569"/>
                </a:cubicBezTo>
                <a:cubicBezTo>
                  <a:pt x="705" y="579"/>
                  <a:pt x="704" y="590"/>
                  <a:pt x="704" y="603"/>
                </a:cubicBezTo>
                <a:cubicBezTo>
                  <a:pt x="696" y="600"/>
                  <a:pt x="690" y="599"/>
                  <a:pt x="684" y="597"/>
                </a:cubicBezTo>
                <a:cubicBezTo>
                  <a:pt x="626" y="573"/>
                  <a:pt x="572" y="588"/>
                  <a:pt x="521" y="617"/>
                </a:cubicBezTo>
                <a:cubicBezTo>
                  <a:pt x="494" y="633"/>
                  <a:pt x="470" y="656"/>
                  <a:pt x="448" y="680"/>
                </a:cubicBezTo>
                <a:cubicBezTo>
                  <a:pt x="432" y="696"/>
                  <a:pt x="422" y="718"/>
                  <a:pt x="409" y="738"/>
                </a:cubicBezTo>
                <a:cubicBezTo>
                  <a:pt x="438" y="766"/>
                  <a:pt x="474" y="760"/>
                  <a:pt x="509" y="766"/>
                </a:cubicBezTo>
                <a:cubicBezTo>
                  <a:pt x="467" y="834"/>
                  <a:pt x="455" y="907"/>
                  <a:pt x="453" y="985"/>
                </a:cubicBezTo>
                <a:cubicBezTo>
                  <a:pt x="459" y="986"/>
                  <a:pt x="465" y="989"/>
                  <a:pt x="470" y="988"/>
                </a:cubicBezTo>
                <a:cubicBezTo>
                  <a:pt x="540" y="975"/>
                  <a:pt x="601" y="949"/>
                  <a:pt x="643" y="887"/>
                </a:cubicBezTo>
                <a:cubicBezTo>
                  <a:pt x="670" y="848"/>
                  <a:pt x="698" y="811"/>
                  <a:pt x="715" y="766"/>
                </a:cubicBezTo>
                <a:cubicBezTo>
                  <a:pt x="724" y="859"/>
                  <a:pt x="708" y="943"/>
                  <a:pt x="638" y="1010"/>
                </a:cubicBezTo>
                <a:cubicBezTo>
                  <a:pt x="601" y="1045"/>
                  <a:pt x="563" y="1079"/>
                  <a:pt x="517" y="1100"/>
                </a:cubicBezTo>
                <a:cubicBezTo>
                  <a:pt x="460" y="1127"/>
                  <a:pt x="402" y="1151"/>
                  <a:pt x="334" y="1152"/>
                </a:cubicBezTo>
                <a:cubicBezTo>
                  <a:pt x="332" y="1058"/>
                  <a:pt x="242" y="958"/>
                  <a:pt x="98" y="963"/>
                </a:cubicBezTo>
                <a:cubicBezTo>
                  <a:pt x="78" y="994"/>
                  <a:pt x="91" y="1023"/>
                  <a:pt x="106" y="1052"/>
                </a:cubicBezTo>
                <a:cubicBezTo>
                  <a:pt x="115" y="1068"/>
                  <a:pt x="127" y="1083"/>
                  <a:pt x="138" y="1098"/>
                </a:cubicBezTo>
                <a:cubicBezTo>
                  <a:pt x="91" y="1119"/>
                  <a:pt x="46" y="1139"/>
                  <a:pt x="0" y="1159"/>
                </a:cubicBezTo>
                <a:cubicBezTo>
                  <a:pt x="3" y="1169"/>
                  <a:pt x="4" y="1176"/>
                  <a:pt x="8" y="1180"/>
                </a:cubicBezTo>
                <a:cubicBezTo>
                  <a:pt x="41" y="1215"/>
                  <a:pt x="84" y="1237"/>
                  <a:pt x="130" y="1247"/>
                </a:cubicBezTo>
                <a:cubicBezTo>
                  <a:pt x="165" y="1255"/>
                  <a:pt x="200" y="1242"/>
                  <a:pt x="234" y="1232"/>
                </a:cubicBezTo>
                <a:cubicBezTo>
                  <a:pt x="265" y="1223"/>
                  <a:pt x="290" y="1205"/>
                  <a:pt x="313" y="1184"/>
                </a:cubicBezTo>
                <a:cubicBezTo>
                  <a:pt x="322" y="1176"/>
                  <a:pt x="331" y="1169"/>
                  <a:pt x="348" y="1176"/>
                </a:cubicBezTo>
                <a:cubicBezTo>
                  <a:pt x="308" y="1202"/>
                  <a:pt x="285" y="1239"/>
                  <a:pt x="266" y="1280"/>
                </a:cubicBezTo>
                <a:cubicBezTo>
                  <a:pt x="247" y="1323"/>
                  <a:pt x="247" y="1367"/>
                  <a:pt x="252" y="1414"/>
                </a:cubicBezTo>
                <a:cubicBezTo>
                  <a:pt x="315" y="1407"/>
                  <a:pt x="362" y="1374"/>
                  <a:pt x="401" y="1328"/>
                </a:cubicBezTo>
                <a:cubicBezTo>
                  <a:pt x="440" y="1283"/>
                  <a:pt x="461" y="1230"/>
                  <a:pt x="453" y="1167"/>
                </a:cubicBezTo>
                <a:cubicBezTo>
                  <a:pt x="562" y="1132"/>
                  <a:pt x="652" y="1073"/>
                  <a:pt x="719" y="980"/>
                </a:cubicBezTo>
                <a:cubicBezTo>
                  <a:pt x="728" y="1089"/>
                  <a:pt x="709" y="1195"/>
                  <a:pt x="681" y="1300"/>
                </a:cubicBezTo>
                <a:cubicBezTo>
                  <a:pt x="661" y="1301"/>
                  <a:pt x="643" y="1300"/>
                  <a:pt x="625" y="1302"/>
                </a:cubicBezTo>
                <a:cubicBezTo>
                  <a:pt x="568" y="1309"/>
                  <a:pt x="517" y="1331"/>
                  <a:pt x="475" y="1370"/>
                </a:cubicBezTo>
                <a:cubicBezTo>
                  <a:pt x="455" y="1388"/>
                  <a:pt x="440" y="1413"/>
                  <a:pt x="424" y="1436"/>
                </a:cubicBezTo>
                <a:cubicBezTo>
                  <a:pt x="418" y="1445"/>
                  <a:pt x="423" y="1453"/>
                  <a:pt x="431" y="1461"/>
                </a:cubicBezTo>
                <a:cubicBezTo>
                  <a:pt x="454" y="1481"/>
                  <a:pt x="482" y="1483"/>
                  <a:pt x="510" y="1485"/>
                </a:cubicBezTo>
                <a:cubicBezTo>
                  <a:pt x="532" y="1487"/>
                  <a:pt x="554" y="1482"/>
                  <a:pt x="579" y="1480"/>
                </a:cubicBezTo>
                <a:cubicBezTo>
                  <a:pt x="558" y="1527"/>
                  <a:pt x="528" y="1566"/>
                  <a:pt x="497" y="1609"/>
                </a:cubicBezTo>
                <a:cubicBezTo>
                  <a:pt x="488" y="1595"/>
                  <a:pt x="481" y="1581"/>
                  <a:pt x="472" y="1571"/>
                </a:cubicBezTo>
                <a:cubicBezTo>
                  <a:pt x="448" y="1545"/>
                  <a:pt x="415" y="1541"/>
                  <a:pt x="383" y="1545"/>
                </a:cubicBezTo>
                <a:cubicBezTo>
                  <a:pt x="347" y="1550"/>
                  <a:pt x="314" y="1564"/>
                  <a:pt x="286" y="1586"/>
                </a:cubicBezTo>
                <a:cubicBezTo>
                  <a:pt x="270" y="1598"/>
                  <a:pt x="254" y="1608"/>
                  <a:pt x="238" y="1619"/>
                </a:cubicBezTo>
                <a:cubicBezTo>
                  <a:pt x="212" y="1637"/>
                  <a:pt x="184" y="1649"/>
                  <a:pt x="144" y="1639"/>
                </a:cubicBezTo>
                <a:cubicBezTo>
                  <a:pt x="166" y="1670"/>
                  <a:pt x="188" y="1693"/>
                  <a:pt x="217" y="1703"/>
                </a:cubicBezTo>
                <a:cubicBezTo>
                  <a:pt x="244" y="1712"/>
                  <a:pt x="275" y="1710"/>
                  <a:pt x="308" y="1713"/>
                </a:cubicBezTo>
                <a:cubicBezTo>
                  <a:pt x="271" y="1780"/>
                  <a:pt x="258" y="1852"/>
                  <a:pt x="259" y="1932"/>
                </a:cubicBezTo>
                <a:cubicBezTo>
                  <a:pt x="265" y="1929"/>
                  <a:pt x="270" y="1928"/>
                  <a:pt x="272" y="1925"/>
                </a:cubicBezTo>
                <a:cubicBezTo>
                  <a:pt x="293" y="1892"/>
                  <a:pt x="328" y="1876"/>
                  <a:pt x="360" y="1857"/>
                </a:cubicBezTo>
                <a:cubicBezTo>
                  <a:pt x="386" y="1841"/>
                  <a:pt x="414" y="1828"/>
                  <a:pt x="442" y="1814"/>
                </a:cubicBezTo>
                <a:cubicBezTo>
                  <a:pt x="456" y="1830"/>
                  <a:pt x="472" y="1849"/>
                  <a:pt x="487" y="1868"/>
                </a:cubicBezTo>
                <a:cubicBezTo>
                  <a:pt x="502" y="1887"/>
                  <a:pt x="516" y="1907"/>
                  <a:pt x="532" y="1927"/>
                </a:cubicBezTo>
                <a:cubicBezTo>
                  <a:pt x="580" y="1892"/>
                  <a:pt x="583" y="1835"/>
                  <a:pt x="585" y="1780"/>
                </a:cubicBezTo>
                <a:cubicBezTo>
                  <a:pt x="587" y="1723"/>
                  <a:pt x="573" y="1671"/>
                  <a:pt x="522" y="1636"/>
                </a:cubicBezTo>
                <a:cubicBezTo>
                  <a:pt x="543" y="1611"/>
                  <a:pt x="563" y="1589"/>
                  <a:pt x="581" y="1565"/>
                </a:cubicBezTo>
                <a:cubicBezTo>
                  <a:pt x="600" y="1542"/>
                  <a:pt x="616" y="1516"/>
                  <a:pt x="636" y="1487"/>
                </a:cubicBezTo>
                <a:cubicBezTo>
                  <a:pt x="655" y="1580"/>
                  <a:pt x="699" y="1653"/>
                  <a:pt x="785" y="1695"/>
                </a:cubicBezTo>
                <a:cubicBezTo>
                  <a:pt x="804" y="1678"/>
                  <a:pt x="809" y="1654"/>
                  <a:pt x="816" y="1632"/>
                </a:cubicBezTo>
                <a:cubicBezTo>
                  <a:pt x="835" y="1577"/>
                  <a:pt x="826" y="1522"/>
                  <a:pt x="808" y="1467"/>
                </a:cubicBezTo>
                <a:cubicBezTo>
                  <a:pt x="788" y="1406"/>
                  <a:pt x="752" y="1354"/>
                  <a:pt x="713" y="1301"/>
                </a:cubicBezTo>
                <a:cubicBezTo>
                  <a:pt x="741" y="1217"/>
                  <a:pt x="763" y="1129"/>
                  <a:pt x="769" y="1039"/>
                </a:cubicBezTo>
                <a:cubicBezTo>
                  <a:pt x="775" y="950"/>
                  <a:pt x="772" y="861"/>
                  <a:pt x="773" y="768"/>
                </a:cubicBezTo>
                <a:cubicBezTo>
                  <a:pt x="786" y="787"/>
                  <a:pt x="798" y="806"/>
                  <a:pt x="809" y="823"/>
                </a:cubicBezTo>
                <a:cubicBezTo>
                  <a:pt x="778" y="957"/>
                  <a:pt x="799" y="1075"/>
                  <a:pt x="903" y="1174"/>
                </a:cubicBezTo>
                <a:cubicBezTo>
                  <a:pt x="936" y="1140"/>
                  <a:pt x="950" y="1101"/>
                  <a:pt x="950" y="1058"/>
                </a:cubicBezTo>
                <a:cubicBezTo>
                  <a:pt x="949" y="1018"/>
                  <a:pt x="943" y="978"/>
                  <a:pt x="939" y="935"/>
                </a:cubicBezTo>
                <a:cubicBezTo>
                  <a:pt x="1011" y="985"/>
                  <a:pt x="1093" y="1003"/>
                  <a:pt x="1181" y="1016"/>
                </a:cubicBezTo>
                <a:cubicBezTo>
                  <a:pt x="1183" y="1021"/>
                  <a:pt x="1186" y="1027"/>
                  <a:pt x="1188" y="1032"/>
                </a:cubicBezTo>
                <a:cubicBezTo>
                  <a:pt x="1188" y="906"/>
                  <a:pt x="1188" y="906"/>
                  <a:pt x="1188" y="906"/>
                </a:cubicBezTo>
                <a:cubicBezTo>
                  <a:pt x="1185" y="895"/>
                  <a:pt x="1185" y="883"/>
                  <a:pt x="1188" y="871"/>
                </a:cubicBezTo>
                <a:cubicBezTo>
                  <a:pt x="1188" y="826"/>
                  <a:pt x="1188" y="826"/>
                  <a:pt x="1188" y="826"/>
                </a:cubicBezTo>
                <a:cubicBezTo>
                  <a:pt x="1164" y="869"/>
                  <a:pt x="1159" y="919"/>
                  <a:pt x="1172" y="974"/>
                </a:cubicBezTo>
                <a:close/>
                <a:moveTo>
                  <a:pt x="827" y="220"/>
                </a:moveTo>
                <a:cubicBezTo>
                  <a:pt x="823" y="242"/>
                  <a:pt x="823" y="242"/>
                  <a:pt x="790" y="245"/>
                </a:cubicBezTo>
                <a:cubicBezTo>
                  <a:pt x="804" y="221"/>
                  <a:pt x="804" y="221"/>
                  <a:pt x="827" y="220"/>
                </a:cubicBezTo>
                <a:close/>
                <a:moveTo>
                  <a:pt x="432" y="735"/>
                </a:moveTo>
                <a:cubicBezTo>
                  <a:pt x="446" y="701"/>
                  <a:pt x="469" y="674"/>
                  <a:pt x="506" y="646"/>
                </a:cubicBezTo>
                <a:cubicBezTo>
                  <a:pt x="531" y="628"/>
                  <a:pt x="556" y="612"/>
                  <a:pt x="587" y="609"/>
                </a:cubicBezTo>
                <a:cubicBezTo>
                  <a:pt x="611" y="607"/>
                  <a:pt x="623" y="612"/>
                  <a:pt x="638" y="630"/>
                </a:cubicBezTo>
                <a:cubicBezTo>
                  <a:pt x="602" y="658"/>
                  <a:pt x="548" y="655"/>
                  <a:pt x="515" y="701"/>
                </a:cubicBezTo>
                <a:cubicBezTo>
                  <a:pt x="533" y="693"/>
                  <a:pt x="545" y="688"/>
                  <a:pt x="559" y="682"/>
                </a:cubicBezTo>
                <a:cubicBezTo>
                  <a:pt x="533" y="745"/>
                  <a:pt x="494" y="762"/>
                  <a:pt x="432" y="735"/>
                </a:cubicBezTo>
                <a:close/>
                <a:moveTo>
                  <a:pt x="664" y="833"/>
                </a:moveTo>
                <a:cubicBezTo>
                  <a:pt x="654" y="848"/>
                  <a:pt x="642" y="862"/>
                  <a:pt x="632" y="878"/>
                </a:cubicBezTo>
                <a:cubicBezTo>
                  <a:pt x="594" y="935"/>
                  <a:pt x="535" y="958"/>
                  <a:pt x="469" y="974"/>
                </a:cubicBezTo>
                <a:cubicBezTo>
                  <a:pt x="471" y="948"/>
                  <a:pt x="470" y="924"/>
                  <a:pt x="474" y="901"/>
                </a:cubicBezTo>
                <a:cubicBezTo>
                  <a:pt x="487" y="817"/>
                  <a:pt x="529" y="749"/>
                  <a:pt x="594" y="695"/>
                </a:cubicBezTo>
                <a:cubicBezTo>
                  <a:pt x="609" y="682"/>
                  <a:pt x="631" y="677"/>
                  <a:pt x="653" y="690"/>
                </a:cubicBezTo>
                <a:cubicBezTo>
                  <a:pt x="632" y="740"/>
                  <a:pt x="613" y="789"/>
                  <a:pt x="577" y="840"/>
                </a:cubicBezTo>
                <a:cubicBezTo>
                  <a:pt x="589" y="831"/>
                  <a:pt x="597" y="828"/>
                  <a:pt x="600" y="823"/>
                </a:cubicBezTo>
                <a:cubicBezTo>
                  <a:pt x="626" y="783"/>
                  <a:pt x="650" y="743"/>
                  <a:pt x="677" y="700"/>
                </a:cubicBezTo>
                <a:cubicBezTo>
                  <a:pt x="680" y="707"/>
                  <a:pt x="684" y="713"/>
                  <a:pt x="685" y="719"/>
                </a:cubicBezTo>
                <a:cubicBezTo>
                  <a:pt x="691" y="759"/>
                  <a:pt x="686" y="798"/>
                  <a:pt x="664" y="833"/>
                </a:cubicBezTo>
                <a:close/>
                <a:moveTo>
                  <a:pt x="227" y="1218"/>
                </a:moveTo>
                <a:cubicBezTo>
                  <a:pt x="184" y="1233"/>
                  <a:pt x="141" y="1241"/>
                  <a:pt x="97" y="1218"/>
                </a:cubicBezTo>
                <a:cubicBezTo>
                  <a:pt x="72" y="1204"/>
                  <a:pt x="44" y="1196"/>
                  <a:pt x="19" y="1169"/>
                </a:cubicBezTo>
                <a:cubicBezTo>
                  <a:pt x="65" y="1154"/>
                  <a:pt x="100" y="1126"/>
                  <a:pt x="145" y="1118"/>
                </a:cubicBezTo>
                <a:cubicBezTo>
                  <a:pt x="189" y="1110"/>
                  <a:pt x="228" y="1112"/>
                  <a:pt x="262" y="1153"/>
                </a:cubicBezTo>
                <a:cubicBezTo>
                  <a:pt x="247" y="1158"/>
                  <a:pt x="236" y="1164"/>
                  <a:pt x="225" y="1166"/>
                </a:cubicBezTo>
                <a:cubicBezTo>
                  <a:pt x="214" y="1169"/>
                  <a:pt x="202" y="1169"/>
                  <a:pt x="190" y="1170"/>
                </a:cubicBezTo>
                <a:cubicBezTo>
                  <a:pt x="180" y="1171"/>
                  <a:pt x="169" y="1173"/>
                  <a:pt x="159" y="1174"/>
                </a:cubicBezTo>
                <a:cubicBezTo>
                  <a:pt x="196" y="1190"/>
                  <a:pt x="232" y="1183"/>
                  <a:pt x="270" y="1174"/>
                </a:cubicBezTo>
                <a:cubicBezTo>
                  <a:pt x="264" y="1201"/>
                  <a:pt x="247" y="1211"/>
                  <a:pt x="227" y="1218"/>
                </a:cubicBezTo>
                <a:close/>
                <a:moveTo>
                  <a:pt x="294" y="1105"/>
                </a:moveTo>
                <a:cubicBezTo>
                  <a:pt x="253" y="1083"/>
                  <a:pt x="221" y="1052"/>
                  <a:pt x="176" y="1043"/>
                </a:cubicBezTo>
                <a:cubicBezTo>
                  <a:pt x="200" y="1062"/>
                  <a:pt x="224" y="1081"/>
                  <a:pt x="253" y="1104"/>
                </a:cubicBezTo>
                <a:cubicBezTo>
                  <a:pt x="220" y="1100"/>
                  <a:pt x="193" y="1098"/>
                  <a:pt x="166" y="1094"/>
                </a:cubicBezTo>
                <a:cubicBezTo>
                  <a:pt x="163" y="1094"/>
                  <a:pt x="160" y="1091"/>
                  <a:pt x="158" y="1089"/>
                </a:cubicBezTo>
                <a:cubicBezTo>
                  <a:pt x="127" y="1060"/>
                  <a:pt x="105" y="1027"/>
                  <a:pt x="104" y="980"/>
                </a:cubicBezTo>
                <a:cubicBezTo>
                  <a:pt x="164" y="977"/>
                  <a:pt x="215" y="993"/>
                  <a:pt x="258" y="1030"/>
                </a:cubicBezTo>
                <a:cubicBezTo>
                  <a:pt x="279" y="1048"/>
                  <a:pt x="297" y="1070"/>
                  <a:pt x="294" y="1105"/>
                </a:cubicBezTo>
                <a:close/>
                <a:moveTo>
                  <a:pt x="414" y="1276"/>
                </a:moveTo>
                <a:cubicBezTo>
                  <a:pt x="398" y="1312"/>
                  <a:pt x="372" y="1338"/>
                  <a:pt x="341" y="1361"/>
                </a:cubicBezTo>
                <a:cubicBezTo>
                  <a:pt x="319" y="1378"/>
                  <a:pt x="296" y="1392"/>
                  <a:pt x="264" y="1394"/>
                </a:cubicBezTo>
                <a:cubicBezTo>
                  <a:pt x="266" y="1369"/>
                  <a:pt x="266" y="1347"/>
                  <a:pt x="270" y="1325"/>
                </a:cubicBezTo>
                <a:cubicBezTo>
                  <a:pt x="277" y="1283"/>
                  <a:pt x="297" y="1246"/>
                  <a:pt x="328" y="1216"/>
                </a:cubicBezTo>
                <a:cubicBezTo>
                  <a:pt x="345" y="1199"/>
                  <a:pt x="366" y="1187"/>
                  <a:pt x="396" y="1196"/>
                </a:cubicBezTo>
                <a:cubicBezTo>
                  <a:pt x="385" y="1234"/>
                  <a:pt x="350" y="1260"/>
                  <a:pt x="348" y="1299"/>
                </a:cubicBezTo>
                <a:cubicBezTo>
                  <a:pt x="368" y="1273"/>
                  <a:pt x="389" y="1247"/>
                  <a:pt x="412" y="1218"/>
                </a:cubicBezTo>
                <a:cubicBezTo>
                  <a:pt x="424" y="1242"/>
                  <a:pt x="421" y="1259"/>
                  <a:pt x="414" y="1276"/>
                </a:cubicBezTo>
                <a:close/>
                <a:moveTo>
                  <a:pt x="536" y="1112"/>
                </a:moveTo>
                <a:cubicBezTo>
                  <a:pt x="573" y="1085"/>
                  <a:pt x="606" y="1060"/>
                  <a:pt x="639" y="1035"/>
                </a:cubicBezTo>
                <a:cubicBezTo>
                  <a:pt x="615" y="1068"/>
                  <a:pt x="570" y="1101"/>
                  <a:pt x="536" y="1112"/>
                </a:cubicBezTo>
                <a:close/>
                <a:moveTo>
                  <a:pt x="233" y="1691"/>
                </a:moveTo>
                <a:cubicBezTo>
                  <a:pt x="217" y="1689"/>
                  <a:pt x="201" y="1683"/>
                  <a:pt x="191" y="1665"/>
                </a:cubicBezTo>
                <a:cubicBezTo>
                  <a:pt x="222" y="1646"/>
                  <a:pt x="251" y="1631"/>
                  <a:pt x="278" y="1611"/>
                </a:cubicBezTo>
                <a:cubicBezTo>
                  <a:pt x="300" y="1594"/>
                  <a:pt x="325" y="1586"/>
                  <a:pt x="351" y="1580"/>
                </a:cubicBezTo>
                <a:cubicBezTo>
                  <a:pt x="372" y="1575"/>
                  <a:pt x="392" y="1577"/>
                  <a:pt x="411" y="1594"/>
                </a:cubicBezTo>
                <a:cubicBezTo>
                  <a:pt x="389" y="1602"/>
                  <a:pt x="369" y="1609"/>
                  <a:pt x="350" y="1616"/>
                </a:cubicBezTo>
                <a:cubicBezTo>
                  <a:pt x="367" y="1617"/>
                  <a:pt x="382" y="1614"/>
                  <a:pt x="398" y="1613"/>
                </a:cubicBezTo>
                <a:cubicBezTo>
                  <a:pt x="413" y="1612"/>
                  <a:pt x="430" y="1609"/>
                  <a:pt x="442" y="1627"/>
                </a:cubicBezTo>
                <a:cubicBezTo>
                  <a:pt x="420" y="1634"/>
                  <a:pt x="399" y="1639"/>
                  <a:pt x="380" y="1646"/>
                </a:cubicBezTo>
                <a:cubicBezTo>
                  <a:pt x="359" y="1654"/>
                  <a:pt x="347" y="1678"/>
                  <a:pt x="321" y="1677"/>
                </a:cubicBezTo>
                <a:cubicBezTo>
                  <a:pt x="295" y="1704"/>
                  <a:pt x="263" y="1694"/>
                  <a:pt x="233" y="1691"/>
                </a:cubicBezTo>
                <a:close/>
                <a:moveTo>
                  <a:pt x="386" y="1825"/>
                </a:moveTo>
                <a:cubicBezTo>
                  <a:pt x="349" y="1843"/>
                  <a:pt x="311" y="1859"/>
                  <a:pt x="277" y="1888"/>
                </a:cubicBezTo>
                <a:cubicBezTo>
                  <a:pt x="280" y="1864"/>
                  <a:pt x="281" y="1839"/>
                  <a:pt x="286" y="1816"/>
                </a:cubicBezTo>
                <a:cubicBezTo>
                  <a:pt x="296" y="1773"/>
                  <a:pt x="312" y="1732"/>
                  <a:pt x="341" y="1697"/>
                </a:cubicBezTo>
                <a:cubicBezTo>
                  <a:pt x="375" y="1657"/>
                  <a:pt x="403" y="1649"/>
                  <a:pt x="447" y="1669"/>
                </a:cubicBezTo>
                <a:cubicBezTo>
                  <a:pt x="422" y="1694"/>
                  <a:pt x="393" y="1717"/>
                  <a:pt x="378" y="1751"/>
                </a:cubicBezTo>
                <a:cubicBezTo>
                  <a:pt x="407" y="1730"/>
                  <a:pt x="429" y="1700"/>
                  <a:pt x="463" y="1687"/>
                </a:cubicBezTo>
                <a:cubicBezTo>
                  <a:pt x="466" y="1692"/>
                  <a:pt x="467" y="1693"/>
                  <a:pt x="468" y="1695"/>
                </a:cubicBezTo>
                <a:cubicBezTo>
                  <a:pt x="469" y="1697"/>
                  <a:pt x="469" y="1699"/>
                  <a:pt x="469" y="1701"/>
                </a:cubicBezTo>
                <a:cubicBezTo>
                  <a:pt x="465" y="1758"/>
                  <a:pt x="438" y="1800"/>
                  <a:pt x="386" y="1825"/>
                </a:cubicBezTo>
                <a:close/>
                <a:moveTo>
                  <a:pt x="563" y="1732"/>
                </a:moveTo>
                <a:cubicBezTo>
                  <a:pt x="573" y="1784"/>
                  <a:pt x="568" y="1835"/>
                  <a:pt x="549" y="1884"/>
                </a:cubicBezTo>
                <a:cubicBezTo>
                  <a:pt x="547" y="1890"/>
                  <a:pt x="541" y="1896"/>
                  <a:pt x="538" y="1899"/>
                </a:cubicBezTo>
                <a:cubicBezTo>
                  <a:pt x="520" y="1879"/>
                  <a:pt x="504" y="1860"/>
                  <a:pt x="487" y="1842"/>
                </a:cubicBezTo>
                <a:cubicBezTo>
                  <a:pt x="471" y="1826"/>
                  <a:pt x="460" y="1809"/>
                  <a:pt x="458" y="1790"/>
                </a:cubicBezTo>
                <a:cubicBezTo>
                  <a:pt x="471" y="1769"/>
                  <a:pt x="482" y="1751"/>
                  <a:pt x="494" y="1730"/>
                </a:cubicBezTo>
                <a:cubicBezTo>
                  <a:pt x="503" y="1752"/>
                  <a:pt x="510" y="1772"/>
                  <a:pt x="518" y="1791"/>
                </a:cubicBezTo>
                <a:cubicBezTo>
                  <a:pt x="518" y="1758"/>
                  <a:pt x="504" y="1727"/>
                  <a:pt x="517" y="1694"/>
                </a:cubicBezTo>
                <a:cubicBezTo>
                  <a:pt x="547" y="1699"/>
                  <a:pt x="558" y="1707"/>
                  <a:pt x="563" y="1732"/>
                </a:cubicBezTo>
                <a:close/>
                <a:moveTo>
                  <a:pt x="537" y="1590"/>
                </a:moveTo>
                <a:cubicBezTo>
                  <a:pt x="578" y="1505"/>
                  <a:pt x="602" y="1470"/>
                  <a:pt x="627" y="1456"/>
                </a:cubicBezTo>
                <a:cubicBezTo>
                  <a:pt x="607" y="1510"/>
                  <a:pt x="575" y="1552"/>
                  <a:pt x="537" y="1590"/>
                </a:cubicBezTo>
                <a:close/>
                <a:moveTo>
                  <a:pt x="588" y="1454"/>
                </a:moveTo>
                <a:cubicBezTo>
                  <a:pt x="574" y="1460"/>
                  <a:pt x="560" y="1467"/>
                  <a:pt x="545" y="1468"/>
                </a:cubicBezTo>
                <a:cubicBezTo>
                  <a:pt x="510" y="1473"/>
                  <a:pt x="475" y="1471"/>
                  <a:pt x="443" y="1450"/>
                </a:cubicBezTo>
                <a:cubicBezTo>
                  <a:pt x="461" y="1372"/>
                  <a:pt x="589" y="1301"/>
                  <a:pt x="638" y="1340"/>
                </a:cubicBezTo>
                <a:cubicBezTo>
                  <a:pt x="614" y="1381"/>
                  <a:pt x="569" y="1395"/>
                  <a:pt x="529" y="1423"/>
                </a:cubicBezTo>
                <a:cubicBezTo>
                  <a:pt x="575" y="1418"/>
                  <a:pt x="605" y="1389"/>
                  <a:pt x="642" y="1370"/>
                </a:cubicBezTo>
                <a:cubicBezTo>
                  <a:pt x="642" y="1414"/>
                  <a:pt x="622" y="1439"/>
                  <a:pt x="588" y="1454"/>
                </a:cubicBezTo>
                <a:close/>
                <a:moveTo>
                  <a:pt x="786" y="1460"/>
                </a:moveTo>
                <a:cubicBezTo>
                  <a:pt x="821" y="1530"/>
                  <a:pt x="818" y="1601"/>
                  <a:pt x="781" y="1672"/>
                </a:cubicBezTo>
                <a:cubicBezTo>
                  <a:pt x="697" y="1634"/>
                  <a:pt x="647" y="1532"/>
                  <a:pt x="653" y="1449"/>
                </a:cubicBezTo>
                <a:cubicBezTo>
                  <a:pt x="655" y="1429"/>
                  <a:pt x="662" y="1408"/>
                  <a:pt x="682" y="1393"/>
                </a:cubicBezTo>
                <a:cubicBezTo>
                  <a:pt x="696" y="1428"/>
                  <a:pt x="710" y="1461"/>
                  <a:pt x="723" y="1493"/>
                </a:cubicBezTo>
                <a:cubicBezTo>
                  <a:pt x="725" y="1492"/>
                  <a:pt x="727" y="1492"/>
                  <a:pt x="729" y="1491"/>
                </a:cubicBezTo>
                <a:cubicBezTo>
                  <a:pt x="721" y="1457"/>
                  <a:pt x="713" y="1422"/>
                  <a:pt x="704" y="1387"/>
                </a:cubicBezTo>
                <a:cubicBezTo>
                  <a:pt x="732" y="1387"/>
                  <a:pt x="760" y="1408"/>
                  <a:pt x="786" y="1460"/>
                </a:cubicBezTo>
                <a:close/>
                <a:moveTo>
                  <a:pt x="966" y="721"/>
                </a:moveTo>
                <a:cubicBezTo>
                  <a:pt x="1019" y="706"/>
                  <a:pt x="1068" y="725"/>
                  <a:pt x="1115" y="748"/>
                </a:cubicBezTo>
                <a:cubicBezTo>
                  <a:pt x="1073" y="819"/>
                  <a:pt x="974" y="867"/>
                  <a:pt x="919" y="845"/>
                </a:cubicBezTo>
                <a:cubicBezTo>
                  <a:pt x="912" y="836"/>
                  <a:pt x="904" y="828"/>
                  <a:pt x="896" y="818"/>
                </a:cubicBezTo>
                <a:cubicBezTo>
                  <a:pt x="931" y="793"/>
                  <a:pt x="972" y="788"/>
                  <a:pt x="1012" y="773"/>
                </a:cubicBezTo>
                <a:cubicBezTo>
                  <a:pt x="977" y="768"/>
                  <a:pt x="937" y="775"/>
                  <a:pt x="894" y="795"/>
                </a:cubicBezTo>
                <a:cubicBezTo>
                  <a:pt x="909" y="755"/>
                  <a:pt x="931" y="731"/>
                  <a:pt x="966" y="721"/>
                </a:cubicBezTo>
                <a:close/>
                <a:moveTo>
                  <a:pt x="752" y="668"/>
                </a:moveTo>
                <a:cubicBezTo>
                  <a:pt x="748" y="675"/>
                  <a:pt x="745" y="682"/>
                  <a:pt x="746" y="688"/>
                </a:cubicBezTo>
                <a:cubicBezTo>
                  <a:pt x="749" y="762"/>
                  <a:pt x="752" y="836"/>
                  <a:pt x="756" y="909"/>
                </a:cubicBezTo>
                <a:cubicBezTo>
                  <a:pt x="761" y="981"/>
                  <a:pt x="754" y="1051"/>
                  <a:pt x="743" y="1121"/>
                </a:cubicBezTo>
                <a:cubicBezTo>
                  <a:pt x="740" y="1134"/>
                  <a:pt x="736" y="1148"/>
                  <a:pt x="733" y="1161"/>
                </a:cubicBezTo>
                <a:cubicBezTo>
                  <a:pt x="731" y="1132"/>
                  <a:pt x="736" y="1105"/>
                  <a:pt x="738" y="1077"/>
                </a:cubicBezTo>
                <a:cubicBezTo>
                  <a:pt x="744" y="983"/>
                  <a:pt x="742" y="889"/>
                  <a:pt x="737" y="795"/>
                </a:cubicBezTo>
                <a:cubicBezTo>
                  <a:pt x="732" y="718"/>
                  <a:pt x="726" y="640"/>
                  <a:pt x="720" y="563"/>
                </a:cubicBezTo>
                <a:cubicBezTo>
                  <a:pt x="715" y="490"/>
                  <a:pt x="724" y="418"/>
                  <a:pt x="742" y="347"/>
                </a:cubicBezTo>
                <a:cubicBezTo>
                  <a:pt x="748" y="323"/>
                  <a:pt x="759" y="301"/>
                  <a:pt x="768" y="278"/>
                </a:cubicBezTo>
                <a:cubicBezTo>
                  <a:pt x="788" y="284"/>
                  <a:pt x="787" y="298"/>
                  <a:pt x="786" y="310"/>
                </a:cubicBezTo>
                <a:cubicBezTo>
                  <a:pt x="785" y="324"/>
                  <a:pt x="783" y="338"/>
                  <a:pt x="779" y="351"/>
                </a:cubicBezTo>
                <a:cubicBezTo>
                  <a:pt x="767" y="390"/>
                  <a:pt x="779" y="437"/>
                  <a:pt x="732" y="467"/>
                </a:cubicBezTo>
                <a:cubicBezTo>
                  <a:pt x="752" y="470"/>
                  <a:pt x="756" y="479"/>
                  <a:pt x="753" y="492"/>
                </a:cubicBezTo>
                <a:cubicBezTo>
                  <a:pt x="750" y="504"/>
                  <a:pt x="750" y="516"/>
                  <a:pt x="746" y="527"/>
                </a:cubicBezTo>
                <a:cubicBezTo>
                  <a:pt x="739" y="544"/>
                  <a:pt x="741" y="558"/>
                  <a:pt x="755" y="571"/>
                </a:cubicBezTo>
                <a:cubicBezTo>
                  <a:pt x="735" y="599"/>
                  <a:pt x="746" y="625"/>
                  <a:pt x="758" y="651"/>
                </a:cubicBezTo>
                <a:cubicBezTo>
                  <a:pt x="779" y="696"/>
                  <a:pt x="796" y="742"/>
                  <a:pt x="825" y="783"/>
                </a:cubicBezTo>
                <a:cubicBezTo>
                  <a:pt x="833" y="793"/>
                  <a:pt x="834" y="801"/>
                  <a:pt x="821" y="808"/>
                </a:cubicBezTo>
                <a:cubicBezTo>
                  <a:pt x="782" y="769"/>
                  <a:pt x="778" y="713"/>
                  <a:pt x="752" y="668"/>
                </a:cubicBezTo>
                <a:close/>
                <a:moveTo>
                  <a:pt x="904" y="1151"/>
                </a:moveTo>
                <a:cubicBezTo>
                  <a:pt x="900" y="1148"/>
                  <a:pt x="895" y="1145"/>
                  <a:pt x="892" y="1142"/>
                </a:cubicBezTo>
                <a:cubicBezTo>
                  <a:pt x="886" y="1135"/>
                  <a:pt x="880" y="1129"/>
                  <a:pt x="874" y="1122"/>
                </a:cubicBezTo>
                <a:cubicBezTo>
                  <a:pt x="829" y="1064"/>
                  <a:pt x="815" y="998"/>
                  <a:pt x="823" y="926"/>
                </a:cubicBezTo>
                <a:cubicBezTo>
                  <a:pt x="824" y="916"/>
                  <a:pt x="830" y="906"/>
                  <a:pt x="835" y="897"/>
                </a:cubicBezTo>
                <a:cubicBezTo>
                  <a:pt x="837" y="897"/>
                  <a:pt x="839" y="898"/>
                  <a:pt x="841" y="898"/>
                </a:cubicBezTo>
                <a:cubicBezTo>
                  <a:pt x="854" y="943"/>
                  <a:pt x="867" y="987"/>
                  <a:pt x="881" y="1032"/>
                </a:cubicBezTo>
                <a:cubicBezTo>
                  <a:pt x="885" y="979"/>
                  <a:pt x="857" y="932"/>
                  <a:pt x="861" y="876"/>
                </a:cubicBezTo>
                <a:cubicBezTo>
                  <a:pt x="941" y="925"/>
                  <a:pt x="958" y="1084"/>
                  <a:pt x="904" y="1151"/>
                </a:cubicBezTo>
                <a:close/>
                <a:moveTo>
                  <a:pt x="911" y="881"/>
                </a:moveTo>
                <a:cubicBezTo>
                  <a:pt x="947" y="902"/>
                  <a:pt x="982" y="927"/>
                  <a:pt x="1020" y="945"/>
                </a:cubicBezTo>
                <a:cubicBezTo>
                  <a:pt x="1058" y="962"/>
                  <a:pt x="1099" y="974"/>
                  <a:pt x="1143" y="990"/>
                </a:cubicBezTo>
                <a:cubicBezTo>
                  <a:pt x="1065" y="987"/>
                  <a:pt x="932" y="931"/>
                  <a:pt x="911" y="881"/>
                </a:cubicBezTo>
                <a:close/>
                <a:moveTo>
                  <a:pt x="756" y="413"/>
                </a:moveTo>
                <a:cubicBezTo>
                  <a:pt x="764" y="398"/>
                  <a:pt x="771" y="384"/>
                  <a:pt x="749" y="373"/>
                </a:cubicBezTo>
                <a:cubicBezTo>
                  <a:pt x="744" y="388"/>
                  <a:pt x="740" y="401"/>
                  <a:pt x="756" y="413"/>
                </a:cubicBezTo>
                <a:close/>
                <a:moveTo>
                  <a:pt x="1143" y="14"/>
                </a:moveTo>
                <a:cubicBezTo>
                  <a:pt x="1141" y="10"/>
                  <a:pt x="1139" y="5"/>
                  <a:pt x="1137" y="0"/>
                </a:cubicBezTo>
                <a:cubicBezTo>
                  <a:pt x="1114" y="0"/>
                  <a:pt x="1114" y="0"/>
                  <a:pt x="1114" y="0"/>
                </a:cubicBezTo>
                <a:cubicBezTo>
                  <a:pt x="1121" y="27"/>
                  <a:pt x="1116" y="70"/>
                  <a:pt x="1097" y="152"/>
                </a:cubicBezTo>
                <a:cubicBezTo>
                  <a:pt x="1092" y="102"/>
                  <a:pt x="1093" y="52"/>
                  <a:pt x="1108" y="0"/>
                </a:cubicBezTo>
                <a:cubicBezTo>
                  <a:pt x="1069" y="0"/>
                  <a:pt x="1069" y="0"/>
                  <a:pt x="1069" y="0"/>
                </a:cubicBezTo>
                <a:cubicBezTo>
                  <a:pt x="1016" y="52"/>
                  <a:pt x="931" y="82"/>
                  <a:pt x="855" y="63"/>
                </a:cubicBezTo>
                <a:cubicBezTo>
                  <a:pt x="860" y="40"/>
                  <a:pt x="867" y="19"/>
                  <a:pt x="876" y="0"/>
                </a:cubicBezTo>
                <a:cubicBezTo>
                  <a:pt x="857" y="0"/>
                  <a:pt x="857" y="0"/>
                  <a:pt x="857" y="0"/>
                </a:cubicBezTo>
                <a:cubicBezTo>
                  <a:pt x="856" y="3"/>
                  <a:pt x="855" y="6"/>
                  <a:pt x="854" y="10"/>
                </a:cubicBezTo>
                <a:cubicBezTo>
                  <a:pt x="846" y="31"/>
                  <a:pt x="834" y="53"/>
                  <a:pt x="838" y="78"/>
                </a:cubicBezTo>
                <a:cubicBezTo>
                  <a:pt x="932" y="99"/>
                  <a:pt x="1011" y="70"/>
                  <a:pt x="1084" y="10"/>
                </a:cubicBezTo>
                <a:cubicBezTo>
                  <a:pt x="1082" y="45"/>
                  <a:pt x="1079" y="75"/>
                  <a:pt x="1078" y="105"/>
                </a:cubicBezTo>
                <a:cubicBezTo>
                  <a:pt x="1077" y="135"/>
                  <a:pt x="1079" y="165"/>
                  <a:pt x="1080" y="198"/>
                </a:cubicBezTo>
                <a:cubicBezTo>
                  <a:pt x="1018" y="192"/>
                  <a:pt x="974" y="224"/>
                  <a:pt x="941" y="270"/>
                </a:cubicBezTo>
                <a:cubicBezTo>
                  <a:pt x="908" y="314"/>
                  <a:pt x="874" y="360"/>
                  <a:pt x="889" y="418"/>
                </a:cubicBezTo>
                <a:cubicBezTo>
                  <a:pt x="914" y="412"/>
                  <a:pt x="938" y="405"/>
                  <a:pt x="962" y="400"/>
                </a:cubicBezTo>
                <a:cubicBezTo>
                  <a:pt x="985" y="394"/>
                  <a:pt x="1009" y="390"/>
                  <a:pt x="1030" y="386"/>
                </a:cubicBezTo>
                <a:cubicBezTo>
                  <a:pt x="1043" y="414"/>
                  <a:pt x="1057" y="442"/>
                  <a:pt x="1067" y="471"/>
                </a:cubicBezTo>
                <a:cubicBezTo>
                  <a:pt x="1081" y="506"/>
                  <a:pt x="1098" y="540"/>
                  <a:pt x="1093" y="579"/>
                </a:cubicBezTo>
                <a:cubicBezTo>
                  <a:pt x="1093" y="583"/>
                  <a:pt x="1096" y="586"/>
                  <a:pt x="1099" y="593"/>
                </a:cubicBezTo>
                <a:cubicBezTo>
                  <a:pt x="1140" y="543"/>
                  <a:pt x="1171" y="491"/>
                  <a:pt x="1188" y="432"/>
                </a:cubicBezTo>
                <a:cubicBezTo>
                  <a:pt x="1188" y="304"/>
                  <a:pt x="1188" y="304"/>
                  <a:pt x="1188" y="304"/>
                </a:cubicBezTo>
                <a:cubicBezTo>
                  <a:pt x="1187" y="301"/>
                  <a:pt x="1186" y="297"/>
                  <a:pt x="1184" y="295"/>
                </a:cubicBezTo>
                <a:cubicBezTo>
                  <a:pt x="1173" y="277"/>
                  <a:pt x="1161" y="260"/>
                  <a:pt x="1148" y="241"/>
                </a:cubicBezTo>
                <a:cubicBezTo>
                  <a:pt x="1167" y="235"/>
                  <a:pt x="1178" y="246"/>
                  <a:pt x="1188" y="256"/>
                </a:cubicBezTo>
                <a:cubicBezTo>
                  <a:pt x="1188" y="179"/>
                  <a:pt x="1188" y="179"/>
                  <a:pt x="1188" y="179"/>
                </a:cubicBezTo>
                <a:cubicBezTo>
                  <a:pt x="1179" y="177"/>
                  <a:pt x="1170" y="177"/>
                  <a:pt x="1160" y="178"/>
                </a:cubicBezTo>
                <a:cubicBezTo>
                  <a:pt x="1146" y="180"/>
                  <a:pt x="1133" y="187"/>
                  <a:pt x="1116" y="192"/>
                </a:cubicBezTo>
                <a:cubicBezTo>
                  <a:pt x="1119" y="139"/>
                  <a:pt x="1120" y="90"/>
                  <a:pt x="1133" y="41"/>
                </a:cubicBezTo>
                <a:cubicBezTo>
                  <a:pt x="1151" y="58"/>
                  <a:pt x="1166" y="75"/>
                  <a:pt x="1184" y="88"/>
                </a:cubicBezTo>
                <a:cubicBezTo>
                  <a:pt x="1186" y="89"/>
                  <a:pt x="1187" y="90"/>
                  <a:pt x="1188" y="91"/>
                </a:cubicBezTo>
                <a:cubicBezTo>
                  <a:pt x="1188" y="72"/>
                  <a:pt x="1188" y="72"/>
                  <a:pt x="1188" y="72"/>
                </a:cubicBezTo>
                <a:cubicBezTo>
                  <a:pt x="1181" y="66"/>
                  <a:pt x="1174" y="59"/>
                  <a:pt x="1167" y="52"/>
                </a:cubicBezTo>
                <a:cubicBezTo>
                  <a:pt x="1157" y="42"/>
                  <a:pt x="1150" y="28"/>
                  <a:pt x="1143" y="14"/>
                </a:cubicBezTo>
                <a:close/>
                <a:moveTo>
                  <a:pt x="1042" y="288"/>
                </a:moveTo>
                <a:cubicBezTo>
                  <a:pt x="1039" y="312"/>
                  <a:pt x="1036" y="333"/>
                  <a:pt x="1033" y="357"/>
                </a:cubicBezTo>
                <a:cubicBezTo>
                  <a:pt x="1019" y="371"/>
                  <a:pt x="1000" y="377"/>
                  <a:pt x="978" y="380"/>
                </a:cubicBezTo>
                <a:cubicBezTo>
                  <a:pt x="953" y="383"/>
                  <a:pt x="928" y="387"/>
                  <a:pt x="902" y="392"/>
                </a:cubicBezTo>
                <a:cubicBezTo>
                  <a:pt x="902" y="387"/>
                  <a:pt x="901" y="380"/>
                  <a:pt x="903" y="373"/>
                </a:cubicBezTo>
                <a:cubicBezTo>
                  <a:pt x="919" y="323"/>
                  <a:pt x="947" y="281"/>
                  <a:pt x="987" y="247"/>
                </a:cubicBezTo>
                <a:cubicBezTo>
                  <a:pt x="1007" y="230"/>
                  <a:pt x="1021" y="230"/>
                  <a:pt x="1047" y="246"/>
                </a:cubicBezTo>
                <a:cubicBezTo>
                  <a:pt x="1037" y="279"/>
                  <a:pt x="1006" y="295"/>
                  <a:pt x="986" y="321"/>
                </a:cubicBezTo>
                <a:cubicBezTo>
                  <a:pt x="1004" y="310"/>
                  <a:pt x="1022" y="300"/>
                  <a:pt x="1042" y="288"/>
                </a:cubicBezTo>
                <a:close/>
                <a:moveTo>
                  <a:pt x="1117" y="270"/>
                </a:moveTo>
                <a:cubicBezTo>
                  <a:pt x="1164" y="282"/>
                  <a:pt x="1181" y="306"/>
                  <a:pt x="1182" y="359"/>
                </a:cubicBezTo>
                <a:cubicBezTo>
                  <a:pt x="1183" y="404"/>
                  <a:pt x="1170" y="446"/>
                  <a:pt x="1150" y="485"/>
                </a:cubicBezTo>
                <a:cubicBezTo>
                  <a:pt x="1140" y="507"/>
                  <a:pt x="1125" y="527"/>
                  <a:pt x="1112" y="547"/>
                </a:cubicBezTo>
                <a:cubicBezTo>
                  <a:pt x="1104" y="503"/>
                  <a:pt x="1084" y="467"/>
                  <a:pt x="1067" y="430"/>
                </a:cubicBezTo>
                <a:cubicBezTo>
                  <a:pt x="1042" y="378"/>
                  <a:pt x="1048" y="329"/>
                  <a:pt x="1080" y="281"/>
                </a:cubicBezTo>
                <a:cubicBezTo>
                  <a:pt x="1081" y="280"/>
                  <a:pt x="1083" y="278"/>
                  <a:pt x="1085" y="277"/>
                </a:cubicBezTo>
                <a:cubicBezTo>
                  <a:pt x="1086" y="276"/>
                  <a:pt x="1089" y="276"/>
                  <a:pt x="1093" y="274"/>
                </a:cubicBezTo>
                <a:cubicBezTo>
                  <a:pt x="1111" y="306"/>
                  <a:pt x="1111" y="342"/>
                  <a:pt x="1120" y="377"/>
                </a:cubicBezTo>
                <a:cubicBezTo>
                  <a:pt x="1129" y="341"/>
                  <a:pt x="1121" y="306"/>
                  <a:pt x="1117" y="270"/>
                </a:cubicBezTo>
                <a:close/>
                <a:moveTo>
                  <a:pt x="1055" y="1164"/>
                </a:moveTo>
                <a:cubicBezTo>
                  <a:pt x="1049" y="1162"/>
                  <a:pt x="1043" y="1165"/>
                  <a:pt x="1033" y="1166"/>
                </a:cubicBezTo>
                <a:cubicBezTo>
                  <a:pt x="1035" y="1216"/>
                  <a:pt x="1037" y="1265"/>
                  <a:pt x="1040" y="1317"/>
                </a:cubicBezTo>
                <a:cubicBezTo>
                  <a:pt x="1021" y="1314"/>
                  <a:pt x="1003" y="1310"/>
                  <a:pt x="984" y="1309"/>
                </a:cubicBezTo>
                <a:cubicBezTo>
                  <a:pt x="952" y="1308"/>
                  <a:pt x="920" y="1310"/>
                  <a:pt x="900" y="1341"/>
                </a:cubicBezTo>
                <a:cubicBezTo>
                  <a:pt x="961" y="1472"/>
                  <a:pt x="1090" y="1509"/>
                  <a:pt x="1175" y="1469"/>
                </a:cubicBezTo>
                <a:cubicBezTo>
                  <a:pt x="1180" y="1479"/>
                  <a:pt x="1185" y="1489"/>
                  <a:pt x="1188" y="1500"/>
                </a:cubicBezTo>
                <a:cubicBezTo>
                  <a:pt x="1188" y="1279"/>
                  <a:pt x="1188" y="1279"/>
                  <a:pt x="1188" y="1279"/>
                </a:cubicBezTo>
                <a:cubicBezTo>
                  <a:pt x="1184" y="1266"/>
                  <a:pt x="1178" y="1254"/>
                  <a:pt x="1169" y="1243"/>
                </a:cubicBezTo>
                <a:cubicBezTo>
                  <a:pt x="1139" y="1206"/>
                  <a:pt x="1101" y="1179"/>
                  <a:pt x="1055" y="1164"/>
                </a:cubicBezTo>
                <a:close/>
                <a:moveTo>
                  <a:pt x="1033" y="1455"/>
                </a:moveTo>
                <a:cubicBezTo>
                  <a:pt x="980" y="1433"/>
                  <a:pt x="943" y="1395"/>
                  <a:pt x="918" y="1339"/>
                </a:cubicBezTo>
                <a:cubicBezTo>
                  <a:pt x="962" y="1319"/>
                  <a:pt x="1001" y="1324"/>
                  <a:pt x="1041" y="1338"/>
                </a:cubicBezTo>
                <a:cubicBezTo>
                  <a:pt x="1043" y="1340"/>
                  <a:pt x="1047" y="1341"/>
                  <a:pt x="1049" y="1343"/>
                </a:cubicBezTo>
                <a:cubicBezTo>
                  <a:pt x="1064" y="1366"/>
                  <a:pt x="1078" y="1389"/>
                  <a:pt x="1096" y="1418"/>
                </a:cubicBezTo>
                <a:cubicBezTo>
                  <a:pt x="1063" y="1402"/>
                  <a:pt x="1035" y="1389"/>
                  <a:pt x="1008" y="1376"/>
                </a:cubicBezTo>
                <a:cubicBezTo>
                  <a:pt x="1035" y="1412"/>
                  <a:pt x="1078" y="1426"/>
                  <a:pt x="1115" y="1453"/>
                </a:cubicBezTo>
                <a:cubicBezTo>
                  <a:pt x="1085" y="1471"/>
                  <a:pt x="1058" y="1465"/>
                  <a:pt x="1033" y="1455"/>
                </a:cubicBezTo>
                <a:close/>
                <a:moveTo>
                  <a:pt x="1166" y="1401"/>
                </a:moveTo>
                <a:cubicBezTo>
                  <a:pt x="1157" y="1363"/>
                  <a:pt x="1147" y="1328"/>
                  <a:pt x="1117" y="1302"/>
                </a:cubicBezTo>
                <a:cubicBezTo>
                  <a:pt x="1121" y="1312"/>
                  <a:pt x="1124" y="1322"/>
                  <a:pt x="1127" y="1331"/>
                </a:cubicBezTo>
                <a:cubicBezTo>
                  <a:pt x="1132" y="1342"/>
                  <a:pt x="1137" y="1353"/>
                  <a:pt x="1139" y="1365"/>
                </a:cubicBezTo>
                <a:cubicBezTo>
                  <a:pt x="1142" y="1376"/>
                  <a:pt x="1142" y="1388"/>
                  <a:pt x="1144" y="1403"/>
                </a:cubicBezTo>
                <a:cubicBezTo>
                  <a:pt x="1092" y="1391"/>
                  <a:pt x="1073" y="1357"/>
                  <a:pt x="1061" y="1315"/>
                </a:cubicBezTo>
                <a:cubicBezTo>
                  <a:pt x="1047" y="1271"/>
                  <a:pt x="1057" y="1226"/>
                  <a:pt x="1050" y="1179"/>
                </a:cubicBezTo>
                <a:cubicBezTo>
                  <a:pt x="1085" y="1189"/>
                  <a:pt x="1105" y="1210"/>
                  <a:pt x="1128" y="1227"/>
                </a:cubicBezTo>
                <a:cubicBezTo>
                  <a:pt x="1169" y="1255"/>
                  <a:pt x="1181" y="1298"/>
                  <a:pt x="1187" y="1344"/>
                </a:cubicBezTo>
                <a:cubicBezTo>
                  <a:pt x="1189" y="1364"/>
                  <a:pt x="1188" y="1384"/>
                  <a:pt x="1166" y="1401"/>
                </a:cubicBezTo>
                <a:close/>
              </a:path>
            </a:pathLst>
          </a:custGeom>
          <a:solidFill>
            <a:schemeClr val="accent3">
              <a:lumMod val="60000"/>
              <a:lumOff val="40000"/>
              <a:alpha val="40000"/>
            </a:schemeClr>
          </a:solidFill>
          <a:ln>
            <a:noFill/>
          </a:ln>
        </p:spPr>
      </p:sp>
      <p:sp>
        <p:nvSpPr>
          <p:cNvPr id="2" name="Title 1"/>
          <p:cNvSpPr>
            <a:spLocks noGrp="1"/>
          </p:cNvSpPr>
          <p:nvPr>
            <p:ph type="title"/>
          </p:nvPr>
        </p:nvSpPr>
        <p:spPr>
          <a:xfrm>
            <a:off x="6357367" y="1503907"/>
            <a:ext cx="2420786" cy="1687924"/>
          </a:xfrm>
        </p:spPr>
        <p:txBody>
          <a:bodyPr anchor="b">
            <a:normAutofit/>
          </a:bodyPr>
          <a:lstStyle>
            <a:lvl1pPr>
              <a:lnSpc>
                <a:spcPct val="104000"/>
              </a:lnSpc>
              <a:defRPr sz="2550"/>
            </a:lvl1pPr>
          </a:lstStyle>
          <a:p>
            <a:r>
              <a:rPr lang="en-US"/>
              <a:t>Click to edit Master title style</a:t>
            </a:r>
            <a:endParaRPr lang="en-US" dirty="0"/>
          </a:p>
        </p:txBody>
      </p:sp>
      <p:sp>
        <p:nvSpPr>
          <p:cNvPr id="3" name="Content Placeholder 2"/>
          <p:cNvSpPr>
            <a:spLocks noGrp="1"/>
          </p:cNvSpPr>
          <p:nvPr>
            <p:ph idx="1"/>
          </p:nvPr>
        </p:nvSpPr>
        <p:spPr>
          <a:xfrm>
            <a:off x="365798" y="441414"/>
            <a:ext cx="5697780" cy="5654586"/>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357367" y="3223804"/>
            <a:ext cx="2420786" cy="2872197"/>
          </a:xfrm>
        </p:spPr>
        <p:txBody>
          <a:bodyPr/>
          <a:lstStyle>
            <a:lvl1pPr marL="0" indent="0">
              <a:spcBef>
                <a:spcPts val="1050"/>
              </a:spcBef>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357417" y="6286501"/>
            <a:ext cx="2420786" cy="365125"/>
          </a:xfrm>
        </p:spPr>
        <p:txBody>
          <a:bodyPr/>
          <a:lstStyle>
            <a:lvl1pPr algn="l">
              <a:defRPr/>
            </a:lvl1pPr>
          </a:lstStyle>
          <a:p>
            <a:fld id="{77D0918B-50A2-419A-ADB3-02F28EB88275}" type="datetimeFigureOut">
              <a:rPr lang="en-US" smtClean="0"/>
              <a:t>9/16/2019</a:t>
            </a:fld>
            <a:endParaRPr lang="en-US"/>
          </a:p>
        </p:txBody>
      </p:sp>
      <p:sp>
        <p:nvSpPr>
          <p:cNvPr id="6" name="Footer Placeholder 5"/>
          <p:cNvSpPr>
            <a:spLocks noGrp="1"/>
          </p:cNvSpPr>
          <p:nvPr>
            <p:ph type="ftr" sz="quarter" idx="11"/>
          </p:nvPr>
        </p:nvSpPr>
        <p:spPr>
          <a:xfrm>
            <a:off x="365798" y="6286501"/>
            <a:ext cx="5697780" cy="365125"/>
          </a:xfrm>
        </p:spPr>
        <p:txBody>
          <a:bodyPr/>
          <a:lstStyle>
            <a:lvl1pPr algn="l">
              <a:defRPr/>
            </a:lvl1pPr>
          </a:lstStyle>
          <a:p>
            <a:endParaRPr lang="en-US"/>
          </a:p>
        </p:txBody>
      </p:sp>
      <p:sp>
        <p:nvSpPr>
          <p:cNvPr id="7" name="Slide Number Placeholder 6"/>
          <p:cNvSpPr>
            <a:spLocks noGrp="1"/>
          </p:cNvSpPr>
          <p:nvPr>
            <p:ph type="sldNum" sz="quarter" idx="12"/>
          </p:nvPr>
        </p:nvSpPr>
        <p:spPr>
          <a:xfrm>
            <a:off x="6357367" y="373605"/>
            <a:ext cx="2420786" cy="816481"/>
          </a:xfrm>
        </p:spPr>
        <p:txBody>
          <a:bodyPr anchor="t"/>
          <a:lstStyle>
            <a:lvl1pPr algn="l">
              <a:defRPr sz="3300"/>
            </a:lvl1pPr>
          </a:lstStyle>
          <a:p>
            <a:fld id="{CB055677-C493-4695-8B85-69A8A7434B8B}" type="slidenum">
              <a:rPr lang="en-US" smtClean="0"/>
              <a:t>‹#›</a:t>
            </a:fld>
            <a:endParaRPr lang="en-US"/>
          </a:p>
        </p:txBody>
      </p:sp>
    </p:spTree>
    <p:extLst>
      <p:ext uri="{BB962C8B-B14F-4D97-AF65-F5344CB8AC3E}">
        <p14:creationId xmlns:p14="http://schemas.microsoft.com/office/powerpoint/2010/main" val="64163629"/>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0" name="Freeform 5"/>
          <p:cNvSpPr>
            <a:spLocks noEditPoints="1"/>
          </p:cNvSpPr>
          <p:nvPr/>
        </p:nvSpPr>
        <p:spPr bwMode="auto">
          <a:xfrm>
            <a:off x="6308533" y="0"/>
            <a:ext cx="2835467" cy="6858000"/>
          </a:xfrm>
          <a:custGeom>
            <a:avLst/>
            <a:gdLst/>
            <a:ahLst/>
            <a:cxnLst/>
            <a:rect l="0" t="0" r="r" b="b"/>
            <a:pathLst>
              <a:path w="1189" h="2160">
                <a:moveTo>
                  <a:pt x="1000" y="1982"/>
                </a:moveTo>
                <a:cubicBezTo>
                  <a:pt x="1033" y="1946"/>
                  <a:pt x="1054" y="1904"/>
                  <a:pt x="1077" y="1863"/>
                </a:cubicBezTo>
                <a:cubicBezTo>
                  <a:pt x="1113" y="1797"/>
                  <a:pt x="1109" y="1731"/>
                  <a:pt x="1090" y="1663"/>
                </a:cubicBezTo>
                <a:cubicBezTo>
                  <a:pt x="1088" y="1658"/>
                  <a:pt x="1083" y="1654"/>
                  <a:pt x="1079" y="1649"/>
                </a:cubicBezTo>
                <a:cubicBezTo>
                  <a:pt x="1010" y="1686"/>
                  <a:pt x="950" y="1730"/>
                  <a:pt x="908" y="1797"/>
                </a:cubicBezTo>
                <a:cubicBezTo>
                  <a:pt x="887" y="1768"/>
                  <a:pt x="876" y="1734"/>
                  <a:pt x="839" y="1720"/>
                </a:cubicBezTo>
                <a:cubicBezTo>
                  <a:pt x="827" y="1741"/>
                  <a:pt x="812" y="1760"/>
                  <a:pt x="804" y="1781"/>
                </a:cubicBezTo>
                <a:cubicBezTo>
                  <a:pt x="793" y="1811"/>
                  <a:pt x="782" y="1843"/>
                  <a:pt x="780" y="1875"/>
                </a:cubicBezTo>
                <a:cubicBezTo>
                  <a:pt x="777" y="1933"/>
                  <a:pt x="787" y="1988"/>
                  <a:pt x="835" y="2029"/>
                </a:cubicBezTo>
                <a:cubicBezTo>
                  <a:pt x="840" y="2033"/>
                  <a:pt x="843" y="2038"/>
                  <a:pt x="849" y="2044"/>
                </a:cubicBezTo>
                <a:cubicBezTo>
                  <a:pt x="837" y="2050"/>
                  <a:pt x="828" y="2056"/>
                  <a:pt x="819" y="2060"/>
                </a:cubicBezTo>
                <a:cubicBezTo>
                  <a:pt x="758" y="2086"/>
                  <a:pt x="702" y="2119"/>
                  <a:pt x="652" y="2160"/>
                </a:cubicBezTo>
                <a:cubicBezTo>
                  <a:pt x="677" y="2160"/>
                  <a:pt x="677" y="2160"/>
                  <a:pt x="677" y="2160"/>
                </a:cubicBezTo>
                <a:cubicBezTo>
                  <a:pt x="722" y="2127"/>
                  <a:pt x="769" y="2098"/>
                  <a:pt x="821" y="2077"/>
                </a:cubicBezTo>
                <a:cubicBezTo>
                  <a:pt x="892" y="2047"/>
                  <a:pt x="964" y="2019"/>
                  <a:pt x="1035" y="1988"/>
                </a:cubicBezTo>
                <a:cubicBezTo>
                  <a:pt x="1087" y="1966"/>
                  <a:pt x="1138" y="1942"/>
                  <a:pt x="1188" y="1917"/>
                </a:cubicBezTo>
                <a:cubicBezTo>
                  <a:pt x="1188" y="1788"/>
                  <a:pt x="1188" y="1788"/>
                  <a:pt x="1188" y="1788"/>
                </a:cubicBezTo>
                <a:cubicBezTo>
                  <a:pt x="1187" y="1793"/>
                  <a:pt x="1185" y="1798"/>
                  <a:pt x="1184" y="1804"/>
                </a:cubicBezTo>
                <a:cubicBezTo>
                  <a:pt x="1155" y="1896"/>
                  <a:pt x="1087" y="1949"/>
                  <a:pt x="1000" y="1982"/>
                </a:cubicBezTo>
                <a:close/>
                <a:moveTo>
                  <a:pt x="853" y="1831"/>
                </a:moveTo>
                <a:cubicBezTo>
                  <a:pt x="826" y="1881"/>
                  <a:pt x="853" y="1928"/>
                  <a:pt x="844" y="1973"/>
                </a:cubicBezTo>
                <a:cubicBezTo>
                  <a:pt x="821" y="1968"/>
                  <a:pt x="811" y="1960"/>
                  <a:pt x="802" y="1937"/>
                </a:cubicBezTo>
                <a:cubicBezTo>
                  <a:pt x="791" y="1908"/>
                  <a:pt x="794" y="1878"/>
                  <a:pt x="800" y="1848"/>
                </a:cubicBezTo>
                <a:cubicBezTo>
                  <a:pt x="808" y="1802"/>
                  <a:pt x="822" y="1769"/>
                  <a:pt x="846" y="1742"/>
                </a:cubicBezTo>
                <a:cubicBezTo>
                  <a:pt x="898" y="1786"/>
                  <a:pt x="900" y="1828"/>
                  <a:pt x="855" y="1880"/>
                </a:cubicBezTo>
                <a:cubicBezTo>
                  <a:pt x="854" y="1864"/>
                  <a:pt x="854" y="1851"/>
                  <a:pt x="853" y="1831"/>
                </a:cubicBezTo>
                <a:close/>
                <a:moveTo>
                  <a:pt x="924" y="1977"/>
                </a:moveTo>
                <a:cubicBezTo>
                  <a:pt x="951" y="1933"/>
                  <a:pt x="976" y="1894"/>
                  <a:pt x="1000" y="1853"/>
                </a:cubicBezTo>
                <a:cubicBezTo>
                  <a:pt x="1003" y="1848"/>
                  <a:pt x="1002" y="1839"/>
                  <a:pt x="1004" y="1825"/>
                </a:cubicBezTo>
                <a:cubicBezTo>
                  <a:pt x="975" y="1879"/>
                  <a:pt x="940" y="1919"/>
                  <a:pt x="904" y="1960"/>
                </a:cubicBezTo>
                <a:cubicBezTo>
                  <a:pt x="883" y="1946"/>
                  <a:pt x="878" y="1924"/>
                  <a:pt x="883" y="1905"/>
                </a:cubicBezTo>
                <a:cubicBezTo>
                  <a:pt x="902" y="1823"/>
                  <a:pt x="944" y="1755"/>
                  <a:pt x="1014" y="1705"/>
                </a:cubicBezTo>
                <a:cubicBezTo>
                  <a:pt x="1033" y="1692"/>
                  <a:pt x="1054" y="1681"/>
                  <a:pt x="1076" y="1668"/>
                </a:cubicBezTo>
                <a:cubicBezTo>
                  <a:pt x="1092" y="1735"/>
                  <a:pt x="1097" y="1797"/>
                  <a:pt x="1063" y="1857"/>
                </a:cubicBezTo>
                <a:cubicBezTo>
                  <a:pt x="1054" y="1873"/>
                  <a:pt x="1046" y="1890"/>
                  <a:pt x="1037" y="1906"/>
                </a:cubicBezTo>
                <a:cubicBezTo>
                  <a:pt x="1015" y="1941"/>
                  <a:pt x="983" y="1963"/>
                  <a:pt x="944" y="1975"/>
                </a:cubicBezTo>
                <a:cubicBezTo>
                  <a:pt x="938" y="1977"/>
                  <a:pt x="932" y="1976"/>
                  <a:pt x="924" y="1977"/>
                </a:cubicBezTo>
                <a:close/>
                <a:moveTo>
                  <a:pt x="1188" y="0"/>
                </a:moveTo>
                <a:cubicBezTo>
                  <a:pt x="1188" y="0"/>
                  <a:pt x="1188" y="1"/>
                  <a:pt x="1188" y="1"/>
                </a:cubicBezTo>
                <a:cubicBezTo>
                  <a:pt x="1188" y="0"/>
                  <a:pt x="1188" y="0"/>
                  <a:pt x="1188" y="0"/>
                </a:cubicBezTo>
                <a:close/>
                <a:moveTo>
                  <a:pt x="944" y="2044"/>
                </a:moveTo>
                <a:cubicBezTo>
                  <a:pt x="938" y="2046"/>
                  <a:pt x="933" y="2051"/>
                  <a:pt x="928" y="2058"/>
                </a:cubicBezTo>
                <a:cubicBezTo>
                  <a:pt x="981" y="2061"/>
                  <a:pt x="1032" y="2041"/>
                  <a:pt x="1085" y="2058"/>
                </a:cubicBezTo>
                <a:cubicBezTo>
                  <a:pt x="1085" y="2072"/>
                  <a:pt x="1077" y="2075"/>
                  <a:pt x="1064" y="2073"/>
                </a:cubicBezTo>
                <a:cubicBezTo>
                  <a:pt x="1015" y="2065"/>
                  <a:pt x="965" y="2070"/>
                  <a:pt x="916" y="2071"/>
                </a:cubicBezTo>
                <a:cubicBezTo>
                  <a:pt x="888" y="2072"/>
                  <a:pt x="859" y="2074"/>
                  <a:pt x="843" y="2104"/>
                </a:cubicBezTo>
                <a:cubicBezTo>
                  <a:pt x="825" y="2097"/>
                  <a:pt x="812" y="2102"/>
                  <a:pt x="800" y="2116"/>
                </a:cubicBezTo>
                <a:cubicBezTo>
                  <a:pt x="792" y="2125"/>
                  <a:pt x="781" y="2130"/>
                  <a:pt x="772" y="2137"/>
                </a:cubicBezTo>
                <a:cubicBezTo>
                  <a:pt x="761" y="2146"/>
                  <a:pt x="752" y="2147"/>
                  <a:pt x="740" y="2130"/>
                </a:cubicBezTo>
                <a:cubicBezTo>
                  <a:pt x="739" y="2142"/>
                  <a:pt x="735" y="2152"/>
                  <a:pt x="731" y="2160"/>
                </a:cubicBezTo>
                <a:cubicBezTo>
                  <a:pt x="768" y="2160"/>
                  <a:pt x="768" y="2160"/>
                  <a:pt x="768" y="2160"/>
                </a:cubicBezTo>
                <a:cubicBezTo>
                  <a:pt x="782" y="2150"/>
                  <a:pt x="797" y="2140"/>
                  <a:pt x="813" y="2130"/>
                </a:cubicBezTo>
                <a:cubicBezTo>
                  <a:pt x="819" y="2127"/>
                  <a:pt x="827" y="2123"/>
                  <a:pt x="833" y="2124"/>
                </a:cubicBezTo>
                <a:cubicBezTo>
                  <a:pt x="854" y="2129"/>
                  <a:pt x="870" y="2119"/>
                  <a:pt x="887" y="2110"/>
                </a:cubicBezTo>
                <a:cubicBezTo>
                  <a:pt x="943" y="2084"/>
                  <a:pt x="1002" y="2083"/>
                  <a:pt x="1063" y="2091"/>
                </a:cubicBezTo>
                <a:cubicBezTo>
                  <a:pt x="1054" y="2113"/>
                  <a:pt x="1049" y="2137"/>
                  <a:pt x="1048" y="2160"/>
                </a:cubicBezTo>
                <a:cubicBezTo>
                  <a:pt x="1082" y="2160"/>
                  <a:pt x="1082" y="2160"/>
                  <a:pt x="1082" y="2160"/>
                </a:cubicBezTo>
                <a:cubicBezTo>
                  <a:pt x="1088" y="2149"/>
                  <a:pt x="1096" y="2139"/>
                  <a:pt x="1105" y="2128"/>
                </a:cubicBezTo>
                <a:cubicBezTo>
                  <a:pt x="1106" y="2139"/>
                  <a:pt x="1107" y="2150"/>
                  <a:pt x="1108" y="2160"/>
                </a:cubicBezTo>
                <a:cubicBezTo>
                  <a:pt x="1126" y="2160"/>
                  <a:pt x="1126" y="2160"/>
                  <a:pt x="1126" y="2160"/>
                </a:cubicBezTo>
                <a:cubicBezTo>
                  <a:pt x="1125" y="2147"/>
                  <a:pt x="1125" y="2134"/>
                  <a:pt x="1127" y="2120"/>
                </a:cubicBezTo>
                <a:cubicBezTo>
                  <a:pt x="1139" y="2123"/>
                  <a:pt x="1151" y="2126"/>
                  <a:pt x="1162" y="2129"/>
                </a:cubicBezTo>
                <a:cubicBezTo>
                  <a:pt x="1171" y="2137"/>
                  <a:pt x="1178" y="2147"/>
                  <a:pt x="1183" y="2160"/>
                </a:cubicBezTo>
                <a:cubicBezTo>
                  <a:pt x="1188" y="2160"/>
                  <a:pt x="1188" y="2160"/>
                  <a:pt x="1188" y="2160"/>
                </a:cubicBezTo>
                <a:cubicBezTo>
                  <a:pt x="1188" y="2075"/>
                  <a:pt x="1188" y="2075"/>
                  <a:pt x="1188" y="2075"/>
                </a:cubicBezTo>
                <a:cubicBezTo>
                  <a:pt x="1180" y="2072"/>
                  <a:pt x="1171" y="2068"/>
                  <a:pt x="1164" y="2063"/>
                </a:cubicBezTo>
                <a:cubicBezTo>
                  <a:pt x="1172" y="2059"/>
                  <a:pt x="1180" y="2055"/>
                  <a:pt x="1188" y="2052"/>
                </a:cubicBezTo>
                <a:cubicBezTo>
                  <a:pt x="1188" y="2033"/>
                  <a:pt x="1188" y="2033"/>
                  <a:pt x="1188" y="2033"/>
                </a:cubicBezTo>
                <a:cubicBezTo>
                  <a:pt x="1184" y="2033"/>
                  <a:pt x="1179" y="2034"/>
                  <a:pt x="1174" y="2035"/>
                </a:cubicBezTo>
                <a:cubicBezTo>
                  <a:pt x="1173" y="2033"/>
                  <a:pt x="1172" y="2032"/>
                  <a:pt x="1170" y="2030"/>
                </a:cubicBezTo>
                <a:cubicBezTo>
                  <a:pt x="1176" y="2023"/>
                  <a:pt x="1181" y="2014"/>
                  <a:pt x="1188" y="2008"/>
                </a:cubicBezTo>
                <a:cubicBezTo>
                  <a:pt x="1188" y="1978"/>
                  <a:pt x="1188" y="1978"/>
                  <a:pt x="1188" y="1978"/>
                </a:cubicBezTo>
                <a:cubicBezTo>
                  <a:pt x="1156" y="1994"/>
                  <a:pt x="1124" y="2015"/>
                  <a:pt x="1093" y="2040"/>
                </a:cubicBezTo>
                <a:cubicBezTo>
                  <a:pt x="1072" y="2038"/>
                  <a:pt x="1051" y="2035"/>
                  <a:pt x="1027" y="2033"/>
                </a:cubicBezTo>
                <a:cubicBezTo>
                  <a:pt x="1082" y="2005"/>
                  <a:pt x="1136" y="1979"/>
                  <a:pt x="1188" y="1952"/>
                </a:cubicBezTo>
                <a:cubicBezTo>
                  <a:pt x="1188" y="1936"/>
                  <a:pt x="1188" y="1936"/>
                  <a:pt x="1188" y="1936"/>
                </a:cubicBezTo>
                <a:cubicBezTo>
                  <a:pt x="1175" y="1942"/>
                  <a:pt x="1161" y="1949"/>
                  <a:pt x="1147" y="1955"/>
                </a:cubicBezTo>
                <a:cubicBezTo>
                  <a:pt x="1079" y="1983"/>
                  <a:pt x="1011" y="2014"/>
                  <a:pt x="944" y="2044"/>
                </a:cubicBezTo>
                <a:close/>
                <a:moveTo>
                  <a:pt x="1172" y="974"/>
                </a:moveTo>
                <a:cubicBezTo>
                  <a:pt x="1082" y="958"/>
                  <a:pt x="1004" y="929"/>
                  <a:pt x="935" y="870"/>
                </a:cubicBezTo>
                <a:cubicBezTo>
                  <a:pt x="1024" y="864"/>
                  <a:pt x="1090" y="826"/>
                  <a:pt x="1132" y="750"/>
                </a:cubicBezTo>
                <a:cubicBezTo>
                  <a:pt x="1084" y="682"/>
                  <a:pt x="924" y="680"/>
                  <a:pt x="841" y="773"/>
                </a:cubicBezTo>
                <a:cubicBezTo>
                  <a:pt x="807" y="722"/>
                  <a:pt x="781" y="669"/>
                  <a:pt x="780" y="607"/>
                </a:cubicBezTo>
                <a:cubicBezTo>
                  <a:pt x="780" y="588"/>
                  <a:pt x="782" y="570"/>
                  <a:pt x="768" y="553"/>
                </a:cubicBezTo>
                <a:cubicBezTo>
                  <a:pt x="764" y="548"/>
                  <a:pt x="764" y="539"/>
                  <a:pt x="765" y="532"/>
                </a:cubicBezTo>
                <a:cubicBezTo>
                  <a:pt x="772" y="448"/>
                  <a:pt x="793" y="367"/>
                  <a:pt x="828" y="290"/>
                </a:cubicBezTo>
                <a:cubicBezTo>
                  <a:pt x="840" y="264"/>
                  <a:pt x="858" y="241"/>
                  <a:pt x="881" y="222"/>
                </a:cubicBezTo>
                <a:cubicBezTo>
                  <a:pt x="889" y="215"/>
                  <a:pt x="897" y="206"/>
                  <a:pt x="905" y="198"/>
                </a:cubicBezTo>
                <a:cubicBezTo>
                  <a:pt x="893" y="174"/>
                  <a:pt x="874" y="173"/>
                  <a:pt x="854" y="176"/>
                </a:cubicBezTo>
                <a:cubicBezTo>
                  <a:pt x="811" y="182"/>
                  <a:pt x="781" y="209"/>
                  <a:pt x="764" y="246"/>
                </a:cubicBezTo>
                <a:cubicBezTo>
                  <a:pt x="715" y="348"/>
                  <a:pt x="698" y="456"/>
                  <a:pt x="705" y="569"/>
                </a:cubicBezTo>
                <a:cubicBezTo>
                  <a:pt x="705" y="579"/>
                  <a:pt x="704" y="590"/>
                  <a:pt x="704" y="603"/>
                </a:cubicBezTo>
                <a:cubicBezTo>
                  <a:pt x="696" y="600"/>
                  <a:pt x="690" y="599"/>
                  <a:pt x="684" y="597"/>
                </a:cubicBezTo>
                <a:cubicBezTo>
                  <a:pt x="626" y="573"/>
                  <a:pt x="572" y="588"/>
                  <a:pt x="521" y="617"/>
                </a:cubicBezTo>
                <a:cubicBezTo>
                  <a:pt x="494" y="633"/>
                  <a:pt x="470" y="656"/>
                  <a:pt x="448" y="680"/>
                </a:cubicBezTo>
                <a:cubicBezTo>
                  <a:pt x="432" y="696"/>
                  <a:pt x="422" y="718"/>
                  <a:pt x="409" y="738"/>
                </a:cubicBezTo>
                <a:cubicBezTo>
                  <a:pt x="438" y="766"/>
                  <a:pt x="474" y="760"/>
                  <a:pt x="509" y="766"/>
                </a:cubicBezTo>
                <a:cubicBezTo>
                  <a:pt x="467" y="834"/>
                  <a:pt x="455" y="907"/>
                  <a:pt x="453" y="985"/>
                </a:cubicBezTo>
                <a:cubicBezTo>
                  <a:pt x="459" y="986"/>
                  <a:pt x="465" y="989"/>
                  <a:pt x="470" y="988"/>
                </a:cubicBezTo>
                <a:cubicBezTo>
                  <a:pt x="540" y="975"/>
                  <a:pt x="601" y="949"/>
                  <a:pt x="643" y="887"/>
                </a:cubicBezTo>
                <a:cubicBezTo>
                  <a:pt x="670" y="848"/>
                  <a:pt x="698" y="811"/>
                  <a:pt x="715" y="766"/>
                </a:cubicBezTo>
                <a:cubicBezTo>
                  <a:pt x="724" y="859"/>
                  <a:pt x="708" y="943"/>
                  <a:pt x="638" y="1010"/>
                </a:cubicBezTo>
                <a:cubicBezTo>
                  <a:pt x="601" y="1045"/>
                  <a:pt x="563" y="1079"/>
                  <a:pt x="517" y="1100"/>
                </a:cubicBezTo>
                <a:cubicBezTo>
                  <a:pt x="460" y="1127"/>
                  <a:pt x="402" y="1151"/>
                  <a:pt x="334" y="1152"/>
                </a:cubicBezTo>
                <a:cubicBezTo>
                  <a:pt x="332" y="1058"/>
                  <a:pt x="242" y="958"/>
                  <a:pt x="98" y="963"/>
                </a:cubicBezTo>
                <a:cubicBezTo>
                  <a:pt x="78" y="994"/>
                  <a:pt x="91" y="1023"/>
                  <a:pt x="106" y="1052"/>
                </a:cubicBezTo>
                <a:cubicBezTo>
                  <a:pt x="115" y="1068"/>
                  <a:pt x="127" y="1083"/>
                  <a:pt x="138" y="1098"/>
                </a:cubicBezTo>
                <a:cubicBezTo>
                  <a:pt x="91" y="1119"/>
                  <a:pt x="46" y="1139"/>
                  <a:pt x="0" y="1159"/>
                </a:cubicBezTo>
                <a:cubicBezTo>
                  <a:pt x="3" y="1169"/>
                  <a:pt x="4" y="1176"/>
                  <a:pt x="8" y="1180"/>
                </a:cubicBezTo>
                <a:cubicBezTo>
                  <a:pt x="41" y="1215"/>
                  <a:pt x="84" y="1237"/>
                  <a:pt x="130" y="1247"/>
                </a:cubicBezTo>
                <a:cubicBezTo>
                  <a:pt x="165" y="1255"/>
                  <a:pt x="200" y="1242"/>
                  <a:pt x="234" y="1232"/>
                </a:cubicBezTo>
                <a:cubicBezTo>
                  <a:pt x="265" y="1223"/>
                  <a:pt x="290" y="1205"/>
                  <a:pt x="313" y="1184"/>
                </a:cubicBezTo>
                <a:cubicBezTo>
                  <a:pt x="322" y="1176"/>
                  <a:pt x="331" y="1169"/>
                  <a:pt x="348" y="1176"/>
                </a:cubicBezTo>
                <a:cubicBezTo>
                  <a:pt x="308" y="1202"/>
                  <a:pt x="285" y="1239"/>
                  <a:pt x="266" y="1280"/>
                </a:cubicBezTo>
                <a:cubicBezTo>
                  <a:pt x="247" y="1323"/>
                  <a:pt x="247" y="1367"/>
                  <a:pt x="252" y="1414"/>
                </a:cubicBezTo>
                <a:cubicBezTo>
                  <a:pt x="315" y="1407"/>
                  <a:pt x="362" y="1374"/>
                  <a:pt x="401" y="1328"/>
                </a:cubicBezTo>
                <a:cubicBezTo>
                  <a:pt x="440" y="1283"/>
                  <a:pt x="461" y="1230"/>
                  <a:pt x="453" y="1167"/>
                </a:cubicBezTo>
                <a:cubicBezTo>
                  <a:pt x="562" y="1132"/>
                  <a:pt x="652" y="1073"/>
                  <a:pt x="719" y="980"/>
                </a:cubicBezTo>
                <a:cubicBezTo>
                  <a:pt x="728" y="1089"/>
                  <a:pt x="709" y="1195"/>
                  <a:pt x="681" y="1300"/>
                </a:cubicBezTo>
                <a:cubicBezTo>
                  <a:pt x="661" y="1301"/>
                  <a:pt x="643" y="1300"/>
                  <a:pt x="625" y="1302"/>
                </a:cubicBezTo>
                <a:cubicBezTo>
                  <a:pt x="568" y="1309"/>
                  <a:pt x="517" y="1331"/>
                  <a:pt x="475" y="1370"/>
                </a:cubicBezTo>
                <a:cubicBezTo>
                  <a:pt x="455" y="1388"/>
                  <a:pt x="440" y="1413"/>
                  <a:pt x="424" y="1436"/>
                </a:cubicBezTo>
                <a:cubicBezTo>
                  <a:pt x="418" y="1445"/>
                  <a:pt x="423" y="1453"/>
                  <a:pt x="431" y="1461"/>
                </a:cubicBezTo>
                <a:cubicBezTo>
                  <a:pt x="454" y="1481"/>
                  <a:pt x="482" y="1483"/>
                  <a:pt x="510" y="1485"/>
                </a:cubicBezTo>
                <a:cubicBezTo>
                  <a:pt x="532" y="1487"/>
                  <a:pt x="554" y="1482"/>
                  <a:pt x="579" y="1480"/>
                </a:cubicBezTo>
                <a:cubicBezTo>
                  <a:pt x="558" y="1527"/>
                  <a:pt x="528" y="1566"/>
                  <a:pt x="497" y="1609"/>
                </a:cubicBezTo>
                <a:cubicBezTo>
                  <a:pt x="488" y="1595"/>
                  <a:pt x="481" y="1581"/>
                  <a:pt x="472" y="1571"/>
                </a:cubicBezTo>
                <a:cubicBezTo>
                  <a:pt x="448" y="1545"/>
                  <a:pt x="415" y="1541"/>
                  <a:pt x="383" y="1545"/>
                </a:cubicBezTo>
                <a:cubicBezTo>
                  <a:pt x="347" y="1550"/>
                  <a:pt x="314" y="1564"/>
                  <a:pt x="286" y="1586"/>
                </a:cubicBezTo>
                <a:cubicBezTo>
                  <a:pt x="270" y="1598"/>
                  <a:pt x="254" y="1608"/>
                  <a:pt x="238" y="1619"/>
                </a:cubicBezTo>
                <a:cubicBezTo>
                  <a:pt x="212" y="1637"/>
                  <a:pt x="184" y="1649"/>
                  <a:pt x="144" y="1639"/>
                </a:cubicBezTo>
                <a:cubicBezTo>
                  <a:pt x="166" y="1670"/>
                  <a:pt x="188" y="1693"/>
                  <a:pt x="217" y="1703"/>
                </a:cubicBezTo>
                <a:cubicBezTo>
                  <a:pt x="244" y="1712"/>
                  <a:pt x="275" y="1710"/>
                  <a:pt x="308" y="1713"/>
                </a:cubicBezTo>
                <a:cubicBezTo>
                  <a:pt x="271" y="1780"/>
                  <a:pt x="258" y="1852"/>
                  <a:pt x="259" y="1932"/>
                </a:cubicBezTo>
                <a:cubicBezTo>
                  <a:pt x="265" y="1929"/>
                  <a:pt x="270" y="1928"/>
                  <a:pt x="272" y="1925"/>
                </a:cubicBezTo>
                <a:cubicBezTo>
                  <a:pt x="293" y="1892"/>
                  <a:pt x="328" y="1876"/>
                  <a:pt x="360" y="1857"/>
                </a:cubicBezTo>
                <a:cubicBezTo>
                  <a:pt x="386" y="1841"/>
                  <a:pt x="414" y="1828"/>
                  <a:pt x="442" y="1814"/>
                </a:cubicBezTo>
                <a:cubicBezTo>
                  <a:pt x="456" y="1830"/>
                  <a:pt x="472" y="1849"/>
                  <a:pt x="487" y="1868"/>
                </a:cubicBezTo>
                <a:cubicBezTo>
                  <a:pt x="502" y="1887"/>
                  <a:pt x="516" y="1907"/>
                  <a:pt x="532" y="1927"/>
                </a:cubicBezTo>
                <a:cubicBezTo>
                  <a:pt x="580" y="1892"/>
                  <a:pt x="583" y="1835"/>
                  <a:pt x="585" y="1780"/>
                </a:cubicBezTo>
                <a:cubicBezTo>
                  <a:pt x="587" y="1723"/>
                  <a:pt x="573" y="1671"/>
                  <a:pt x="522" y="1636"/>
                </a:cubicBezTo>
                <a:cubicBezTo>
                  <a:pt x="543" y="1611"/>
                  <a:pt x="563" y="1589"/>
                  <a:pt x="581" y="1565"/>
                </a:cubicBezTo>
                <a:cubicBezTo>
                  <a:pt x="600" y="1542"/>
                  <a:pt x="616" y="1516"/>
                  <a:pt x="636" y="1487"/>
                </a:cubicBezTo>
                <a:cubicBezTo>
                  <a:pt x="655" y="1580"/>
                  <a:pt x="699" y="1653"/>
                  <a:pt x="785" y="1695"/>
                </a:cubicBezTo>
                <a:cubicBezTo>
                  <a:pt x="804" y="1678"/>
                  <a:pt x="809" y="1654"/>
                  <a:pt x="816" y="1632"/>
                </a:cubicBezTo>
                <a:cubicBezTo>
                  <a:pt x="835" y="1577"/>
                  <a:pt x="826" y="1522"/>
                  <a:pt x="808" y="1467"/>
                </a:cubicBezTo>
                <a:cubicBezTo>
                  <a:pt x="788" y="1406"/>
                  <a:pt x="752" y="1354"/>
                  <a:pt x="713" y="1301"/>
                </a:cubicBezTo>
                <a:cubicBezTo>
                  <a:pt x="741" y="1217"/>
                  <a:pt x="763" y="1129"/>
                  <a:pt x="769" y="1039"/>
                </a:cubicBezTo>
                <a:cubicBezTo>
                  <a:pt x="775" y="950"/>
                  <a:pt x="772" y="861"/>
                  <a:pt x="773" y="768"/>
                </a:cubicBezTo>
                <a:cubicBezTo>
                  <a:pt x="786" y="787"/>
                  <a:pt x="798" y="806"/>
                  <a:pt x="809" y="823"/>
                </a:cubicBezTo>
                <a:cubicBezTo>
                  <a:pt x="778" y="957"/>
                  <a:pt x="799" y="1075"/>
                  <a:pt x="903" y="1174"/>
                </a:cubicBezTo>
                <a:cubicBezTo>
                  <a:pt x="936" y="1140"/>
                  <a:pt x="950" y="1101"/>
                  <a:pt x="950" y="1058"/>
                </a:cubicBezTo>
                <a:cubicBezTo>
                  <a:pt x="949" y="1018"/>
                  <a:pt x="943" y="978"/>
                  <a:pt x="939" y="935"/>
                </a:cubicBezTo>
                <a:cubicBezTo>
                  <a:pt x="1011" y="985"/>
                  <a:pt x="1093" y="1003"/>
                  <a:pt x="1181" y="1016"/>
                </a:cubicBezTo>
                <a:cubicBezTo>
                  <a:pt x="1183" y="1021"/>
                  <a:pt x="1186" y="1027"/>
                  <a:pt x="1188" y="1032"/>
                </a:cubicBezTo>
                <a:cubicBezTo>
                  <a:pt x="1188" y="906"/>
                  <a:pt x="1188" y="906"/>
                  <a:pt x="1188" y="906"/>
                </a:cubicBezTo>
                <a:cubicBezTo>
                  <a:pt x="1185" y="895"/>
                  <a:pt x="1185" y="883"/>
                  <a:pt x="1188" y="871"/>
                </a:cubicBezTo>
                <a:cubicBezTo>
                  <a:pt x="1188" y="826"/>
                  <a:pt x="1188" y="826"/>
                  <a:pt x="1188" y="826"/>
                </a:cubicBezTo>
                <a:cubicBezTo>
                  <a:pt x="1164" y="869"/>
                  <a:pt x="1159" y="919"/>
                  <a:pt x="1172" y="974"/>
                </a:cubicBezTo>
                <a:close/>
                <a:moveTo>
                  <a:pt x="827" y="220"/>
                </a:moveTo>
                <a:cubicBezTo>
                  <a:pt x="823" y="242"/>
                  <a:pt x="823" y="242"/>
                  <a:pt x="790" y="245"/>
                </a:cubicBezTo>
                <a:cubicBezTo>
                  <a:pt x="804" y="221"/>
                  <a:pt x="804" y="221"/>
                  <a:pt x="827" y="220"/>
                </a:cubicBezTo>
                <a:close/>
                <a:moveTo>
                  <a:pt x="432" y="735"/>
                </a:moveTo>
                <a:cubicBezTo>
                  <a:pt x="446" y="701"/>
                  <a:pt x="469" y="674"/>
                  <a:pt x="506" y="646"/>
                </a:cubicBezTo>
                <a:cubicBezTo>
                  <a:pt x="531" y="628"/>
                  <a:pt x="556" y="612"/>
                  <a:pt x="587" y="609"/>
                </a:cubicBezTo>
                <a:cubicBezTo>
                  <a:pt x="611" y="607"/>
                  <a:pt x="623" y="612"/>
                  <a:pt x="638" y="630"/>
                </a:cubicBezTo>
                <a:cubicBezTo>
                  <a:pt x="602" y="658"/>
                  <a:pt x="548" y="655"/>
                  <a:pt x="515" y="701"/>
                </a:cubicBezTo>
                <a:cubicBezTo>
                  <a:pt x="533" y="693"/>
                  <a:pt x="545" y="688"/>
                  <a:pt x="559" y="682"/>
                </a:cubicBezTo>
                <a:cubicBezTo>
                  <a:pt x="533" y="745"/>
                  <a:pt x="494" y="762"/>
                  <a:pt x="432" y="735"/>
                </a:cubicBezTo>
                <a:close/>
                <a:moveTo>
                  <a:pt x="664" y="833"/>
                </a:moveTo>
                <a:cubicBezTo>
                  <a:pt x="654" y="848"/>
                  <a:pt x="642" y="862"/>
                  <a:pt x="632" y="878"/>
                </a:cubicBezTo>
                <a:cubicBezTo>
                  <a:pt x="594" y="935"/>
                  <a:pt x="535" y="958"/>
                  <a:pt x="469" y="974"/>
                </a:cubicBezTo>
                <a:cubicBezTo>
                  <a:pt x="471" y="948"/>
                  <a:pt x="470" y="924"/>
                  <a:pt x="474" y="901"/>
                </a:cubicBezTo>
                <a:cubicBezTo>
                  <a:pt x="487" y="817"/>
                  <a:pt x="529" y="749"/>
                  <a:pt x="594" y="695"/>
                </a:cubicBezTo>
                <a:cubicBezTo>
                  <a:pt x="609" y="682"/>
                  <a:pt x="631" y="677"/>
                  <a:pt x="653" y="690"/>
                </a:cubicBezTo>
                <a:cubicBezTo>
                  <a:pt x="632" y="740"/>
                  <a:pt x="613" y="789"/>
                  <a:pt x="577" y="840"/>
                </a:cubicBezTo>
                <a:cubicBezTo>
                  <a:pt x="589" y="831"/>
                  <a:pt x="597" y="828"/>
                  <a:pt x="600" y="823"/>
                </a:cubicBezTo>
                <a:cubicBezTo>
                  <a:pt x="626" y="783"/>
                  <a:pt x="650" y="743"/>
                  <a:pt x="677" y="700"/>
                </a:cubicBezTo>
                <a:cubicBezTo>
                  <a:pt x="680" y="707"/>
                  <a:pt x="684" y="713"/>
                  <a:pt x="685" y="719"/>
                </a:cubicBezTo>
                <a:cubicBezTo>
                  <a:pt x="691" y="759"/>
                  <a:pt x="686" y="798"/>
                  <a:pt x="664" y="833"/>
                </a:cubicBezTo>
                <a:close/>
                <a:moveTo>
                  <a:pt x="227" y="1218"/>
                </a:moveTo>
                <a:cubicBezTo>
                  <a:pt x="184" y="1233"/>
                  <a:pt x="141" y="1241"/>
                  <a:pt x="97" y="1218"/>
                </a:cubicBezTo>
                <a:cubicBezTo>
                  <a:pt x="72" y="1204"/>
                  <a:pt x="44" y="1196"/>
                  <a:pt x="19" y="1169"/>
                </a:cubicBezTo>
                <a:cubicBezTo>
                  <a:pt x="65" y="1154"/>
                  <a:pt x="100" y="1126"/>
                  <a:pt x="145" y="1118"/>
                </a:cubicBezTo>
                <a:cubicBezTo>
                  <a:pt x="189" y="1110"/>
                  <a:pt x="228" y="1112"/>
                  <a:pt x="262" y="1153"/>
                </a:cubicBezTo>
                <a:cubicBezTo>
                  <a:pt x="247" y="1158"/>
                  <a:pt x="236" y="1164"/>
                  <a:pt x="225" y="1166"/>
                </a:cubicBezTo>
                <a:cubicBezTo>
                  <a:pt x="214" y="1169"/>
                  <a:pt x="202" y="1169"/>
                  <a:pt x="190" y="1170"/>
                </a:cubicBezTo>
                <a:cubicBezTo>
                  <a:pt x="180" y="1171"/>
                  <a:pt x="169" y="1173"/>
                  <a:pt x="159" y="1174"/>
                </a:cubicBezTo>
                <a:cubicBezTo>
                  <a:pt x="196" y="1190"/>
                  <a:pt x="232" y="1183"/>
                  <a:pt x="270" y="1174"/>
                </a:cubicBezTo>
                <a:cubicBezTo>
                  <a:pt x="264" y="1201"/>
                  <a:pt x="247" y="1211"/>
                  <a:pt x="227" y="1218"/>
                </a:cubicBezTo>
                <a:close/>
                <a:moveTo>
                  <a:pt x="294" y="1105"/>
                </a:moveTo>
                <a:cubicBezTo>
                  <a:pt x="253" y="1083"/>
                  <a:pt x="221" y="1052"/>
                  <a:pt x="176" y="1043"/>
                </a:cubicBezTo>
                <a:cubicBezTo>
                  <a:pt x="200" y="1062"/>
                  <a:pt x="224" y="1081"/>
                  <a:pt x="253" y="1104"/>
                </a:cubicBezTo>
                <a:cubicBezTo>
                  <a:pt x="220" y="1100"/>
                  <a:pt x="193" y="1098"/>
                  <a:pt x="166" y="1094"/>
                </a:cubicBezTo>
                <a:cubicBezTo>
                  <a:pt x="163" y="1094"/>
                  <a:pt x="160" y="1091"/>
                  <a:pt x="158" y="1089"/>
                </a:cubicBezTo>
                <a:cubicBezTo>
                  <a:pt x="127" y="1060"/>
                  <a:pt x="105" y="1027"/>
                  <a:pt x="104" y="980"/>
                </a:cubicBezTo>
                <a:cubicBezTo>
                  <a:pt x="164" y="977"/>
                  <a:pt x="215" y="993"/>
                  <a:pt x="258" y="1030"/>
                </a:cubicBezTo>
                <a:cubicBezTo>
                  <a:pt x="279" y="1048"/>
                  <a:pt x="297" y="1070"/>
                  <a:pt x="294" y="1105"/>
                </a:cubicBezTo>
                <a:close/>
                <a:moveTo>
                  <a:pt x="414" y="1276"/>
                </a:moveTo>
                <a:cubicBezTo>
                  <a:pt x="398" y="1312"/>
                  <a:pt x="372" y="1338"/>
                  <a:pt x="341" y="1361"/>
                </a:cubicBezTo>
                <a:cubicBezTo>
                  <a:pt x="319" y="1378"/>
                  <a:pt x="296" y="1392"/>
                  <a:pt x="264" y="1394"/>
                </a:cubicBezTo>
                <a:cubicBezTo>
                  <a:pt x="266" y="1369"/>
                  <a:pt x="266" y="1347"/>
                  <a:pt x="270" y="1325"/>
                </a:cubicBezTo>
                <a:cubicBezTo>
                  <a:pt x="277" y="1283"/>
                  <a:pt x="297" y="1246"/>
                  <a:pt x="328" y="1216"/>
                </a:cubicBezTo>
                <a:cubicBezTo>
                  <a:pt x="345" y="1199"/>
                  <a:pt x="366" y="1187"/>
                  <a:pt x="396" y="1196"/>
                </a:cubicBezTo>
                <a:cubicBezTo>
                  <a:pt x="385" y="1234"/>
                  <a:pt x="350" y="1260"/>
                  <a:pt x="348" y="1299"/>
                </a:cubicBezTo>
                <a:cubicBezTo>
                  <a:pt x="368" y="1273"/>
                  <a:pt x="389" y="1247"/>
                  <a:pt x="412" y="1218"/>
                </a:cubicBezTo>
                <a:cubicBezTo>
                  <a:pt x="424" y="1242"/>
                  <a:pt x="421" y="1259"/>
                  <a:pt x="414" y="1276"/>
                </a:cubicBezTo>
                <a:close/>
                <a:moveTo>
                  <a:pt x="536" y="1112"/>
                </a:moveTo>
                <a:cubicBezTo>
                  <a:pt x="573" y="1085"/>
                  <a:pt x="606" y="1060"/>
                  <a:pt x="639" y="1035"/>
                </a:cubicBezTo>
                <a:cubicBezTo>
                  <a:pt x="615" y="1068"/>
                  <a:pt x="570" y="1101"/>
                  <a:pt x="536" y="1112"/>
                </a:cubicBezTo>
                <a:close/>
                <a:moveTo>
                  <a:pt x="233" y="1691"/>
                </a:moveTo>
                <a:cubicBezTo>
                  <a:pt x="217" y="1689"/>
                  <a:pt x="201" y="1683"/>
                  <a:pt x="191" y="1665"/>
                </a:cubicBezTo>
                <a:cubicBezTo>
                  <a:pt x="222" y="1646"/>
                  <a:pt x="251" y="1631"/>
                  <a:pt x="278" y="1611"/>
                </a:cubicBezTo>
                <a:cubicBezTo>
                  <a:pt x="300" y="1594"/>
                  <a:pt x="325" y="1586"/>
                  <a:pt x="351" y="1580"/>
                </a:cubicBezTo>
                <a:cubicBezTo>
                  <a:pt x="372" y="1575"/>
                  <a:pt x="392" y="1577"/>
                  <a:pt x="411" y="1594"/>
                </a:cubicBezTo>
                <a:cubicBezTo>
                  <a:pt x="389" y="1602"/>
                  <a:pt x="369" y="1609"/>
                  <a:pt x="350" y="1616"/>
                </a:cubicBezTo>
                <a:cubicBezTo>
                  <a:pt x="367" y="1617"/>
                  <a:pt x="382" y="1614"/>
                  <a:pt x="398" y="1613"/>
                </a:cubicBezTo>
                <a:cubicBezTo>
                  <a:pt x="413" y="1612"/>
                  <a:pt x="430" y="1609"/>
                  <a:pt x="442" y="1627"/>
                </a:cubicBezTo>
                <a:cubicBezTo>
                  <a:pt x="420" y="1634"/>
                  <a:pt x="399" y="1639"/>
                  <a:pt x="380" y="1646"/>
                </a:cubicBezTo>
                <a:cubicBezTo>
                  <a:pt x="359" y="1654"/>
                  <a:pt x="347" y="1678"/>
                  <a:pt x="321" y="1677"/>
                </a:cubicBezTo>
                <a:cubicBezTo>
                  <a:pt x="295" y="1704"/>
                  <a:pt x="263" y="1694"/>
                  <a:pt x="233" y="1691"/>
                </a:cubicBezTo>
                <a:close/>
                <a:moveTo>
                  <a:pt x="386" y="1825"/>
                </a:moveTo>
                <a:cubicBezTo>
                  <a:pt x="349" y="1843"/>
                  <a:pt x="311" y="1859"/>
                  <a:pt x="277" y="1888"/>
                </a:cubicBezTo>
                <a:cubicBezTo>
                  <a:pt x="280" y="1864"/>
                  <a:pt x="281" y="1839"/>
                  <a:pt x="286" y="1816"/>
                </a:cubicBezTo>
                <a:cubicBezTo>
                  <a:pt x="296" y="1773"/>
                  <a:pt x="312" y="1732"/>
                  <a:pt x="341" y="1697"/>
                </a:cubicBezTo>
                <a:cubicBezTo>
                  <a:pt x="375" y="1657"/>
                  <a:pt x="403" y="1649"/>
                  <a:pt x="447" y="1669"/>
                </a:cubicBezTo>
                <a:cubicBezTo>
                  <a:pt x="422" y="1694"/>
                  <a:pt x="393" y="1717"/>
                  <a:pt x="378" y="1751"/>
                </a:cubicBezTo>
                <a:cubicBezTo>
                  <a:pt x="407" y="1730"/>
                  <a:pt x="429" y="1700"/>
                  <a:pt x="463" y="1687"/>
                </a:cubicBezTo>
                <a:cubicBezTo>
                  <a:pt x="466" y="1692"/>
                  <a:pt x="467" y="1693"/>
                  <a:pt x="468" y="1695"/>
                </a:cubicBezTo>
                <a:cubicBezTo>
                  <a:pt x="469" y="1697"/>
                  <a:pt x="469" y="1699"/>
                  <a:pt x="469" y="1701"/>
                </a:cubicBezTo>
                <a:cubicBezTo>
                  <a:pt x="465" y="1758"/>
                  <a:pt x="438" y="1800"/>
                  <a:pt x="386" y="1825"/>
                </a:cubicBezTo>
                <a:close/>
                <a:moveTo>
                  <a:pt x="563" y="1732"/>
                </a:moveTo>
                <a:cubicBezTo>
                  <a:pt x="573" y="1784"/>
                  <a:pt x="568" y="1835"/>
                  <a:pt x="549" y="1884"/>
                </a:cubicBezTo>
                <a:cubicBezTo>
                  <a:pt x="547" y="1890"/>
                  <a:pt x="541" y="1896"/>
                  <a:pt x="538" y="1899"/>
                </a:cubicBezTo>
                <a:cubicBezTo>
                  <a:pt x="520" y="1879"/>
                  <a:pt x="504" y="1860"/>
                  <a:pt x="487" y="1842"/>
                </a:cubicBezTo>
                <a:cubicBezTo>
                  <a:pt x="471" y="1826"/>
                  <a:pt x="460" y="1809"/>
                  <a:pt x="458" y="1790"/>
                </a:cubicBezTo>
                <a:cubicBezTo>
                  <a:pt x="471" y="1769"/>
                  <a:pt x="482" y="1751"/>
                  <a:pt x="494" y="1730"/>
                </a:cubicBezTo>
                <a:cubicBezTo>
                  <a:pt x="503" y="1752"/>
                  <a:pt x="510" y="1772"/>
                  <a:pt x="518" y="1791"/>
                </a:cubicBezTo>
                <a:cubicBezTo>
                  <a:pt x="518" y="1758"/>
                  <a:pt x="504" y="1727"/>
                  <a:pt x="517" y="1694"/>
                </a:cubicBezTo>
                <a:cubicBezTo>
                  <a:pt x="547" y="1699"/>
                  <a:pt x="558" y="1707"/>
                  <a:pt x="563" y="1732"/>
                </a:cubicBezTo>
                <a:close/>
                <a:moveTo>
                  <a:pt x="537" y="1590"/>
                </a:moveTo>
                <a:cubicBezTo>
                  <a:pt x="578" y="1505"/>
                  <a:pt x="602" y="1470"/>
                  <a:pt x="627" y="1456"/>
                </a:cubicBezTo>
                <a:cubicBezTo>
                  <a:pt x="607" y="1510"/>
                  <a:pt x="575" y="1552"/>
                  <a:pt x="537" y="1590"/>
                </a:cubicBezTo>
                <a:close/>
                <a:moveTo>
                  <a:pt x="588" y="1454"/>
                </a:moveTo>
                <a:cubicBezTo>
                  <a:pt x="574" y="1460"/>
                  <a:pt x="560" y="1467"/>
                  <a:pt x="545" y="1468"/>
                </a:cubicBezTo>
                <a:cubicBezTo>
                  <a:pt x="510" y="1473"/>
                  <a:pt x="475" y="1471"/>
                  <a:pt x="443" y="1450"/>
                </a:cubicBezTo>
                <a:cubicBezTo>
                  <a:pt x="461" y="1372"/>
                  <a:pt x="589" y="1301"/>
                  <a:pt x="638" y="1340"/>
                </a:cubicBezTo>
                <a:cubicBezTo>
                  <a:pt x="614" y="1381"/>
                  <a:pt x="569" y="1395"/>
                  <a:pt x="529" y="1423"/>
                </a:cubicBezTo>
                <a:cubicBezTo>
                  <a:pt x="575" y="1418"/>
                  <a:pt x="605" y="1389"/>
                  <a:pt x="642" y="1370"/>
                </a:cubicBezTo>
                <a:cubicBezTo>
                  <a:pt x="642" y="1414"/>
                  <a:pt x="622" y="1439"/>
                  <a:pt x="588" y="1454"/>
                </a:cubicBezTo>
                <a:close/>
                <a:moveTo>
                  <a:pt x="786" y="1460"/>
                </a:moveTo>
                <a:cubicBezTo>
                  <a:pt x="821" y="1530"/>
                  <a:pt x="818" y="1601"/>
                  <a:pt x="781" y="1672"/>
                </a:cubicBezTo>
                <a:cubicBezTo>
                  <a:pt x="697" y="1634"/>
                  <a:pt x="647" y="1532"/>
                  <a:pt x="653" y="1449"/>
                </a:cubicBezTo>
                <a:cubicBezTo>
                  <a:pt x="655" y="1429"/>
                  <a:pt x="662" y="1408"/>
                  <a:pt x="682" y="1393"/>
                </a:cubicBezTo>
                <a:cubicBezTo>
                  <a:pt x="696" y="1428"/>
                  <a:pt x="710" y="1461"/>
                  <a:pt x="723" y="1493"/>
                </a:cubicBezTo>
                <a:cubicBezTo>
                  <a:pt x="725" y="1492"/>
                  <a:pt x="727" y="1492"/>
                  <a:pt x="729" y="1491"/>
                </a:cubicBezTo>
                <a:cubicBezTo>
                  <a:pt x="721" y="1457"/>
                  <a:pt x="713" y="1422"/>
                  <a:pt x="704" y="1387"/>
                </a:cubicBezTo>
                <a:cubicBezTo>
                  <a:pt x="732" y="1387"/>
                  <a:pt x="760" y="1408"/>
                  <a:pt x="786" y="1460"/>
                </a:cubicBezTo>
                <a:close/>
                <a:moveTo>
                  <a:pt x="966" y="721"/>
                </a:moveTo>
                <a:cubicBezTo>
                  <a:pt x="1019" y="706"/>
                  <a:pt x="1068" y="725"/>
                  <a:pt x="1115" y="748"/>
                </a:cubicBezTo>
                <a:cubicBezTo>
                  <a:pt x="1073" y="819"/>
                  <a:pt x="974" y="867"/>
                  <a:pt x="919" y="845"/>
                </a:cubicBezTo>
                <a:cubicBezTo>
                  <a:pt x="912" y="836"/>
                  <a:pt x="904" y="828"/>
                  <a:pt x="896" y="818"/>
                </a:cubicBezTo>
                <a:cubicBezTo>
                  <a:pt x="931" y="793"/>
                  <a:pt x="972" y="788"/>
                  <a:pt x="1012" y="773"/>
                </a:cubicBezTo>
                <a:cubicBezTo>
                  <a:pt x="977" y="768"/>
                  <a:pt x="937" y="775"/>
                  <a:pt x="894" y="795"/>
                </a:cubicBezTo>
                <a:cubicBezTo>
                  <a:pt x="909" y="755"/>
                  <a:pt x="931" y="731"/>
                  <a:pt x="966" y="721"/>
                </a:cubicBezTo>
                <a:close/>
                <a:moveTo>
                  <a:pt x="752" y="668"/>
                </a:moveTo>
                <a:cubicBezTo>
                  <a:pt x="748" y="675"/>
                  <a:pt x="745" y="682"/>
                  <a:pt x="746" y="688"/>
                </a:cubicBezTo>
                <a:cubicBezTo>
                  <a:pt x="749" y="762"/>
                  <a:pt x="752" y="836"/>
                  <a:pt x="756" y="909"/>
                </a:cubicBezTo>
                <a:cubicBezTo>
                  <a:pt x="761" y="981"/>
                  <a:pt x="754" y="1051"/>
                  <a:pt x="743" y="1121"/>
                </a:cubicBezTo>
                <a:cubicBezTo>
                  <a:pt x="740" y="1134"/>
                  <a:pt x="736" y="1148"/>
                  <a:pt x="733" y="1161"/>
                </a:cubicBezTo>
                <a:cubicBezTo>
                  <a:pt x="731" y="1132"/>
                  <a:pt x="736" y="1105"/>
                  <a:pt x="738" y="1077"/>
                </a:cubicBezTo>
                <a:cubicBezTo>
                  <a:pt x="744" y="983"/>
                  <a:pt x="742" y="889"/>
                  <a:pt x="737" y="795"/>
                </a:cubicBezTo>
                <a:cubicBezTo>
                  <a:pt x="732" y="718"/>
                  <a:pt x="726" y="640"/>
                  <a:pt x="720" y="563"/>
                </a:cubicBezTo>
                <a:cubicBezTo>
                  <a:pt x="715" y="490"/>
                  <a:pt x="724" y="418"/>
                  <a:pt x="742" y="347"/>
                </a:cubicBezTo>
                <a:cubicBezTo>
                  <a:pt x="748" y="323"/>
                  <a:pt x="759" y="301"/>
                  <a:pt x="768" y="278"/>
                </a:cubicBezTo>
                <a:cubicBezTo>
                  <a:pt x="788" y="284"/>
                  <a:pt x="787" y="298"/>
                  <a:pt x="786" y="310"/>
                </a:cubicBezTo>
                <a:cubicBezTo>
                  <a:pt x="785" y="324"/>
                  <a:pt x="783" y="338"/>
                  <a:pt x="779" y="351"/>
                </a:cubicBezTo>
                <a:cubicBezTo>
                  <a:pt x="767" y="390"/>
                  <a:pt x="779" y="437"/>
                  <a:pt x="732" y="467"/>
                </a:cubicBezTo>
                <a:cubicBezTo>
                  <a:pt x="752" y="470"/>
                  <a:pt x="756" y="479"/>
                  <a:pt x="753" y="492"/>
                </a:cubicBezTo>
                <a:cubicBezTo>
                  <a:pt x="750" y="504"/>
                  <a:pt x="750" y="516"/>
                  <a:pt x="746" y="527"/>
                </a:cubicBezTo>
                <a:cubicBezTo>
                  <a:pt x="739" y="544"/>
                  <a:pt x="741" y="558"/>
                  <a:pt x="755" y="571"/>
                </a:cubicBezTo>
                <a:cubicBezTo>
                  <a:pt x="735" y="599"/>
                  <a:pt x="746" y="625"/>
                  <a:pt x="758" y="651"/>
                </a:cubicBezTo>
                <a:cubicBezTo>
                  <a:pt x="779" y="696"/>
                  <a:pt x="796" y="742"/>
                  <a:pt x="825" y="783"/>
                </a:cubicBezTo>
                <a:cubicBezTo>
                  <a:pt x="833" y="793"/>
                  <a:pt x="834" y="801"/>
                  <a:pt x="821" y="808"/>
                </a:cubicBezTo>
                <a:cubicBezTo>
                  <a:pt x="782" y="769"/>
                  <a:pt x="778" y="713"/>
                  <a:pt x="752" y="668"/>
                </a:cubicBezTo>
                <a:close/>
                <a:moveTo>
                  <a:pt x="904" y="1151"/>
                </a:moveTo>
                <a:cubicBezTo>
                  <a:pt x="900" y="1148"/>
                  <a:pt x="895" y="1145"/>
                  <a:pt x="892" y="1142"/>
                </a:cubicBezTo>
                <a:cubicBezTo>
                  <a:pt x="886" y="1135"/>
                  <a:pt x="880" y="1129"/>
                  <a:pt x="874" y="1122"/>
                </a:cubicBezTo>
                <a:cubicBezTo>
                  <a:pt x="829" y="1064"/>
                  <a:pt x="815" y="998"/>
                  <a:pt x="823" y="926"/>
                </a:cubicBezTo>
                <a:cubicBezTo>
                  <a:pt x="824" y="916"/>
                  <a:pt x="830" y="906"/>
                  <a:pt x="835" y="897"/>
                </a:cubicBezTo>
                <a:cubicBezTo>
                  <a:pt x="837" y="897"/>
                  <a:pt x="839" y="898"/>
                  <a:pt x="841" y="898"/>
                </a:cubicBezTo>
                <a:cubicBezTo>
                  <a:pt x="854" y="943"/>
                  <a:pt x="867" y="987"/>
                  <a:pt x="881" y="1032"/>
                </a:cubicBezTo>
                <a:cubicBezTo>
                  <a:pt x="885" y="979"/>
                  <a:pt x="857" y="932"/>
                  <a:pt x="861" y="876"/>
                </a:cubicBezTo>
                <a:cubicBezTo>
                  <a:pt x="941" y="925"/>
                  <a:pt x="958" y="1084"/>
                  <a:pt x="904" y="1151"/>
                </a:cubicBezTo>
                <a:close/>
                <a:moveTo>
                  <a:pt x="911" y="881"/>
                </a:moveTo>
                <a:cubicBezTo>
                  <a:pt x="947" y="902"/>
                  <a:pt x="982" y="927"/>
                  <a:pt x="1020" y="945"/>
                </a:cubicBezTo>
                <a:cubicBezTo>
                  <a:pt x="1058" y="962"/>
                  <a:pt x="1099" y="974"/>
                  <a:pt x="1143" y="990"/>
                </a:cubicBezTo>
                <a:cubicBezTo>
                  <a:pt x="1065" y="987"/>
                  <a:pt x="932" y="931"/>
                  <a:pt x="911" y="881"/>
                </a:cubicBezTo>
                <a:close/>
                <a:moveTo>
                  <a:pt x="756" y="413"/>
                </a:moveTo>
                <a:cubicBezTo>
                  <a:pt x="764" y="398"/>
                  <a:pt x="771" y="384"/>
                  <a:pt x="749" y="373"/>
                </a:cubicBezTo>
                <a:cubicBezTo>
                  <a:pt x="744" y="388"/>
                  <a:pt x="740" y="401"/>
                  <a:pt x="756" y="413"/>
                </a:cubicBezTo>
                <a:close/>
                <a:moveTo>
                  <a:pt x="1143" y="14"/>
                </a:moveTo>
                <a:cubicBezTo>
                  <a:pt x="1141" y="10"/>
                  <a:pt x="1139" y="5"/>
                  <a:pt x="1137" y="0"/>
                </a:cubicBezTo>
                <a:cubicBezTo>
                  <a:pt x="1114" y="0"/>
                  <a:pt x="1114" y="0"/>
                  <a:pt x="1114" y="0"/>
                </a:cubicBezTo>
                <a:cubicBezTo>
                  <a:pt x="1121" y="27"/>
                  <a:pt x="1116" y="70"/>
                  <a:pt x="1097" y="152"/>
                </a:cubicBezTo>
                <a:cubicBezTo>
                  <a:pt x="1092" y="102"/>
                  <a:pt x="1093" y="52"/>
                  <a:pt x="1108" y="0"/>
                </a:cubicBezTo>
                <a:cubicBezTo>
                  <a:pt x="1069" y="0"/>
                  <a:pt x="1069" y="0"/>
                  <a:pt x="1069" y="0"/>
                </a:cubicBezTo>
                <a:cubicBezTo>
                  <a:pt x="1016" y="52"/>
                  <a:pt x="931" y="82"/>
                  <a:pt x="855" y="63"/>
                </a:cubicBezTo>
                <a:cubicBezTo>
                  <a:pt x="860" y="40"/>
                  <a:pt x="867" y="19"/>
                  <a:pt x="876" y="0"/>
                </a:cubicBezTo>
                <a:cubicBezTo>
                  <a:pt x="857" y="0"/>
                  <a:pt x="857" y="0"/>
                  <a:pt x="857" y="0"/>
                </a:cubicBezTo>
                <a:cubicBezTo>
                  <a:pt x="856" y="3"/>
                  <a:pt x="855" y="6"/>
                  <a:pt x="854" y="10"/>
                </a:cubicBezTo>
                <a:cubicBezTo>
                  <a:pt x="846" y="31"/>
                  <a:pt x="834" y="53"/>
                  <a:pt x="838" y="78"/>
                </a:cubicBezTo>
                <a:cubicBezTo>
                  <a:pt x="932" y="99"/>
                  <a:pt x="1011" y="70"/>
                  <a:pt x="1084" y="10"/>
                </a:cubicBezTo>
                <a:cubicBezTo>
                  <a:pt x="1082" y="45"/>
                  <a:pt x="1079" y="75"/>
                  <a:pt x="1078" y="105"/>
                </a:cubicBezTo>
                <a:cubicBezTo>
                  <a:pt x="1077" y="135"/>
                  <a:pt x="1079" y="165"/>
                  <a:pt x="1080" y="198"/>
                </a:cubicBezTo>
                <a:cubicBezTo>
                  <a:pt x="1018" y="192"/>
                  <a:pt x="974" y="224"/>
                  <a:pt x="941" y="270"/>
                </a:cubicBezTo>
                <a:cubicBezTo>
                  <a:pt x="908" y="314"/>
                  <a:pt x="874" y="360"/>
                  <a:pt x="889" y="418"/>
                </a:cubicBezTo>
                <a:cubicBezTo>
                  <a:pt x="914" y="412"/>
                  <a:pt x="938" y="405"/>
                  <a:pt x="962" y="400"/>
                </a:cubicBezTo>
                <a:cubicBezTo>
                  <a:pt x="985" y="394"/>
                  <a:pt x="1009" y="390"/>
                  <a:pt x="1030" y="386"/>
                </a:cubicBezTo>
                <a:cubicBezTo>
                  <a:pt x="1043" y="414"/>
                  <a:pt x="1057" y="442"/>
                  <a:pt x="1067" y="471"/>
                </a:cubicBezTo>
                <a:cubicBezTo>
                  <a:pt x="1081" y="506"/>
                  <a:pt x="1098" y="540"/>
                  <a:pt x="1093" y="579"/>
                </a:cubicBezTo>
                <a:cubicBezTo>
                  <a:pt x="1093" y="583"/>
                  <a:pt x="1096" y="586"/>
                  <a:pt x="1099" y="593"/>
                </a:cubicBezTo>
                <a:cubicBezTo>
                  <a:pt x="1140" y="543"/>
                  <a:pt x="1171" y="491"/>
                  <a:pt x="1188" y="432"/>
                </a:cubicBezTo>
                <a:cubicBezTo>
                  <a:pt x="1188" y="304"/>
                  <a:pt x="1188" y="304"/>
                  <a:pt x="1188" y="304"/>
                </a:cubicBezTo>
                <a:cubicBezTo>
                  <a:pt x="1187" y="301"/>
                  <a:pt x="1186" y="297"/>
                  <a:pt x="1184" y="295"/>
                </a:cubicBezTo>
                <a:cubicBezTo>
                  <a:pt x="1173" y="277"/>
                  <a:pt x="1161" y="260"/>
                  <a:pt x="1148" y="241"/>
                </a:cubicBezTo>
                <a:cubicBezTo>
                  <a:pt x="1167" y="235"/>
                  <a:pt x="1178" y="246"/>
                  <a:pt x="1188" y="256"/>
                </a:cubicBezTo>
                <a:cubicBezTo>
                  <a:pt x="1188" y="179"/>
                  <a:pt x="1188" y="179"/>
                  <a:pt x="1188" y="179"/>
                </a:cubicBezTo>
                <a:cubicBezTo>
                  <a:pt x="1179" y="177"/>
                  <a:pt x="1170" y="177"/>
                  <a:pt x="1160" y="178"/>
                </a:cubicBezTo>
                <a:cubicBezTo>
                  <a:pt x="1146" y="180"/>
                  <a:pt x="1133" y="187"/>
                  <a:pt x="1116" y="192"/>
                </a:cubicBezTo>
                <a:cubicBezTo>
                  <a:pt x="1119" y="139"/>
                  <a:pt x="1120" y="90"/>
                  <a:pt x="1133" y="41"/>
                </a:cubicBezTo>
                <a:cubicBezTo>
                  <a:pt x="1151" y="58"/>
                  <a:pt x="1166" y="75"/>
                  <a:pt x="1184" y="88"/>
                </a:cubicBezTo>
                <a:cubicBezTo>
                  <a:pt x="1186" y="89"/>
                  <a:pt x="1187" y="90"/>
                  <a:pt x="1188" y="91"/>
                </a:cubicBezTo>
                <a:cubicBezTo>
                  <a:pt x="1188" y="72"/>
                  <a:pt x="1188" y="72"/>
                  <a:pt x="1188" y="72"/>
                </a:cubicBezTo>
                <a:cubicBezTo>
                  <a:pt x="1181" y="66"/>
                  <a:pt x="1174" y="59"/>
                  <a:pt x="1167" y="52"/>
                </a:cubicBezTo>
                <a:cubicBezTo>
                  <a:pt x="1157" y="42"/>
                  <a:pt x="1150" y="28"/>
                  <a:pt x="1143" y="14"/>
                </a:cubicBezTo>
                <a:close/>
                <a:moveTo>
                  <a:pt x="1042" y="288"/>
                </a:moveTo>
                <a:cubicBezTo>
                  <a:pt x="1039" y="312"/>
                  <a:pt x="1036" y="333"/>
                  <a:pt x="1033" y="357"/>
                </a:cubicBezTo>
                <a:cubicBezTo>
                  <a:pt x="1019" y="371"/>
                  <a:pt x="1000" y="377"/>
                  <a:pt x="978" y="380"/>
                </a:cubicBezTo>
                <a:cubicBezTo>
                  <a:pt x="953" y="383"/>
                  <a:pt x="928" y="387"/>
                  <a:pt x="902" y="392"/>
                </a:cubicBezTo>
                <a:cubicBezTo>
                  <a:pt x="902" y="387"/>
                  <a:pt x="901" y="380"/>
                  <a:pt x="903" y="373"/>
                </a:cubicBezTo>
                <a:cubicBezTo>
                  <a:pt x="919" y="323"/>
                  <a:pt x="947" y="281"/>
                  <a:pt x="987" y="247"/>
                </a:cubicBezTo>
                <a:cubicBezTo>
                  <a:pt x="1007" y="230"/>
                  <a:pt x="1021" y="230"/>
                  <a:pt x="1047" y="246"/>
                </a:cubicBezTo>
                <a:cubicBezTo>
                  <a:pt x="1037" y="279"/>
                  <a:pt x="1006" y="295"/>
                  <a:pt x="986" y="321"/>
                </a:cubicBezTo>
                <a:cubicBezTo>
                  <a:pt x="1004" y="310"/>
                  <a:pt x="1022" y="300"/>
                  <a:pt x="1042" y="288"/>
                </a:cubicBezTo>
                <a:close/>
                <a:moveTo>
                  <a:pt x="1117" y="270"/>
                </a:moveTo>
                <a:cubicBezTo>
                  <a:pt x="1164" y="282"/>
                  <a:pt x="1181" y="306"/>
                  <a:pt x="1182" y="359"/>
                </a:cubicBezTo>
                <a:cubicBezTo>
                  <a:pt x="1183" y="404"/>
                  <a:pt x="1170" y="446"/>
                  <a:pt x="1150" y="485"/>
                </a:cubicBezTo>
                <a:cubicBezTo>
                  <a:pt x="1140" y="507"/>
                  <a:pt x="1125" y="527"/>
                  <a:pt x="1112" y="547"/>
                </a:cubicBezTo>
                <a:cubicBezTo>
                  <a:pt x="1104" y="503"/>
                  <a:pt x="1084" y="467"/>
                  <a:pt x="1067" y="430"/>
                </a:cubicBezTo>
                <a:cubicBezTo>
                  <a:pt x="1042" y="378"/>
                  <a:pt x="1048" y="329"/>
                  <a:pt x="1080" y="281"/>
                </a:cubicBezTo>
                <a:cubicBezTo>
                  <a:pt x="1081" y="280"/>
                  <a:pt x="1083" y="278"/>
                  <a:pt x="1085" y="277"/>
                </a:cubicBezTo>
                <a:cubicBezTo>
                  <a:pt x="1086" y="276"/>
                  <a:pt x="1089" y="276"/>
                  <a:pt x="1093" y="274"/>
                </a:cubicBezTo>
                <a:cubicBezTo>
                  <a:pt x="1111" y="306"/>
                  <a:pt x="1111" y="342"/>
                  <a:pt x="1120" y="377"/>
                </a:cubicBezTo>
                <a:cubicBezTo>
                  <a:pt x="1129" y="341"/>
                  <a:pt x="1121" y="306"/>
                  <a:pt x="1117" y="270"/>
                </a:cubicBezTo>
                <a:close/>
                <a:moveTo>
                  <a:pt x="1055" y="1164"/>
                </a:moveTo>
                <a:cubicBezTo>
                  <a:pt x="1049" y="1162"/>
                  <a:pt x="1043" y="1165"/>
                  <a:pt x="1033" y="1166"/>
                </a:cubicBezTo>
                <a:cubicBezTo>
                  <a:pt x="1035" y="1216"/>
                  <a:pt x="1037" y="1265"/>
                  <a:pt x="1040" y="1317"/>
                </a:cubicBezTo>
                <a:cubicBezTo>
                  <a:pt x="1021" y="1314"/>
                  <a:pt x="1003" y="1310"/>
                  <a:pt x="984" y="1309"/>
                </a:cubicBezTo>
                <a:cubicBezTo>
                  <a:pt x="952" y="1308"/>
                  <a:pt x="920" y="1310"/>
                  <a:pt x="900" y="1341"/>
                </a:cubicBezTo>
                <a:cubicBezTo>
                  <a:pt x="961" y="1472"/>
                  <a:pt x="1090" y="1509"/>
                  <a:pt x="1175" y="1469"/>
                </a:cubicBezTo>
                <a:cubicBezTo>
                  <a:pt x="1180" y="1479"/>
                  <a:pt x="1185" y="1489"/>
                  <a:pt x="1188" y="1500"/>
                </a:cubicBezTo>
                <a:cubicBezTo>
                  <a:pt x="1188" y="1279"/>
                  <a:pt x="1188" y="1279"/>
                  <a:pt x="1188" y="1279"/>
                </a:cubicBezTo>
                <a:cubicBezTo>
                  <a:pt x="1184" y="1266"/>
                  <a:pt x="1178" y="1254"/>
                  <a:pt x="1169" y="1243"/>
                </a:cubicBezTo>
                <a:cubicBezTo>
                  <a:pt x="1139" y="1206"/>
                  <a:pt x="1101" y="1179"/>
                  <a:pt x="1055" y="1164"/>
                </a:cubicBezTo>
                <a:close/>
                <a:moveTo>
                  <a:pt x="1033" y="1455"/>
                </a:moveTo>
                <a:cubicBezTo>
                  <a:pt x="980" y="1433"/>
                  <a:pt x="943" y="1395"/>
                  <a:pt x="918" y="1339"/>
                </a:cubicBezTo>
                <a:cubicBezTo>
                  <a:pt x="962" y="1319"/>
                  <a:pt x="1001" y="1324"/>
                  <a:pt x="1041" y="1338"/>
                </a:cubicBezTo>
                <a:cubicBezTo>
                  <a:pt x="1043" y="1340"/>
                  <a:pt x="1047" y="1341"/>
                  <a:pt x="1049" y="1343"/>
                </a:cubicBezTo>
                <a:cubicBezTo>
                  <a:pt x="1064" y="1366"/>
                  <a:pt x="1078" y="1389"/>
                  <a:pt x="1096" y="1418"/>
                </a:cubicBezTo>
                <a:cubicBezTo>
                  <a:pt x="1063" y="1402"/>
                  <a:pt x="1035" y="1389"/>
                  <a:pt x="1008" y="1376"/>
                </a:cubicBezTo>
                <a:cubicBezTo>
                  <a:pt x="1035" y="1412"/>
                  <a:pt x="1078" y="1426"/>
                  <a:pt x="1115" y="1453"/>
                </a:cubicBezTo>
                <a:cubicBezTo>
                  <a:pt x="1085" y="1471"/>
                  <a:pt x="1058" y="1465"/>
                  <a:pt x="1033" y="1455"/>
                </a:cubicBezTo>
                <a:close/>
                <a:moveTo>
                  <a:pt x="1166" y="1401"/>
                </a:moveTo>
                <a:cubicBezTo>
                  <a:pt x="1157" y="1363"/>
                  <a:pt x="1147" y="1328"/>
                  <a:pt x="1117" y="1302"/>
                </a:cubicBezTo>
                <a:cubicBezTo>
                  <a:pt x="1121" y="1312"/>
                  <a:pt x="1124" y="1322"/>
                  <a:pt x="1127" y="1331"/>
                </a:cubicBezTo>
                <a:cubicBezTo>
                  <a:pt x="1132" y="1342"/>
                  <a:pt x="1137" y="1353"/>
                  <a:pt x="1139" y="1365"/>
                </a:cubicBezTo>
                <a:cubicBezTo>
                  <a:pt x="1142" y="1376"/>
                  <a:pt x="1142" y="1388"/>
                  <a:pt x="1144" y="1403"/>
                </a:cubicBezTo>
                <a:cubicBezTo>
                  <a:pt x="1092" y="1391"/>
                  <a:pt x="1073" y="1357"/>
                  <a:pt x="1061" y="1315"/>
                </a:cubicBezTo>
                <a:cubicBezTo>
                  <a:pt x="1047" y="1271"/>
                  <a:pt x="1057" y="1226"/>
                  <a:pt x="1050" y="1179"/>
                </a:cubicBezTo>
                <a:cubicBezTo>
                  <a:pt x="1085" y="1189"/>
                  <a:pt x="1105" y="1210"/>
                  <a:pt x="1128" y="1227"/>
                </a:cubicBezTo>
                <a:cubicBezTo>
                  <a:pt x="1169" y="1255"/>
                  <a:pt x="1181" y="1298"/>
                  <a:pt x="1187" y="1344"/>
                </a:cubicBezTo>
                <a:cubicBezTo>
                  <a:pt x="1189" y="1364"/>
                  <a:pt x="1188" y="1384"/>
                  <a:pt x="1166" y="1401"/>
                </a:cubicBezTo>
                <a:close/>
              </a:path>
            </a:pathLst>
          </a:custGeom>
          <a:solidFill>
            <a:schemeClr val="accent3">
              <a:lumMod val="60000"/>
              <a:lumOff val="40000"/>
              <a:alpha val="40000"/>
            </a:schemeClr>
          </a:solidFill>
          <a:ln>
            <a:noFill/>
          </a:ln>
        </p:spPr>
      </p:sp>
      <p:sp>
        <p:nvSpPr>
          <p:cNvPr id="2" name="Title 1"/>
          <p:cNvSpPr>
            <a:spLocks noGrp="1"/>
          </p:cNvSpPr>
          <p:nvPr>
            <p:ph type="title"/>
          </p:nvPr>
        </p:nvSpPr>
        <p:spPr>
          <a:xfrm>
            <a:off x="6357366" y="1503910"/>
            <a:ext cx="2422969" cy="1687924"/>
          </a:xfrm>
        </p:spPr>
        <p:txBody>
          <a:bodyPr anchor="b">
            <a:noAutofit/>
          </a:bodyPr>
          <a:lstStyle>
            <a:lvl1pPr>
              <a:lnSpc>
                <a:spcPct val="104000"/>
              </a:lnSpc>
              <a:defRPr sz="2550"/>
            </a:lvl1pPr>
          </a:lstStyle>
          <a:p>
            <a:r>
              <a:rPr lang="en-US"/>
              <a:t>Click to edit Master title style</a:t>
            </a:r>
            <a:endParaRPr lang="en-US" dirty="0"/>
          </a:p>
        </p:txBody>
      </p:sp>
      <p:sp>
        <p:nvSpPr>
          <p:cNvPr id="3" name="Picture Placeholder 2"/>
          <p:cNvSpPr>
            <a:spLocks noGrp="1" noChangeAspect="1"/>
          </p:cNvSpPr>
          <p:nvPr>
            <p:ph type="pic" idx="1"/>
          </p:nvPr>
        </p:nvSpPr>
        <p:spPr>
          <a:xfrm>
            <a:off x="1" y="1"/>
            <a:ext cx="6076988" cy="685799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357366" y="3223806"/>
            <a:ext cx="2420874" cy="2872194"/>
          </a:xfrm>
        </p:spPr>
        <p:txBody>
          <a:bodyPr/>
          <a:lstStyle>
            <a:lvl1pPr marL="0" indent="0">
              <a:spcBef>
                <a:spcPts val="1050"/>
              </a:spcBef>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357366" y="6291073"/>
            <a:ext cx="2420874" cy="365125"/>
          </a:xfrm>
        </p:spPr>
        <p:txBody>
          <a:bodyPr/>
          <a:lstStyle>
            <a:lvl1pPr algn="l">
              <a:defRPr/>
            </a:lvl1pPr>
          </a:lstStyle>
          <a:p>
            <a:fld id="{77D0918B-50A2-419A-ADB3-02F28EB88275}" type="datetimeFigureOut">
              <a:rPr lang="en-US" smtClean="0"/>
              <a:t>9/16/2019</a:t>
            </a:fld>
            <a:endParaRPr lang="en-US"/>
          </a:p>
        </p:txBody>
      </p:sp>
      <p:sp>
        <p:nvSpPr>
          <p:cNvPr id="6" name="Footer Placeholder 5"/>
          <p:cNvSpPr>
            <a:spLocks noGrp="1"/>
          </p:cNvSpPr>
          <p:nvPr>
            <p:ph type="ftr" sz="quarter" idx="11"/>
          </p:nvPr>
        </p:nvSpPr>
        <p:spPr>
          <a:xfrm>
            <a:off x="365798" y="6291073"/>
            <a:ext cx="5698998" cy="365125"/>
          </a:xfrm>
        </p:spPr>
        <p:txBody>
          <a:bodyPr/>
          <a:lstStyle>
            <a:lvl1pPr algn="l">
              <a:defRPr/>
            </a:lvl1pPr>
          </a:lstStyle>
          <a:p>
            <a:endParaRPr lang="en-US"/>
          </a:p>
        </p:txBody>
      </p:sp>
      <p:sp>
        <p:nvSpPr>
          <p:cNvPr id="7" name="Slide Number Placeholder 6"/>
          <p:cNvSpPr>
            <a:spLocks noGrp="1"/>
          </p:cNvSpPr>
          <p:nvPr>
            <p:ph type="sldNum" sz="quarter" idx="12"/>
          </p:nvPr>
        </p:nvSpPr>
        <p:spPr>
          <a:xfrm>
            <a:off x="6357366" y="373607"/>
            <a:ext cx="2420874" cy="816482"/>
          </a:xfrm>
        </p:spPr>
        <p:txBody>
          <a:bodyPr anchor="t"/>
          <a:lstStyle>
            <a:lvl1pPr algn="l">
              <a:defRPr sz="3300"/>
            </a:lvl1pPr>
          </a:lstStyle>
          <a:p>
            <a:fld id="{CB055677-C493-4695-8B85-69A8A7434B8B}" type="slidenum">
              <a:rPr lang="en-US" smtClean="0"/>
              <a:t>‹#›</a:t>
            </a:fld>
            <a:endParaRPr lang="en-US"/>
          </a:p>
        </p:txBody>
      </p:sp>
    </p:spTree>
    <p:extLst>
      <p:ext uri="{BB962C8B-B14F-4D97-AF65-F5344CB8AC3E}">
        <p14:creationId xmlns:p14="http://schemas.microsoft.com/office/powerpoint/2010/main" val="33862014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D0918B-50A2-419A-ADB3-02F28EB88275}" type="datetimeFigureOut">
              <a:rPr lang="en-US" smtClean="0"/>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055677-C493-4695-8B85-69A8A7434B8B}" type="slidenum">
              <a:rPr lang="en-US" smtClean="0"/>
              <a:t>‹#›</a:t>
            </a:fld>
            <a:endParaRPr lang="en-US"/>
          </a:p>
        </p:txBody>
      </p:sp>
    </p:spTree>
    <p:extLst>
      <p:ext uri="{BB962C8B-B14F-4D97-AF65-F5344CB8AC3E}">
        <p14:creationId xmlns:p14="http://schemas.microsoft.com/office/powerpoint/2010/main" val="29572995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Freeform 5"/>
          <p:cNvSpPr>
            <a:spLocks noEditPoints="1"/>
          </p:cNvSpPr>
          <p:nvPr/>
        </p:nvSpPr>
        <p:spPr bwMode="auto">
          <a:xfrm>
            <a:off x="1" y="4764"/>
            <a:ext cx="2835059" cy="6853237"/>
          </a:xfrm>
          <a:custGeom>
            <a:avLst/>
            <a:gdLst/>
            <a:ahLst/>
            <a:cxnLst/>
            <a:rect l="0" t="0" r="r" b="b"/>
            <a:pathLst>
              <a:path w="1190" h="2160">
                <a:moveTo>
                  <a:pt x="97" y="579"/>
                </a:moveTo>
                <a:cubicBezTo>
                  <a:pt x="92" y="540"/>
                  <a:pt x="109" y="506"/>
                  <a:pt x="122" y="471"/>
                </a:cubicBezTo>
                <a:cubicBezTo>
                  <a:pt x="133" y="442"/>
                  <a:pt x="147" y="414"/>
                  <a:pt x="159" y="385"/>
                </a:cubicBezTo>
                <a:cubicBezTo>
                  <a:pt x="181" y="390"/>
                  <a:pt x="205" y="394"/>
                  <a:pt x="228" y="399"/>
                </a:cubicBezTo>
                <a:cubicBezTo>
                  <a:pt x="252" y="405"/>
                  <a:pt x="275" y="411"/>
                  <a:pt x="301" y="418"/>
                </a:cubicBezTo>
                <a:cubicBezTo>
                  <a:pt x="316" y="360"/>
                  <a:pt x="282" y="314"/>
                  <a:pt x="249" y="269"/>
                </a:cubicBezTo>
                <a:cubicBezTo>
                  <a:pt x="215" y="224"/>
                  <a:pt x="172" y="192"/>
                  <a:pt x="110" y="198"/>
                </a:cubicBezTo>
                <a:cubicBezTo>
                  <a:pt x="111" y="165"/>
                  <a:pt x="112" y="135"/>
                  <a:pt x="112" y="105"/>
                </a:cubicBezTo>
                <a:cubicBezTo>
                  <a:pt x="111" y="75"/>
                  <a:pt x="108" y="45"/>
                  <a:pt x="105" y="10"/>
                </a:cubicBezTo>
                <a:cubicBezTo>
                  <a:pt x="179" y="70"/>
                  <a:pt x="258" y="99"/>
                  <a:pt x="352" y="78"/>
                </a:cubicBezTo>
                <a:cubicBezTo>
                  <a:pt x="356" y="52"/>
                  <a:pt x="344" y="31"/>
                  <a:pt x="336" y="9"/>
                </a:cubicBezTo>
                <a:cubicBezTo>
                  <a:pt x="335" y="6"/>
                  <a:pt x="334" y="3"/>
                  <a:pt x="332" y="0"/>
                </a:cubicBezTo>
                <a:cubicBezTo>
                  <a:pt x="314" y="0"/>
                  <a:pt x="314" y="0"/>
                  <a:pt x="314" y="0"/>
                </a:cubicBezTo>
                <a:cubicBezTo>
                  <a:pt x="323" y="19"/>
                  <a:pt x="330" y="40"/>
                  <a:pt x="334" y="63"/>
                </a:cubicBezTo>
                <a:cubicBezTo>
                  <a:pt x="259" y="82"/>
                  <a:pt x="174" y="51"/>
                  <a:pt x="121" y="0"/>
                </a:cubicBezTo>
                <a:cubicBezTo>
                  <a:pt x="81" y="0"/>
                  <a:pt x="81" y="0"/>
                  <a:pt x="81" y="0"/>
                </a:cubicBezTo>
                <a:cubicBezTo>
                  <a:pt x="97" y="51"/>
                  <a:pt x="98" y="101"/>
                  <a:pt x="93" y="152"/>
                </a:cubicBezTo>
                <a:cubicBezTo>
                  <a:pt x="74" y="70"/>
                  <a:pt x="69" y="27"/>
                  <a:pt x="76" y="0"/>
                </a:cubicBezTo>
                <a:cubicBezTo>
                  <a:pt x="53" y="0"/>
                  <a:pt x="53" y="0"/>
                  <a:pt x="53" y="0"/>
                </a:cubicBezTo>
                <a:cubicBezTo>
                  <a:pt x="51" y="5"/>
                  <a:pt x="49" y="9"/>
                  <a:pt x="47" y="14"/>
                </a:cubicBezTo>
                <a:cubicBezTo>
                  <a:pt x="40" y="28"/>
                  <a:pt x="33" y="42"/>
                  <a:pt x="23" y="52"/>
                </a:cubicBezTo>
                <a:cubicBezTo>
                  <a:pt x="16" y="59"/>
                  <a:pt x="9" y="66"/>
                  <a:pt x="1" y="72"/>
                </a:cubicBezTo>
                <a:cubicBezTo>
                  <a:pt x="1" y="90"/>
                  <a:pt x="1" y="90"/>
                  <a:pt x="1" y="90"/>
                </a:cubicBezTo>
                <a:cubicBezTo>
                  <a:pt x="3" y="89"/>
                  <a:pt x="4" y="88"/>
                  <a:pt x="6" y="88"/>
                </a:cubicBezTo>
                <a:cubicBezTo>
                  <a:pt x="24" y="75"/>
                  <a:pt x="38" y="57"/>
                  <a:pt x="56" y="40"/>
                </a:cubicBezTo>
                <a:cubicBezTo>
                  <a:pt x="70" y="89"/>
                  <a:pt x="71" y="139"/>
                  <a:pt x="73" y="192"/>
                </a:cubicBezTo>
                <a:cubicBezTo>
                  <a:pt x="57" y="187"/>
                  <a:pt x="44" y="180"/>
                  <a:pt x="30" y="178"/>
                </a:cubicBezTo>
                <a:cubicBezTo>
                  <a:pt x="20" y="177"/>
                  <a:pt x="10" y="177"/>
                  <a:pt x="1" y="179"/>
                </a:cubicBezTo>
                <a:cubicBezTo>
                  <a:pt x="1" y="255"/>
                  <a:pt x="1" y="255"/>
                  <a:pt x="1" y="255"/>
                </a:cubicBezTo>
                <a:cubicBezTo>
                  <a:pt x="12" y="246"/>
                  <a:pt x="23" y="234"/>
                  <a:pt x="42" y="241"/>
                </a:cubicBezTo>
                <a:cubicBezTo>
                  <a:pt x="29" y="260"/>
                  <a:pt x="16" y="276"/>
                  <a:pt x="6" y="294"/>
                </a:cubicBezTo>
                <a:cubicBezTo>
                  <a:pt x="4" y="297"/>
                  <a:pt x="3" y="300"/>
                  <a:pt x="1" y="303"/>
                </a:cubicBezTo>
                <a:cubicBezTo>
                  <a:pt x="1" y="432"/>
                  <a:pt x="1" y="432"/>
                  <a:pt x="1" y="432"/>
                </a:cubicBezTo>
                <a:cubicBezTo>
                  <a:pt x="19" y="491"/>
                  <a:pt x="50" y="543"/>
                  <a:pt x="91" y="592"/>
                </a:cubicBezTo>
                <a:cubicBezTo>
                  <a:pt x="94" y="586"/>
                  <a:pt x="97" y="582"/>
                  <a:pt x="97" y="579"/>
                </a:cubicBezTo>
                <a:close/>
                <a:moveTo>
                  <a:pt x="203" y="246"/>
                </a:moveTo>
                <a:cubicBezTo>
                  <a:pt x="242" y="281"/>
                  <a:pt x="270" y="323"/>
                  <a:pt x="287" y="373"/>
                </a:cubicBezTo>
                <a:cubicBezTo>
                  <a:pt x="289" y="380"/>
                  <a:pt x="288" y="387"/>
                  <a:pt x="288" y="391"/>
                </a:cubicBezTo>
                <a:cubicBezTo>
                  <a:pt x="261" y="387"/>
                  <a:pt x="237" y="383"/>
                  <a:pt x="212" y="380"/>
                </a:cubicBezTo>
                <a:cubicBezTo>
                  <a:pt x="190" y="377"/>
                  <a:pt x="170" y="371"/>
                  <a:pt x="157" y="357"/>
                </a:cubicBezTo>
                <a:cubicBezTo>
                  <a:pt x="154" y="332"/>
                  <a:pt x="151" y="311"/>
                  <a:pt x="147" y="287"/>
                </a:cubicBezTo>
                <a:cubicBezTo>
                  <a:pt x="168" y="300"/>
                  <a:pt x="186" y="310"/>
                  <a:pt x="204" y="321"/>
                </a:cubicBezTo>
                <a:cubicBezTo>
                  <a:pt x="184" y="294"/>
                  <a:pt x="153" y="279"/>
                  <a:pt x="143" y="245"/>
                </a:cubicBezTo>
                <a:cubicBezTo>
                  <a:pt x="169" y="230"/>
                  <a:pt x="183" y="230"/>
                  <a:pt x="203" y="246"/>
                </a:cubicBezTo>
                <a:close/>
                <a:moveTo>
                  <a:pt x="40" y="485"/>
                </a:moveTo>
                <a:cubicBezTo>
                  <a:pt x="20" y="445"/>
                  <a:pt x="7" y="403"/>
                  <a:pt x="8" y="358"/>
                </a:cubicBezTo>
                <a:cubicBezTo>
                  <a:pt x="9" y="306"/>
                  <a:pt x="26" y="282"/>
                  <a:pt x="73" y="270"/>
                </a:cubicBezTo>
                <a:cubicBezTo>
                  <a:pt x="69" y="305"/>
                  <a:pt x="60" y="341"/>
                  <a:pt x="70" y="376"/>
                </a:cubicBezTo>
                <a:cubicBezTo>
                  <a:pt x="79" y="342"/>
                  <a:pt x="78" y="305"/>
                  <a:pt x="96" y="274"/>
                </a:cubicBezTo>
                <a:cubicBezTo>
                  <a:pt x="101" y="276"/>
                  <a:pt x="103" y="276"/>
                  <a:pt x="105" y="277"/>
                </a:cubicBezTo>
                <a:cubicBezTo>
                  <a:pt x="107" y="278"/>
                  <a:pt x="109" y="279"/>
                  <a:pt x="110" y="281"/>
                </a:cubicBezTo>
                <a:cubicBezTo>
                  <a:pt x="142" y="328"/>
                  <a:pt x="147" y="378"/>
                  <a:pt x="123" y="430"/>
                </a:cubicBezTo>
                <a:cubicBezTo>
                  <a:pt x="105" y="467"/>
                  <a:pt x="86" y="503"/>
                  <a:pt x="77" y="547"/>
                </a:cubicBezTo>
                <a:cubicBezTo>
                  <a:pt x="65" y="526"/>
                  <a:pt x="50" y="507"/>
                  <a:pt x="40" y="485"/>
                </a:cubicBezTo>
                <a:close/>
                <a:moveTo>
                  <a:pt x="1" y="0"/>
                </a:moveTo>
                <a:cubicBezTo>
                  <a:pt x="1" y="1"/>
                  <a:pt x="1" y="1"/>
                  <a:pt x="1" y="1"/>
                </a:cubicBezTo>
                <a:cubicBezTo>
                  <a:pt x="2" y="1"/>
                  <a:pt x="2" y="0"/>
                  <a:pt x="2" y="0"/>
                </a:cubicBezTo>
                <a:lnTo>
                  <a:pt x="1" y="0"/>
                </a:lnTo>
                <a:close/>
                <a:moveTo>
                  <a:pt x="1052" y="1098"/>
                </a:moveTo>
                <a:cubicBezTo>
                  <a:pt x="1062" y="1083"/>
                  <a:pt x="1075" y="1068"/>
                  <a:pt x="1084" y="1051"/>
                </a:cubicBezTo>
                <a:cubicBezTo>
                  <a:pt x="1099" y="1023"/>
                  <a:pt x="1112" y="994"/>
                  <a:pt x="1092" y="963"/>
                </a:cubicBezTo>
                <a:cubicBezTo>
                  <a:pt x="948" y="958"/>
                  <a:pt x="857" y="1057"/>
                  <a:pt x="855" y="1151"/>
                </a:cubicBezTo>
                <a:cubicBezTo>
                  <a:pt x="788" y="1151"/>
                  <a:pt x="729" y="1127"/>
                  <a:pt x="672" y="1100"/>
                </a:cubicBezTo>
                <a:cubicBezTo>
                  <a:pt x="627" y="1078"/>
                  <a:pt x="589" y="1045"/>
                  <a:pt x="552" y="1010"/>
                </a:cubicBezTo>
                <a:cubicBezTo>
                  <a:pt x="482" y="942"/>
                  <a:pt x="465" y="858"/>
                  <a:pt x="474" y="766"/>
                </a:cubicBezTo>
                <a:cubicBezTo>
                  <a:pt x="491" y="811"/>
                  <a:pt x="520" y="848"/>
                  <a:pt x="547" y="887"/>
                </a:cubicBezTo>
                <a:cubicBezTo>
                  <a:pt x="589" y="949"/>
                  <a:pt x="650" y="975"/>
                  <a:pt x="720" y="988"/>
                </a:cubicBezTo>
                <a:cubicBezTo>
                  <a:pt x="725" y="989"/>
                  <a:pt x="731" y="986"/>
                  <a:pt x="737" y="985"/>
                </a:cubicBezTo>
                <a:cubicBezTo>
                  <a:pt x="734" y="907"/>
                  <a:pt x="723" y="833"/>
                  <a:pt x="681" y="765"/>
                </a:cubicBezTo>
                <a:cubicBezTo>
                  <a:pt x="716" y="759"/>
                  <a:pt x="752" y="766"/>
                  <a:pt x="780" y="738"/>
                </a:cubicBezTo>
                <a:cubicBezTo>
                  <a:pt x="768" y="718"/>
                  <a:pt x="757" y="696"/>
                  <a:pt x="742" y="680"/>
                </a:cubicBezTo>
                <a:cubicBezTo>
                  <a:pt x="720" y="656"/>
                  <a:pt x="696" y="632"/>
                  <a:pt x="669" y="617"/>
                </a:cubicBezTo>
                <a:cubicBezTo>
                  <a:pt x="618" y="588"/>
                  <a:pt x="564" y="572"/>
                  <a:pt x="506" y="597"/>
                </a:cubicBezTo>
                <a:cubicBezTo>
                  <a:pt x="500" y="599"/>
                  <a:pt x="494" y="600"/>
                  <a:pt x="486" y="603"/>
                </a:cubicBezTo>
                <a:cubicBezTo>
                  <a:pt x="486" y="589"/>
                  <a:pt x="485" y="579"/>
                  <a:pt x="485" y="569"/>
                </a:cubicBezTo>
                <a:cubicBezTo>
                  <a:pt x="492" y="456"/>
                  <a:pt x="475" y="348"/>
                  <a:pt x="426" y="246"/>
                </a:cubicBezTo>
                <a:cubicBezTo>
                  <a:pt x="408" y="209"/>
                  <a:pt x="378" y="182"/>
                  <a:pt x="335" y="175"/>
                </a:cubicBezTo>
                <a:cubicBezTo>
                  <a:pt x="316" y="172"/>
                  <a:pt x="297" y="174"/>
                  <a:pt x="285" y="198"/>
                </a:cubicBezTo>
                <a:cubicBezTo>
                  <a:pt x="293" y="206"/>
                  <a:pt x="300" y="215"/>
                  <a:pt x="309" y="222"/>
                </a:cubicBezTo>
                <a:cubicBezTo>
                  <a:pt x="332" y="241"/>
                  <a:pt x="350" y="263"/>
                  <a:pt x="362" y="290"/>
                </a:cubicBezTo>
                <a:cubicBezTo>
                  <a:pt x="397" y="367"/>
                  <a:pt x="418" y="448"/>
                  <a:pt x="425" y="532"/>
                </a:cubicBezTo>
                <a:cubicBezTo>
                  <a:pt x="426" y="539"/>
                  <a:pt x="426" y="548"/>
                  <a:pt x="422" y="553"/>
                </a:cubicBezTo>
                <a:cubicBezTo>
                  <a:pt x="408" y="569"/>
                  <a:pt x="410" y="588"/>
                  <a:pt x="410" y="607"/>
                </a:cubicBezTo>
                <a:cubicBezTo>
                  <a:pt x="409" y="669"/>
                  <a:pt x="383" y="722"/>
                  <a:pt x="349" y="773"/>
                </a:cubicBezTo>
                <a:cubicBezTo>
                  <a:pt x="266" y="679"/>
                  <a:pt x="105" y="682"/>
                  <a:pt x="57" y="750"/>
                </a:cubicBezTo>
                <a:cubicBezTo>
                  <a:pt x="99" y="826"/>
                  <a:pt x="166" y="864"/>
                  <a:pt x="255" y="870"/>
                </a:cubicBezTo>
                <a:cubicBezTo>
                  <a:pt x="186" y="929"/>
                  <a:pt x="108" y="957"/>
                  <a:pt x="18" y="974"/>
                </a:cubicBezTo>
                <a:cubicBezTo>
                  <a:pt x="31" y="918"/>
                  <a:pt x="26" y="869"/>
                  <a:pt x="1" y="826"/>
                </a:cubicBezTo>
                <a:cubicBezTo>
                  <a:pt x="1" y="871"/>
                  <a:pt x="1" y="871"/>
                  <a:pt x="1" y="871"/>
                </a:cubicBezTo>
                <a:cubicBezTo>
                  <a:pt x="5" y="883"/>
                  <a:pt x="5" y="894"/>
                  <a:pt x="1" y="906"/>
                </a:cubicBezTo>
                <a:cubicBezTo>
                  <a:pt x="1" y="1032"/>
                  <a:pt x="1" y="1032"/>
                  <a:pt x="1" y="1032"/>
                </a:cubicBezTo>
                <a:cubicBezTo>
                  <a:pt x="4" y="1026"/>
                  <a:pt x="7" y="1021"/>
                  <a:pt x="9" y="1016"/>
                </a:cubicBezTo>
                <a:cubicBezTo>
                  <a:pt x="97" y="1003"/>
                  <a:pt x="178" y="984"/>
                  <a:pt x="251" y="935"/>
                </a:cubicBezTo>
                <a:cubicBezTo>
                  <a:pt x="247" y="978"/>
                  <a:pt x="241" y="1018"/>
                  <a:pt x="240" y="1058"/>
                </a:cubicBezTo>
                <a:cubicBezTo>
                  <a:pt x="240" y="1101"/>
                  <a:pt x="254" y="1140"/>
                  <a:pt x="286" y="1174"/>
                </a:cubicBezTo>
                <a:cubicBezTo>
                  <a:pt x="390" y="1075"/>
                  <a:pt x="411" y="957"/>
                  <a:pt x="381" y="823"/>
                </a:cubicBezTo>
                <a:cubicBezTo>
                  <a:pt x="392" y="805"/>
                  <a:pt x="404" y="787"/>
                  <a:pt x="417" y="767"/>
                </a:cubicBezTo>
                <a:cubicBezTo>
                  <a:pt x="418" y="860"/>
                  <a:pt x="415" y="950"/>
                  <a:pt x="421" y="1039"/>
                </a:cubicBezTo>
                <a:cubicBezTo>
                  <a:pt x="427" y="1129"/>
                  <a:pt x="449" y="1217"/>
                  <a:pt x="477" y="1301"/>
                </a:cubicBezTo>
                <a:cubicBezTo>
                  <a:pt x="438" y="1354"/>
                  <a:pt x="401" y="1406"/>
                  <a:pt x="382" y="1467"/>
                </a:cubicBezTo>
                <a:cubicBezTo>
                  <a:pt x="364" y="1521"/>
                  <a:pt x="355" y="1576"/>
                  <a:pt x="374" y="1632"/>
                </a:cubicBezTo>
                <a:cubicBezTo>
                  <a:pt x="381" y="1654"/>
                  <a:pt x="385" y="1678"/>
                  <a:pt x="405" y="1695"/>
                </a:cubicBezTo>
                <a:cubicBezTo>
                  <a:pt x="491" y="1652"/>
                  <a:pt x="534" y="1580"/>
                  <a:pt x="554" y="1487"/>
                </a:cubicBezTo>
                <a:cubicBezTo>
                  <a:pt x="574" y="1516"/>
                  <a:pt x="590" y="1541"/>
                  <a:pt x="608" y="1565"/>
                </a:cubicBezTo>
                <a:cubicBezTo>
                  <a:pt x="627" y="1589"/>
                  <a:pt x="647" y="1611"/>
                  <a:pt x="668" y="1636"/>
                </a:cubicBezTo>
                <a:cubicBezTo>
                  <a:pt x="617" y="1671"/>
                  <a:pt x="602" y="1723"/>
                  <a:pt x="605" y="1780"/>
                </a:cubicBezTo>
                <a:cubicBezTo>
                  <a:pt x="607" y="1835"/>
                  <a:pt x="609" y="1892"/>
                  <a:pt x="658" y="1927"/>
                </a:cubicBezTo>
                <a:cubicBezTo>
                  <a:pt x="674" y="1906"/>
                  <a:pt x="688" y="1887"/>
                  <a:pt x="703" y="1868"/>
                </a:cubicBezTo>
                <a:cubicBezTo>
                  <a:pt x="718" y="1848"/>
                  <a:pt x="734" y="1830"/>
                  <a:pt x="748" y="1813"/>
                </a:cubicBezTo>
                <a:cubicBezTo>
                  <a:pt x="775" y="1828"/>
                  <a:pt x="804" y="1841"/>
                  <a:pt x="830" y="1857"/>
                </a:cubicBezTo>
                <a:cubicBezTo>
                  <a:pt x="862" y="1876"/>
                  <a:pt x="897" y="1891"/>
                  <a:pt x="918" y="1925"/>
                </a:cubicBezTo>
                <a:cubicBezTo>
                  <a:pt x="920" y="1928"/>
                  <a:pt x="924" y="1928"/>
                  <a:pt x="931" y="1932"/>
                </a:cubicBezTo>
                <a:cubicBezTo>
                  <a:pt x="932" y="1852"/>
                  <a:pt x="919" y="1780"/>
                  <a:pt x="882" y="1713"/>
                </a:cubicBezTo>
                <a:cubicBezTo>
                  <a:pt x="914" y="1710"/>
                  <a:pt x="946" y="1712"/>
                  <a:pt x="973" y="1702"/>
                </a:cubicBezTo>
                <a:cubicBezTo>
                  <a:pt x="1002" y="1693"/>
                  <a:pt x="1024" y="1670"/>
                  <a:pt x="1046" y="1639"/>
                </a:cubicBezTo>
                <a:cubicBezTo>
                  <a:pt x="1006" y="1649"/>
                  <a:pt x="978" y="1637"/>
                  <a:pt x="952" y="1619"/>
                </a:cubicBezTo>
                <a:cubicBezTo>
                  <a:pt x="936" y="1608"/>
                  <a:pt x="919" y="1598"/>
                  <a:pt x="904" y="1586"/>
                </a:cubicBezTo>
                <a:cubicBezTo>
                  <a:pt x="875" y="1563"/>
                  <a:pt x="843" y="1550"/>
                  <a:pt x="807" y="1545"/>
                </a:cubicBezTo>
                <a:cubicBezTo>
                  <a:pt x="775" y="1541"/>
                  <a:pt x="742" y="1545"/>
                  <a:pt x="718" y="1571"/>
                </a:cubicBezTo>
                <a:cubicBezTo>
                  <a:pt x="708" y="1581"/>
                  <a:pt x="702" y="1595"/>
                  <a:pt x="693" y="1609"/>
                </a:cubicBezTo>
                <a:cubicBezTo>
                  <a:pt x="662" y="1566"/>
                  <a:pt x="632" y="1527"/>
                  <a:pt x="611" y="1480"/>
                </a:cubicBezTo>
                <a:cubicBezTo>
                  <a:pt x="636" y="1482"/>
                  <a:pt x="658" y="1487"/>
                  <a:pt x="680" y="1485"/>
                </a:cubicBezTo>
                <a:cubicBezTo>
                  <a:pt x="708" y="1483"/>
                  <a:pt x="736" y="1481"/>
                  <a:pt x="759" y="1461"/>
                </a:cubicBezTo>
                <a:cubicBezTo>
                  <a:pt x="767" y="1453"/>
                  <a:pt x="772" y="1444"/>
                  <a:pt x="765" y="1435"/>
                </a:cubicBezTo>
                <a:cubicBezTo>
                  <a:pt x="750" y="1413"/>
                  <a:pt x="735" y="1388"/>
                  <a:pt x="715" y="1369"/>
                </a:cubicBezTo>
                <a:cubicBezTo>
                  <a:pt x="673" y="1331"/>
                  <a:pt x="622" y="1309"/>
                  <a:pt x="565" y="1302"/>
                </a:cubicBezTo>
                <a:cubicBezTo>
                  <a:pt x="547" y="1299"/>
                  <a:pt x="529" y="1301"/>
                  <a:pt x="509" y="1300"/>
                </a:cubicBezTo>
                <a:cubicBezTo>
                  <a:pt x="481" y="1195"/>
                  <a:pt x="462" y="1089"/>
                  <a:pt x="470" y="980"/>
                </a:cubicBezTo>
                <a:cubicBezTo>
                  <a:pt x="537" y="1073"/>
                  <a:pt x="627" y="1132"/>
                  <a:pt x="737" y="1167"/>
                </a:cubicBezTo>
                <a:cubicBezTo>
                  <a:pt x="729" y="1229"/>
                  <a:pt x="750" y="1282"/>
                  <a:pt x="789" y="1328"/>
                </a:cubicBezTo>
                <a:cubicBezTo>
                  <a:pt x="828" y="1374"/>
                  <a:pt x="875" y="1407"/>
                  <a:pt x="938" y="1414"/>
                </a:cubicBezTo>
                <a:cubicBezTo>
                  <a:pt x="943" y="1367"/>
                  <a:pt x="942" y="1322"/>
                  <a:pt x="923" y="1280"/>
                </a:cubicBezTo>
                <a:cubicBezTo>
                  <a:pt x="905" y="1239"/>
                  <a:pt x="882" y="1202"/>
                  <a:pt x="842" y="1176"/>
                </a:cubicBezTo>
                <a:cubicBezTo>
                  <a:pt x="859" y="1168"/>
                  <a:pt x="867" y="1176"/>
                  <a:pt x="876" y="1184"/>
                </a:cubicBezTo>
                <a:cubicBezTo>
                  <a:pt x="900" y="1205"/>
                  <a:pt x="925" y="1223"/>
                  <a:pt x="956" y="1232"/>
                </a:cubicBezTo>
                <a:cubicBezTo>
                  <a:pt x="990" y="1242"/>
                  <a:pt x="1025" y="1254"/>
                  <a:pt x="1060" y="1247"/>
                </a:cubicBezTo>
                <a:cubicBezTo>
                  <a:pt x="1106" y="1236"/>
                  <a:pt x="1148" y="1214"/>
                  <a:pt x="1182" y="1180"/>
                </a:cubicBezTo>
                <a:cubicBezTo>
                  <a:pt x="1186" y="1176"/>
                  <a:pt x="1187" y="1168"/>
                  <a:pt x="1190" y="1159"/>
                </a:cubicBezTo>
                <a:cubicBezTo>
                  <a:pt x="1144" y="1139"/>
                  <a:pt x="1099" y="1119"/>
                  <a:pt x="1052" y="1098"/>
                </a:cubicBezTo>
                <a:close/>
                <a:moveTo>
                  <a:pt x="603" y="609"/>
                </a:moveTo>
                <a:cubicBezTo>
                  <a:pt x="634" y="612"/>
                  <a:pt x="659" y="628"/>
                  <a:pt x="683" y="646"/>
                </a:cubicBezTo>
                <a:cubicBezTo>
                  <a:pt x="721" y="674"/>
                  <a:pt x="744" y="701"/>
                  <a:pt x="757" y="735"/>
                </a:cubicBezTo>
                <a:cubicBezTo>
                  <a:pt x="695" y="762"/>
                  <a:pt x="657" y="745"/>
                  <a:pt x="630" y="681"/>
                </a:cubicBezTo>
                <a:cubicBezTo>
                  <a:pt x="645" y="688"/>
                  <a:pt x="657" y="693"/>
                  <a:pt x="675" y="701"/>
                </a:cubicBezTo>
                <a:cubicBezTo>
                  <a:pt x="642" y="655"/>
                  <a:pt x="588" y="658"/>
                  <a:pt x="552" y="630"/>
                </a:cubicBezTo>
                <a:cubicBezTo>
                  <a:pt x="566" y="611"/>
                  <a:pt x="578" y="607"/>
                  <a:pt x="603" y="609"/>
                </a:cubicBezTo>
                <a:close/>
                <a:moveTo>
                  <a:pt x="505" y="718"/>
                </a:moveTo>
                <a:cubicBezTo>
                  <a:pt x="506" y="713"/>
                  <a:pt x="510" y="707"/>
                  <a:pt x="513" y="700"/>
                </a:cubicBezTo>
                <a:cubicBezTo>
                  <a:pt x="540" y="743"/>
                  <a:pt x="564" y="783"/>
                  <a:pt x="590" y="823"/>
                </a:cubicBezTo>
                <a:cubicBezTo>
                  <a:pt x="593" y="828"/>
                  <a:pt x="601" y="831"/>
                  <a:pt x="613" y="840"/>
                </a:cubicBezTo>
                <a:cubicBezTo>
                  <a:pt x="577" y="789"/>
                  <a:pt x="558" y="740"/>
                  <a:pt x="536" y="690"/>
                </a:cubicBezTo>
                <a:cubicBezTo>
                  <a:pt x="559" y="677"/>
                  <a:pt x="580" y="682"/>
                  <a:pt x="596" y="695"/>
                </a:cubicBezTo>
                <a:cubicBezTo>
                  <a:pt x="661" y="749"/>
                  <a:pt x="703" y="817"/>
                  <a:pt x="716" y="901"/>
                </a:cubicBezTo>
                <a:cubicBezTo>
                  <a:pt x="719" y="924"/>
                  <a:pt x="719" y="948"/>
                  <a:pt x="721" y="973"/>
                </a:cubicBezTo>
                <a:cubicBezTo>
                  <a:pt x="654" y="958"/>
                  <a:pt x="596" y="935"/>
                  <a:pt x="558" y="877"/>
                </a:cubicBezTo>
                <a:cubicBezTo>
                  <a:pt x="548" y="862"/>
                  <a:pt x="536" y="848"/>
                  <a:pt x="526" y="833"/>
                </a:cubicBezTo>
                <a:cubicBezTo>
                  <a:pt x="504" y="798"/>
                  <a:pt x="499" y="759"/>
                  <a:pt x="505" y="718"/>
                </a:cubicBezTo>
                <a:close/>
                <a:moveTo>
                  <a:pt x="363" y="220"/>
                </a:moveTo>
                <a:cubicBezTo>
                  <a:pt x="386" y="221"/>
                  <a:pt x="386" y="221"/>
                  <a:pt x="400" y="245"/>
                </a:cubicBezTo>
                <a:cubicBezTo>
                  <a:pt x="366" y="242"/>
                  <a:pt x="366" y="242"/>
                  <a:pt x="363" y="220"/>
                </a:cubicBezTo>
                <a:close/>
                <a:moveTo>
                  <a:pt x="792" y="1613"/>
                </a:moveTo>
                <a:cubicBezTo>
                  <a:pt x="807" y="1614"/>
                  <a:pt x="823" y="1617"/>
                  <a:pt x="840" y="1615"/>
                </a:cubicBezTo>
                <a:cubicBezTo>
                  <a:pt x="820" y="1609"/>
                  <a:pt x="801" y="1602"/>
                  <a:pt x="779" y="1594"/>
                </a:cubicBezTo>
                <a:cubicBezTo>
                  <a:pt x="798" y="1577"/>
                  <a:pt x="818" y="1575"/>
                  <a:pt x="839" y="1580"/>
                </a:cubicBezTo>
                <a:cubicBezTo>
                  <a:pt x="865" y="1586"/>
                  <a:pt x="890" y="1594"/>
                  <a:pt x="912" y="1611"/>
                </a:cubicBezTo>
                <a:cubicBezTo>
                  <a:pt x="938" y="1631"/>
                  <a:pt x="968" y="1646"/>
                  <a:pt x="999" y="1665"/>
                </a:cubicBezTo>
                <a:cubicBezTo>
                  <a:pt x="989" y="1683"/>
                  <a:pt x="973" y="1689"/>
                  <a:pt x="956" y="1691"/>
                </a:cubicBezTo>
                <a:cubicBezTo>
                  <a:pt x="926" y="1694"/>
                  <a:pt x="894" y="1703"/>
                  <a:pt x="868" y="1677"/>
                </a:cubicBezTo>
                <a:cubicBezTo>
                  <a:pt x="843" y="1677"/>
                  <a:pt x="831" y="1654"/>
                  <a:pt x="810" y="1646"/>
                </a:cubicBezTo>
                <a:cubicBezTo>
                  <a:pt x="790" y="1639"/>
                  <a:pt x="770" y="1634"/>
                  <a:pt x="748" y="1627"/>
                </a:cubicBezTo>
                <a:cubicBezTo>
                  <a:pt x="760" y="1609"/>
                  <a:pt x="776" y="1612"/>
                  <a:pt x="792" y="1613"/>
                </a:cubicBezTo>
                <a:close/>
                <a:moveTo>
                  <a:pt x="722" y="1695"/>
                </a:moveTo>
                <a:cubicBezTo>
                  <a:pt x="722" y="1693"/>
                  <a:pt x="724" y="1691"/>
                  <a:pt x="727" y="1687"/>
                </a:cubicBezTo>
                <a:cubicBezTo>
                  <a:pt x="760" y="1700"/>
                  <a:pt x="783" y="1729"/>
                  <a:pt x="812" y="1750"/>
                </a:cubicBezTo>
                <a:cubicBezTo>
                  <a:pt x="797" y="1716"/>
                  <a:pt x="768" y="1694"/>
                  <a:pt x="742" y="1669"/>
                </a:cubicBezTo>
                <a:cubicBezTo>
                  <a:pt x="786" y="1649"/>
                  <a:pt x="815" y="1657"/>
                  <a:pt x="848" y="1697"/>
                </a:cubicBezTo>
                <a:cubicBezTo>
                  <a:pt x="877" y="1732"/>
                  <a:pt x="893" y="1773"/>
                  <a:pt x="903" y="1816"/>
                </a:cubicBezTo>
                <a:cubicBezTo>
                  <a:pt x="909" y="1839"/>
                  <a:pt x="910" y="1864"/>
                  <a:pt x="913" y="1888"/>
                </a:cubicBezTo>
                <a:cubicBezTo>
                  <a:pt x="878" y="1859"/>
                  <a:pt x="841" y="1843"/>
                  <a:pt x="804" y="1825"/>
                </a:cubicBezTo>
                <a:cubicBezTo>
                  <a:pt x="752" y="1800"/>
                  <a:pt x="725" y="1758"/>
                  <a:pt x="721" y="1701"/>
                </a:cubicBezTo>
                <a:cubicBezTo>
                  <a:pt x="720" y="1699"/>
                  <a:pt x="721" y="1697"/>
                  <a:pt x="722" y="1695"/>
                </a:cubicBezTo>
                <a:close/>
                <a:moveTo>
                  <a:pt x="672" y="1791"/>
                </a:moveTo>
                <a:cubicBezTo>
                  <a:pt x="679" y="1772"/>
                  <a:pt x="687" y="1752"/>
                  <a:pt x="695" y="1730"/>
                </a:cubicBezTo>
                <a:cubicBezTo>
                  <a:pt x="708" y="1750"/>
                  <a:pt x="719" y="1769"/>
                  <a:pt x="731" y="1790"/>
                </a:cubicBezTo>
                <a:cubicBezTo>
                  <a:pt x="730" y="1809"/>
                  <a:pt x="719" y="1826"/>
                  <a:pt x="703" y="1842"/>
                </a:cubicBezTo>
                <a:cubicBezTo>
                  <a:pt x="686" y="1860"/>
                  <a:pt x="669" y="1879"/>
                  <a:pt x="651" y="1899"/>
                </a:cubicBezTo>
                <a:cubicBezTo>
                  <a:pt x="649" y="1895"/>
                  <a:pt x="643" y="1890"/>
                  <a:pt x="641" y="1884"/>
                </a:cubicBezTo>
                <a:cubicBezTo>
                  <a:pt x="622" y="1835"/>
                  <a:pt x="617" y="1784"/>
                  <a:pt x="627" y="1732"/>
                </a:cubicBezTo>
                <a:cubicBezTo>
                  <a:pt x="631" y="1707"/>
                  <a:pt x="643" y="1698"/>
                  <a:pt x="672" y="1694"/>
                </a:cubicBezTo>
                <a:cubicBezTo>
                  <a:pt x="686" y="1726"/>
                  <a:pt x="671" y="1758"/>
                  <a:pt x="672" y="1791"/>
                </a:cubicBezTo>
                <a:close/>
                <a:moveTo>
                  <a:pt x="653" y="1590"/>
                </a:moveTo>
                <a:cubicBezTo>
                  <a:pt x="615" y="1552"/>
                  <a:pt x="583" y="1510"/>
                  <a:pt x="563" y="1456"/>
                </a:cubicBezTo>
                <a:cubicBezTo>
                  <a:pt x="588" y="1470"/>
                  <a:pt x="612" y="1505"/>
                  <a:pt x="653" y="1590"/>
                </a:cubicBezTo>
                <a:close/>
                <a:moveTo>
                  <a:pt x="552" y="1340"/>
                </a:moveTo>
                <a:cubicBezTo>
                  <a:pt x="601" y="1301"/>
                  <a:pt x="729" y="1372"/>
                  <a:pt x="747" y="1450"/>
                </a:cubicBezTo>
                <a:cubicBezTo>
                  <a:pt x="715" y="1471"/>
                  <a:pt x="680" y="1473"/>
                  <a:pt x="645" y="1468"/>
                </a:cubicBezTo>
                <a:cubicBezTo>
                  <a:pt x="630" y="1466"/>
                  <a:pt x="616" y="1460"/>
                  <a:pt x="602" y="1454"/>
                </a:cubicBezTo>
                <a:cubicBezTo>
                  <a:pt x="568" y="1438"/>
                  <a:pt x="547" y="1413"/>
                  <a:pt x="548" y="1369"/>
                </a:cubicBezTo>
                <a:cubicBezTo>
                  <a:pt x="584" y="1389"/>
                  <a:pt x="614" y="1418"/>
                  <a:pt x="661" y="1423"/>
                </a:cubicBezTo>
                <a:cubicBezTo>
                  <a:pt x="621" y="1395"/>
                  <a:pt x="576" y="1381"/>
                  <a:pt x="552" y="1340"/>
                </a:cubicBezTo>
                <a:close/>
                <a:moveTo>
                  <a:pt x="467" y="1493"/>
                </a:moveTo>
                <a:cubicBezTo>
                  <a:pt x="480" y="1460"/>
                  <a:pt x="493" y="1428"/>
                  <a:pt x="507" y="1393"/>
                </a:cubicBezTo>
                <a:cubicBezTo>
                  <a:pt x="528" y="1408"/>
                  <a:pt x="535" y="1428"/>
                  <a:pt x="537" y="1449"/>
                </a:cubicBezTo>
                <a:cubicBezTo>
                  <a:pt x="543" y="1532"/>
                  <a:pt x="493" y="1634"/>
                  <a:pt x="409" y="1672"/>
                </a:cubicBezTo>
                <a:cubicBezTo>
                  <a:pt x="371" y="1601"/>
                  <a:pt x="369" y="1529"/>
                  <a:pt x="403" y="1460"/>
                </a:cubicBezTo>
                <a:cubicBezTo>
                  <a:pt x="429" y="1407"/>
                  <a:pt x="458" y="1386"/>
                  <a:pt x="485" y="1387"/>
                </a:cubicBezTo>
                <a:cubicBezTo>
                  <a:pt x="477" y="1422"/>
                  <a:pt x="469" y="1456"/>
                  <a:pt x="461" y="1491"/>
                </a:cubicBezTo>
                <a:cubicBezTo>
                  <a:pt x="463" y="1492"/>
                  <a:pt x="465" y="1492"/>
                  <a:pt x="467" y="1493"/>
                </a:cubicBezTo>
                <a:close/>
                <a:moveTo>
                  <a:pt x="74" y="747"/>
                </a:moveTo>
                <a:cubicBezTo>
                  <a:pt x="122" y="725"/>
                  <a:pt x="170" y="706"/>
                  <a:pt x="224" y="721"/>
                </a:cubicBezTo>
                <a:cubicBezTo>
                  <a:pt x="259" y="731"/>
                  <a:pt x="281" y="755"/>
                  <a:pt x="296" y="795"/>
                </a:cubicBezTo>
                <a:cubicBezTo>
                  <a:pt x="253" y="775"/>
                  <a:pt x="213" y="768"/>
                  <a:pt x="177" y="772"/>
                </a:cubicBezTo>
                <a:cubicBezTo>
                  <a:pt x="218" y="788"/>
                  <a:pt x="258" y="793"/>
                  <a:pt x="294" y="817"/>
                </a:cubicBezTo>
                <a:cubicBezTo>
                  <a:pt x="286" y="827"/>
                  <a:pt x="278" y="836"/>
                  <a:pt x="271" y="845"/>
                </a:cubicBezTo>
                <a:cubicBezTo>
                  <a:pt x="215" y="867"/>
                  <a:pt x="116" y="819"/>
                  <a:pt x="74" y="747"/>
                </a:cubicBezTo>
                <a:close/>
                <a:moveTo>
                  <a:pt x="47" y="990"/>
                </a:moveTo>
                <a:cubicBezTo>
                  <a:pt x="91" y="974"/>
                  <a:pt x="132" y="962"/>
                  <a:pt x="170" y="944"/>
                </a:cubicBezTo>
                <a:cubicBezTo>
                  <a:pt x="208" y="926"/>
                  <a:pt x="243" y="902"/>
                  <a:pt x="279" y="881"/>
                </a:cubicBezTo>
                <a:cubicBezTo>
                  <a:pt x="258" y="931"/>
                  <a:pt x="125" y="987"/>
                  <a:pt x="47" y="990"/>
                </a:cubicBezTo>
                <a:close/>
                <a:moveTo>
                  <a:pt x="315" y="1122"/>
                </a:moveTo>
                <a:cubicBezTo>
                  <a:pt x="310" y="1129"/>
                  <a:pt x="304" y="1135"/>
                  <a:pt x="298" y="1141"/>
                </a:cubicBezTo>
                <a:cubicBezTo>
                  <a:pt x="294" y="1145"/>
                  <a:pt x="290" y="1148"/>
                  <a:pt x="286" y="1151"/>
                </a:cubicBezTo>
                <a:cubicBezTo>
                  <a:pt x="232" y="1084"/>
                  <a:pt x="248" y="925"/>
                  <a:pt x="328" y="876"/>
                </a:cubicBezTo>
                <a:cubicBezTo>
                  <a:pt x="332" y="932"/>
                  <a:pt x="305" y="979"/>
                  <a:pt x="309" y="1031"/>
                </a:cubicBezTo>
                <a:cubicBezTo>
                  <a:pt x="322" y="987"/>
                  <a:pt x="336" y="942"/>
                  <a:pt x="349" y="898"/>
                </a:cubicBezTo>
                <a:cubicBezTo>
                  <a:pt x="351" y="897"/>
                  <a:pt x="353" y="897"/>
                  <a:pt x="355" y="896"/>
                </a:cubicBezTo>
                <a:cubicBezTo>
                  <a:pt x="359" y="906"/>
                  <a:pt x="366" y="916"/>
                  <a:pt x="367" y="926"/>
                </a:cubicBezTo>
                <a:cubicBezTo>
                  <a:pt x="375" y="998"/>
                  <a:pt x="361" y="1064"/>
                  <a:pt x="315" y="1122"/>
                </a:cubicBezTo>
                <a:close/>
                <a:moveTo>
                  <a:pt x="469" y="563"/>
                </a:moveTo>
                <a:cubicBezTo>
                  <a:pt x="464" y="640"/>
                  <a:pt x="457" y="717"/>
                  <a:pt x="453" y="794"/>
                </a:cubicBezTo>
                <a:cubicBezTo>
                  <a:pt x="448" y="889"/>
                  <a:pt x="446" y="983"/>
                  <a:pt x="452" y="1077"/>
                </a:cubicBezTo>
                <a:cubicBezTo>
                  <a:pt x="454" y="1104"/>
                  <a:pt x="459" y="1132"/>
                  <a:pt x="456" y="1161"/>
                </a:cubicBezTo>
                <a:cubicBezTo>
                  <a:pt x="453" y="1147"/>
                  <a:pt x="449" y="1134"/>
                  <a:pt x="447" y="1121"/>
                </a:cubicBezTo>
                <a:cubicBezTo>
                  <a:pt x="435" y="1051"/>
                  <a:pt x="429" y="980"/>
                  <a:pt x="433" y="909"/>
                </a:cubicBezTo>
                <a:cubicBezTo>
                  <a:pt x="438" y="835"/>
                  <a:pt x="441" y="762"/>
                  <a:pt x="444" y="688"/>
                </a:cubicBezTo>
                <a:cubicBezTo>
                  <a:pt x="444" y="681"/>
                  <a:pt x="442" y="675"/>
                  <a:pt x="438" y="668"/>
                </a:cubicBezTo>
                <a:cubicBezTo>
                  <a:pt x="412" y="713"/>
                  <a:pt x="407" y="768"/>
                  <a:pt x="369" y="807"/>
                </a:cubicBezTo>
                <a:cubicBezTo>
                  <a:pt x="356" y="801"/>
                  <a:pt x="357" y="793"/>
                  <a:pt x="365" y="782"/>
                </a:cubicBezTo>
                <a:cubicBezTo>
                  <a:pt x="393" y="742"/>
                  <a:pt x="411" y="695"/>
                  <a:pt x="432" y="651"/>
                </a:cubicBezTo>
                <a:cubicBezTo>
                  <a:pt x="444" y="625"/>
                  <a:pt x="455" y="599"/>
                  <a:pt x="435" y="571"/>
                </a:cubicBezTo>
                <a:cubicBezTo>
                  <a:pt x="449" y="558"/>
                  <a:pt x="451" y="544"/>
                  <a:pt x="444" y="527"/>
                </a:cubicBezTo>
                <a:cubicBezTo>
                  <a:pt x="439" y="516"/>
                  <a:pt x="440" y="504"/>
                  <a:pt x="437" y="492"/>
                </a:cubicBezTo>
                <a:cubicBezTo>
                  <a:pt x="434" y="478"/>
                  <a:pt x="438" y="470"/>
                  <a:pt x="458" y="467"/>
                </a:cubicBezTo>
                <a:cubicBezTo>
                  <a:pt x="411" y="437"/>
                  <a:pt x="423" y="389"/>
                  <a:pt x="411" y="351"/>
                </a:cubicBezTo>
                <a:cubicBezTo>
                  <a:pt x="406" y="338"/>
                  <a:pt x="405" y="323"/>
                  <a:pt x="404" y="310"/>
                </a:cubicBezTo>
                <a:cubicBezTo>
                  <a:pt x="403" y="297"/>
                  <a:pt x="401" y="283"/>
                  <a:pt x="422" y="278"/>
                </a:cubicBezTo>
                <a:cubicBezTo>
                  <a:pt x="431" y="301"/>
                  <a:pt x="442" y="323"/>
                  <a:pt x="448" y="347"/>
                </a:cubicBezTo>
                <a:cubicBezTo>
                  <a:pt x="466" y="418"/>
                  <a:pt x="475" y="490"/>
                  <a:pt x="469" y="563"/>
                </a:cubicBezTo>
                <a:close/>
                <a:moveTo>
                  <a:pt x="551" y="1034"/>
                </a:moveTo>
                <a:cubicBezTo>
                  <a:pt x="584" y="1059"/>
                  <a:pt x="617" y="1084"/>
                  <a:pt x="654" y="1112"/>
                </a:cubicBezTo>
                <a:cubicBezTo>
                  <a:pt x="620" y="1100"/>
                  <a:pt x="575" y="1068"/>
                  <a:pt x="551" y="1034"/>
                </a:cubicBezTo>
                <a:close/>
                <a:moveTo>
                  <a:pt x="862" y="1216"/>
                </a:moveTo>
                <a:cubicBezTo>
                  <a:pt x="893" y="1246"/>
                  <a:pt x="913" y="1283"/>
                  <a:pt x="920" y="1325"/>
                </a:cubicBezTo>
                <a:cubicBezTo>
                  <a:pt x="924" y="1347"/>
                  <a:pt x="924" y="1369"/>
                  <a:pt x="926" y="1393"/>
                </a:cubicBezTo>
                <a:cubicBezTo>
                  <a:pt x="894" y="1391"/>
                  <a:pt x="871" y="1378"/>
                  <a:pt x="848" y="1361"/>
                </a:cubicBezTo>
                <a:cubicBezTo>
                  <a:pt x="818" y="1338"/>
                  <a:pt x="792" y="1312"/>
                  <a:pt x="776" y="1276"/>
                </a:cubicBezTo>
                <a:cubicBezTo>
                  <a:pt x="769" y="1259"/>
                  <a:pt x="766" y="1242"/>
                  <a:pt x="778" y="1217"/>
                </a:cubicBezTo>
                <a:cubicBezTo>
                  <a:pt x="801" y="1247"/>
                  <a:pt x="821" y="1272"/>
                  <a:pt x="842" y="1298"/>
                </a:cubicBezTo>
                <a:cubicBezTo>
                  <a:pt x="840" y="1259"/>
                  <a:pt x="805" y="1234"/>
                  <a:pt x="794" y="1196"/>
                </a:cubicBezTo>
                <a:cubicBezTo>
                  <a:pt x="823" y="1187"/>
                  <a:pt x="845" y="1199"/>
                  <a:pt x="862" y="1216"/>
                </a:cubicBezTo>
                <a:close/>
                <a:moveTo>
                  <a:pt x="932" y="1030"/>
                </a:moveTo>
                <a:cubicBezTo>
                  <a:pt x="975" y="993"/>
                  <a:pt x="1026" y="976"/>
                  <a:pt x="1086" y="979"/>
                </a:cubicBezTo>
                <a:cubicBezTo>
                  <a:pt x="1085" y="1027"/>
                  <a:pt x="1063" y="1060"/>
                  <a:pt x="1032" y="1089"/>
                </a:cubicBezTo>
                <a:cubicBezTo>
                  <a:pt x="1030" y="1091"/>
                  <a:pt x="1027" y="1094"/>
                  <a:pt x="1024" y="1094"/>
                </a:cubicBezTo>
                <a:cubicBezTo>
                  <a:pt x="997" y="1097"/>
                  <a:pt x="970" y="1100"/>
                  <a:pt x="936" y="1103"/>
                </a:cubicBezTo>
                <a:cubicBezTo>
                  <a:pt x="966" y="1081"/>
                  <a:pt x="990" y="1062"/>
                  <a:pt x="1014" y="1043"/>
                </a:cubicBezTo>
                <a:cubicBezTo>
                  <a:pt x="969" y="1052"/>
                  <a:pt x="937" y="1083"/>
                  <a:pt x="896" y="1104"/>
                </a:cubicBezTo>
                <a:cubicBezTo>
                  <a:pt x="893" y="1070"/>
                  <a:pt x="911" y="1048"/>
                  <a:pt x="932" y="1030"/>
                </a:cubicBezTo>
                <a:close/>
                <a:moveTo>
                  <a:pt x="1093" y="1218"/>
                </a:moveTo>
                <a:cubicBezTo>
                  <a:pt x="1049" y="1241"/>
                  <a:pt x="1006" y="1232"/>
                  <a:pt x="962" y="1217"/>
                </a:cubicBezTo>
                <a:cubicBezTo>
                  <a:pt x="943" y="1211"/>
                  <a:pt x="925" y="1201"/>
                  <a:pt x="920" y="1174"/>
                </a:cubicBezTo>
                <a:cubicBezTo>
                  <a:pt x="958" y="1183"/>
                  <a:pt x="994" y="1190"/>
                  <a:pt x="1031" y="1174"/>
                </a:cubicBezTo>
                <a:cubicBezTo>
                  <a:pt x="1020" y="1173"/>
                  <a:pt x="1010" y="1171"/>
                  <a:pt x="1000" y="1170"/>
                </a:cubicBezTo>
                <a:cubicBezTo>
                  <a:pt x="988" y="1169"/>
                  <a:pt x="976" y="1169"/>
                  <a:pt x="965" y="1166"/>
                </a:cubicBezTo>
                <a:cubicBezTo>
                  <a:pt x="953" y="1163"/>
                  <a:pt x="943" y="1158"/>
                  <a:pt x="928" y="1153"/>
                </a:cubicBezTo>
                <a:cubicBezTo>
                  <a:pt x="962" y="1112"/>
                  <a:pt x="1001" y="1110"/>
                  <a:pt x="1044" y="1118"/>
                </a:cubicBezTo>
                <a:cubicBezTo>
                  <a:pt x="1090" y="1126"/>
                  <a:pt x="1125" y="1154"/>
                  <a:pt x="1170" y="1168"/>
                </a:cubicBezTo>
                <a:cubicBezTo>
                  <a:pt x="1146" y="1196"/>
                  <a:pt x="1118" y="1204"/>
                  <a:pt x="1093" y="1218"/>
                </a:cubicBezTo>
                <a:close/>
                <a:moveTo>
                  <a:pt x="341" y="2044"/>
                </a:moveTo>
                <a:cubicBezTo>
                  <a:pt x="347" y="2038"/>
                  <a:pt x="350" y="2033"/>
                  <a:pt x="355" y="2029"/>
                </a:cubicBezTo>
                <a:cubicBezTo>
                  <a:pt x="403" y="1988"/>
                  <a:pt x="413" y="1932"/>
                  <a:pt x="410" y="1874"/>
                </a:cubicBezTo>
                <a:cubicBezTo>
                  <a:pt x="408" y="1843"/>
                  <a:pt x="397" y="1811"/>
                  <a:pt x="386" y="1781"/>
                </a:cubicBezTo>
                <a:cubicBezTo>
                  <a:pt x="378" y="1759"/>
                  <a:pt x="363" y="1740"/>
                  <a:pt x="351" y="1720"/>
                </a:cubicBezTo>
                <a:cubicBezTo>
                  <a:pt x="313" y="1734"/>
                  <a:pt x="303" y="1768"/>
                  <a:pt x="282" y="1797"/>
                </a:cubicBezTo>
                <a:cubicBezTo>
                  <a:pt x="240" y="1729"/>
                  <a:pt x="180" y="1686"/>
                  <a:pt x="111" y="1649"/>
                </a:cubicBezTo>
                <a:cubicBezTo>
                  <a:pt x="107" y="1654"/>
                  <a:pt x="102" y="1658"/>
                  <a:pt x="100" y="1663"/>
                </a:cubicBezTo>
                <a:cubicBezTo>
                  <a:pt x="81" y="1731"/>
                  <a:pt x="77" y="1797"/>
                  <a:pt x="113" y="1863"/>
                </a:cubicBezTo>
                <a:cubicBezTo>
                  <a:pt x="136" y="1904"/>
                  <a:pt x="157" y="1946"/>
                  <a:pt x="189" y="1981"/>
                </a:cubicBezTo>
                <a:cubicBezTo>
                  <a:pt x="103" y="1948"/>
                  <a:pt x="35" y="1896"/>
                  <a:pt x="6" y="1803"/>
                </a:cubicBezTo>
                <a:cubicBezTo>
                  <a:pt x="5" y="1798"/>
                  <a:pt x="3" y="1793"/>
                  <a:pt x="1" y="1788"/>
                </a:cubicBezTo>
                <a:cubicBezTo>
                  <a:pt x="1" y="1917"/>
                  <a:pt x="1" y="1917"/>
                  <a:pt x="1" y="1917"/>
                </a:cubicBezTo>
                <a:cubicBezTo>
                  <a:pt x="52" y="1942"/>
                  <a:pt x="103" y="1965"/>
                  <a:pt x="155" y="1988"/>
                </a:cubicBezTo>
                <a:cubicBezTo>
                  <a:pt x="225" y="2018"/>
                  <a:pt x="297" y="2047"/>
                  <a:pt x="369" y="2076"/>
                </a:cubicBezTo>
                <a:cubicBezTo>
                  <a:pt x="421" y="2098"/>
                  <a:pt x="468" y="2126"/>
                  <a:pt x="512" y="2160"/>
                </a:cubicBezTo>
                <a:cubicBezTo>
                  <a:pt x="538" y="2160"/>
                  <a:pt x="538" y="2160"/>
                  <a:pt x="538" y="2160"/>
                </a:cubicBezTo>
                <a:cubicBezTo>
                  <a:pt x="488" y="2119"/>
                  <a:pt x="432" y="2086"/>
                  <a:pt x="371" y="2060"/>
                </a:cubicBezTo>
                <a:cubicBezTo>
                  <a:pt x="361" y="2056"/>
                  <a:pt x="353" y="2050"/>
                  <a:pt x="341" y="2044"/>
                </a:cubicBezTo>
                <a:close/>
                <a:moveTo>
                  <a:pt x="286" y="1960"/>
                </a:moveTo>
                <a:cubicBezTo>
                  <a:pt x="250" y="1919"/>
                  <a:pt x="215" y="1879"/>
                  <a:pt x="185" y="1825"/>
                </a:cubicBezTo>
                <a:cubicBezTo>
                  <a:pt x="188" y="1839"/>
                  <a:pt x="187" y="1847"/>
                  <a:pt x="190" y="1853"/>
                </a:cubicBezTo>
                <a:cubicBezTo>
                  <a:pt x="214" y="1893"/>
                  <a:pt x="239" y="1933"/>
                  <a:pt x="266" y="1976"/>
                </a:cubicBezTo>
                <a:cubicBezTo>
                  <a:pt x="258" y="1976"/>
                  <a:pt x="251" y="1977"/>
                  <a:pt x="246" y="1975"/>
                </a:cubicBezTo>
                <a:cubicBezTo>
                  <a:pt x="207" y="1963"/>
                  <a:pt x="174" y="1941"/>
                  <a:pt x="153" y="1905"/>
                </a:cubicBezTo>
                <a:cubicBezTo>
                  <a:pt x="143" y="1890"/>
                  <a:pt x="136" y="1873"/>
                  <a:pt x="127" y="1857"/>
                </a:cubicBezTo>
                <a:cubicBezTo>
                  <a:pt x="92" y="1797"/>
                  <a:pt x="98" y="1735"/>
                  <a:pt x="114" y="1668"/>
                </a:cubicBezTo>
                <a:cubicBezTo>
                  <a:pt x="136" y="1681"/>
                  <a:pt x="157" y="1692"/>
                  <a:pt x="176" y="1705"/>
                </a:cubicBezTo>
                <a:cubicBezTo>
                  <a:pt x="246" y="1755"/>
                  <a:pt x="288" y="1823"/>
                  <a:pt x="307" y="1905"/>
                </a:cubicBezTo>
                <a:cubicBezTo>
                  <a:pt x="312" y="1924"/>
                  <a:pt x="307" y="1945"/>
                  <a:pt x="286" y="1960"/>
                </a:cubicBezTo>
                <a:close/>
                <a:moveTo>
                  <a:pt x="335" y="1880"/>
                </a:moveTo>
                <a:cubicBezTo>
                  <a:pt x="289" y="1828"/>
                  <a:pt x="292" y="1786"/>
                  <a:pt x="344" y="1742"/>
                </a:cubicBezTo>
                <a:cubicBezTo>
                  <a:pt x="368" y="1769"/>
                  <a:pt x="382" y="1802"/>
                  <a:pt x="390" y="1848"/>
                </a:cubicBezTo>
                <a:cubicBezTo>
                  <a:pt x="395" y="1878"/>
                  <a:pt x="399" y="1907"/>
                  <a:pt x="387" y="1937"/>
                </a:cubicBezTo>
                <a:cubicBezTo>
                  <a:pt x="378" y="1960"/>
                  <a:pt x="369" y="1968"/>
                  <a:pt x="346" y="1973"/>
                </a:cubicBezTo>
                <a:cubicBezTo>
                  <a:pt x="337" y="1928"/>
                  <a:pt x="363" y="1881"/>
                  <a:pt x="337" y="1831"/>
                </a:cubicBezTo>
                <a:cubicBezTo>
                  <a:pt x="336" y="1851"/>
                  <a:pt x="336" y="1864"/>
                  <a:pt x="335" y="1880"/>
                </a:cubicBezTo>
                <a:close/>
                <a:moveTo>
                  <a:pt x="289" y="1341"/>
                </a:moveTo>
                <a:cubicBezTo>
                  <a:pt x="270" y="1310"/>
                  <a:pt x="238" y="1308"/>
                  <a:pt x="206" y="1309"/>
                </a:cubicBezTo>
                <a:cubicBezTo>
                  <a:pt x="187" y="1309"/>
                  <a:pt x="168" y="1314"/>
                  <a:pt x="150" y="1316"/>
                </a:cubicBezTo>
                <a:cubicBezTo>
                  <a:pt x="152" y="1265"/>
                  <a:pt x="155" y="1216"/>
                  <a:pt x="157" y="1166"/>
                </a:cubicBezTo>
                <a:cubicBezTo>
                  <a:pt x="147" y="1165"/>
                  <a:pt x="140" y="1162"/>
                  <a:pt x="135" y="1163"/>
                </a:cubicBezTo>
                <a:cubicBezTo>
                  <a:pt x="89" y="1178"/>
                  <a:pt x="51" y="1206"/>
                  <a:pt x="21" y="1243"/>
                </a:cubicBezTo>
                <a:cubicBezTo>
                  <a:pt x="12" y="1254"/>
                  <a:pt x="6" y="1266"/>
                  <a:pt x="1" y="1279"/>
                </a:cubicBezTo>
                <a:cubicBezTo>
                  <a:pt x="1" y="1500"/>
                  <a:pt x="1" y="1500"/>
                  <a:pt x="1" y="1500"/>
                </a:cubicBezTo>
                <a:cubicBezTo>
                  <a:pt x="5" y="1489"/>
                  <a:pt x="9" y="1479"/>
                  <a:pt x="15" y="1468"/>
                </a:cubicBezTo>
                <a:cubicBezTo>
                  <a:pt x="100" y="1509"/>
                  <a:pt x="229" y="1472"/>
                  <a:pt x="289" y="1341"/>
                </a:cubicBezTo>
                <a:close/>
                <a:moveTo>
                  <a:pt x="149" y="1338"/>
                </a:moveTo>
                <a:cubicBezTo>
                  <a:pt x="189" y="1324"/>
                  <a:pt x="228" y="1319"/>
                  <a:pt x="271" y="1339"/>
                </a:cubicBezTo>
                <a:cubicBezTo>
                  <a:pt x="247" y="1394"/>
                  <a:pt x="210" y="1432"/>
                  <a:pt x="157" y="1454"/>
                </a:cubicBezTo>
                <a:cubicBezTo>
                  <a:pt x="132" y="1465"/>
                  <a:pt x="104" y="1471"/>
                  <a:pt x="75" y="1453"/>
                </a:cubicBezTo>
                <a:cubicBezTo>
                  <a:pt x="112" y="1426"/>
                  <a:pt x="155" y="1411"/>
                  <a:pt x="182" y="1375"/>
                </a:cubicBezTo>
                <a:cubicBezTo>
                  <a:pt x="155" y="1388"/>
                  <a:pt x="127" y="1401"/>
                  <a:pt x="94" y="1417"/>
                </a:cubicBezTo>
                <a:cubicBezTo>
                  <a:pt x="112" y="1389"/>
                  <a:pt x="126" y="1366"/>
                  <a:pt x="141" y="1343"/>
                </a:cubicBezTo>
                <a:cubicBezTo>
                  <a:pt x="143" y="1341"/>
                  <a:pt x="146" y="1339"/>
                  <a:pt x="149" y="1338"/>
                </a:cubicBezTo>
                <a:close/>
                <a:moveTo>
                  <a:pt x="3" y="1343"/>
                </a:moveTo>
                <a:cubicBezTo>
                  <a:pt x="9" y="1298"/>
                  <a:pt x="21" y="1255"/>
                  <a:pt x="61" y="1227"/>
                </a:cubicBezTo>
                <a:cubicBezTo>
                  <a:pt x="85" y="1210"/>
                  <a:pt x="105" y="1188"/>
                  <a:pt x="140" y="1179"/>
                </a:cubicBezTo>
                <a:cubicBezTo>
                  <a:pt x="133" y="1226"/>
                  <a:pt x="142" y="1270"/>
                  <a:pt x="129" y="1314"/>
                </a:cubicBezTo>
                <a:cubicBezTo>
                  <a:pt x="117" y="1357"/>
                  <a:pt x="98" y="1391"/>
                  <a:pt x="46" y="1403"/>
                </a:cubicBezTo>
                <a:cubicBezTo>
                  <a:pt x="48" y="1387"/>
                  <a:pt x="48" y="1376"/>
                  <a:pt x="50" y="1364"/>
                </a:cubicBezTo>
                <a:cubicBezTo>
                  <a:pt x="53" y="1353"/>
                  <a:pt x="58" y="1342"/>
                  <a:pt x="62" y="1331"/>
                </a:cubicBezTo>
                <a:cubicBezTo>
                  <a:pt x="66" y="1321"/>
                  <a:pt x="69" y="1312"/>
                  <a:pt x="73" y="1302"/>
                </a:cubicBezTo>
                <a:cubicBezTo>
                  <a:pt x="42" y="1328"/>
                  <a:pt x="32" y="1363"/>
                  <a:pt x="23" y="1400"/>
                </a:cubicBezTo>
                <a:cubicBezTo>
                  <a:pt x="2" y="1384"/>
                  <a:pt x="0" y="1364"/>
                  <a:pt x="3" y="1343"/>
                </a:cubicBezTo>
                <a:close/>
                <a:moveTo>
                  <a:pt x="433" y="413"/>
                </a:moveTo>
                <a:cubicBezTo>
                  <a:pt x="450" y="401"/>
                  <a:pt x="446" y="388"/>
                  <a:pt x="441" y="373"/>
                </a:cubicBezTo>
                <a:cubicBezTo>
                  <a:pt x="418" y="384"/>
                  <a:pt x="426" y="397"/>
                  <a:pt x="433" y="413"/>
                </a:cubicBezTo>
                <a:close/>
                <a:moveTo>
                  <a:pt x="418" y="2137"/>
                </a:moveTo>
                <a:cubicBezTo>
                  <a:pt x="409" y="2129"/>
                  <a:pt x="397" y="2124"/>
                  <a:pt x="390" y="2116"/>
                </a:cubicBezTo>
                <a:cubicBezTo>
                  <a:pt x="378" y="2102"/>
                  <a:pt x="364" y="2097"/>
                  <a:pt x="347" y="2104"/>
                </a:cubicBezTo>
                <a:cubicBezTo>
                  <a:pt x="330" y="2074"/>
                  <a:pt x="302" y="2072"/>
                  <a:pt x="273" y="2071"/>
                </a:cubicBezTo>
                <a:cubicBezTo>
                  <a:pt x="224" y="2070"/>
                  <a:pt x="175" y="2065"/>
                  <a:pt x="126" y="2072"/>
                </a:cubicBezTo>
                <a:cubicBezTo>
                  <a:pt x="113" y="2074"/>
                  <a:pt x="105" y="2072"/>
                  <a:pt x="105" y="2058"/>
                </a:cubicBezTo>
                <a:cubicBezTo>
                  <a:pt x="157" y="2040"/>
                  <a:pt x="209" y="2061"/>
                  <a:pt x="261" y="2058"/>
                </a:cubicBezTo>
                <a:cubicBezTo>
                  <a:pt x="257" y="2051"/>
                  <a:pt x="252" y="2046"/>
                  <a:pt x="246" y="2044"/>
                </a:cubicBezTo>
                <a:cubicBezTo>
                  <a:pt x="178" y="2014"/>
                  <a:pt x="111" y="1983"/>
                  <a:pt x="43" y="1954"/>
                </a:cubicBezTo>
                <a:cubicBezTo>
                  <a:pt x="29" y="1948"/>
                  <a:pt x="15" y="1942"/>
                  <a:pt x="1" y="1935"/>
                </a:cubicBezTo>
                <a:cubicBezTo>
                  <a:pt x="1" y="1951"/>
                  <a:pt x="1" y="1951"/>
                  <a:pt x="1" y="1951"/>
                </a:cubicBezTo>
                <a:cubicBezTo>
                  <a:pt x="54" y="1979"/>
                  <a:pt x="108" y="2004"/>
                  <a:pt x="163" y="2032"/>
                </a:cubicBezTo>
                <a:cubicBezTo>
                  <a:pt x="139" y="2035"/>
                  <a:pt x="117" y="2038"/>
                  <a:pt x="97" y="2040"/>
                </a:cubicBezTo>
                <a:cubicBezTo>
                  <a:pt x="66" y="2015"/>
                  <a:pt x="34" y="1994"/>
                  <a:pt x="1" y="1978"/>
                </a:cubicBezTo>
                <a:cubicBezTo>
                  <a:pt x="1" y="2008"/>
                  <a:pt x="1" y="2008"/>
                  <a:pt x="1" y="2008"/>
                </a:cubicBezTo>
                <a:cubicBezTo>
                  <a:pt x="8" y="2014"/>
                  <a:pt x="13" y="2023"/>
                  <a:pt x="20" y="2030"/>
                </a:cubicBezTo>
                <a:cubicBezTo>
                  <a:pt x="18" y="2032"/>
                  <a:pt x="17" y="2033"/>
                  <a:pt x="16" y="2035"/>
                </a:cubicBezTo>
                <a:cubicBezTo>
                  <a:pt x="11" y="2034"/>
                  <a:pt x="6" y="2033"/>
                  <a:pt x="1" y="2032"/>
                </a:cubicBezTo>
                <a:cubicBezTo>
                  <a:pt x="1" y="2051"/>
                  <a:pt x="1" y="2051"/>
                  <a:pt x="1" y="2051"/>
                </a:cubicBezTo>
                <a:cubicBezTo>
                  <a:pt x="10" y="2055"/>
                  <a:pt x="18" y="2058"/>
                  <a:pt x="26" y="2063"/>
                </a:cubicBezTo>
                <a:cubicBezTo>
                  <a:pt x="19" y="2068"/>
                  <a:pt x="10" y="2072"/>
                  <a:pt x="1" y="2075"/>
                </a:cubicBezTo>
                <a:cubicBezTo>
                  <a:pt x="1" y="2160"/>
                  <a:pt x="1" y="2160"/>
                  <a:pt x="1" y="2160"/>
                </a:cubicBezTo>
                <a:cubicBezTo>
                  <a:pt x="7" y="2160"/>
                  <a:pt x="7" y="2160"/>
                  <a:pt x="7" y="2160"/>
                </a:cubicBezTo>
                <a:cubicBezTo>
                  <a:pt x="12" y="2147"/>
                  <a:pt x="19" y="2136"/>
                  <a:pt x="28" y="2128"/>
                </a:cubicBezTo>
                <a:cubicBezTo>
                  <a:pt x="39" y="2126"/>
                  <a:pt x="50" y="2123"/>
                  <a:pt x="63" y="2120"/>
                </a:cubicBezTo>
                <a:cubicBezTo>
                  <a:pt x="65" y="2134"/>
                  <a:pt x="65" y="2147"/>
                  <a:pt x="64" y="2160"/>
                </a:cubicBezTo>
                <a:cubicBezTo>
                  <a:pt x="81" y="2160"/>
                  <a:pt x="81" y="2160"/>
                  <a:pt x="81" y="2160"/>
                </a:cubicBezTo>
                <a:cubicBezTo>
                  <a:pt x="83" y="2150"/>
                  <a:pt x="84" y="2139"/>
                  <a:pt x="84" y="2128"/>
                </a:cubicBezTo>
                <a:cubicBezTo>
                  <a:pt x="94" y="2139"/>
                  <a:pt x="102" y="2149"/>
                  <a:pt x="108" y="2160"/>
                </a:cubicBezTo>
                <a:cubicBezTo>
                  <a:pt x="141" y="2160"/>
                  <a:pt x="141" y="2160"/>
                  <a:pt x="141" y="2160"/>
                </a:cubicBezTo>
                <a:cubicBezTo>
                  <a:pt x="141" y="2137"/>
                  <a:pt x="136" y="2113"/>
                  <a:pt x="127" y="2091"/>
                </a:cubicBezTo>
                <a:cubicBezTo>
                  <a:pt x="188" y="2083"/>
                  <a:pt x="247" y="2083"/>
                  <a:pt x="303" y="2110"/>
                </a:cubicBezTo>
                <a:cubicBezTo>
                  <a:pt x="320" y="2118"/>
                  <a:pt x="336" y="2129"/>
                  <a:pt x="357" y="2124"/>
                </a:cubicBezTo>
                <a:cubicBezTo>
                  <a:pt x="363" y="2122"/>
                  <a:pt x="371" y="2126"/>
                  <a:pt x="377" y="2130"/>
                </a:cubicBezTo>
                <a:cubicBezTo>
                  <a:pt x="392" y="2140"/>
                  <a:pt x="407" y="2149"/>
                  <a:pt x="422" y="2160"/>
                </a:cubicBezTo>
                <a:cubicBezTo>
                  <a:pt x="459" y="2160"/>
                  <a:pt x="459" y="2160"/>
                  <a:pt x="459" y="2160"/>
                </a:cubicBezTo>
                <a:cubicBezTo>
                  <a:pt x="454" y="2151"/>
                  <a:pt x="451" y="2141"/>
                  <a:pt x="450" y="2129"/>
                </a:cubicBezTo>
                <a:cubicBezTo>
                  <a:pt x="438" y="2146"/>
                  <a:pt x="429" y="2146"/>
                  <a:pt x="418" y="2137"/>
                </a:cubicBezTo>
                <a:close/>
              </a:path>
            </a:pathLst>
          </a:custGeom>
          <a:solidFill>
            <a:schemeClr val="accent3">
              <a:lumMod val="60000"/>
              <a:lumOff val="40000"/>
              <a:alpha val="40000"/>
            </a:schemeClr>
          </a:solidFill>
          <a:ln>
            <a:noFill/>
          </a:ln>
        </p:spPr>
      </p:sp>
      <p:sp>
        <p:nvSpPr>
          <p:cNvPr id="2" name="Vertical Title 1"/>
          <p:cNvSpPr>
            <a:spLocks noGrp="1"/>
          </p:cNvSpPr>
          <p:nvPr>
            <p:ph type="title" orient="vert"/>
          </p:nvPr>
        </p:nvSpPr>
        <p:spPr>
          <a:xfrm>
            <a:off x="6958474" y="507037"/>
            <a:ext cx="1178720"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00275" y="524373"/>
            <a:ext cx="4469683" cy="532259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958474" y="6296616"/>
            <a:ext cx="1879497" cy="365125"/>
          </a:xfrm>
        </p:spPr>
        <p:txBody>
          <a:bodyPr/>
          <a:lstStyle/>
          <a:p>
            <a:fld id="{77D0918B-50A2-419A-ADB3-02F28EB88275}" type="datetimeFigureOut">
              <a:rPr lang="en-US" smtClean="0"/>
              <a:t>9/16/2019</a:t>
            </a:fld>
            <a:endParaRPr lang="en-US"/>
          </a:p>
        </p:txBody>
      </p:sp>
      <p:sp>
        <p:nvSpPr>
          <p:cNvPr id="5" name="Footer Placeholder 4"/>
          <p:cNvSpPr>
            <a:spLocks noGrp="1"/>
          </p:cNvSpPr>
          <p:nvPr>
            <p:ph type="ftr" sz="quarter" idx="11"/>
          </p:nvPr>
        </p:nvSpPr>
        <p:spPr>
          <a:xfrm>
            <a:off x="2200275" y="6296616"/>
            <a:ext cx="4469683" cy="365125"/>
          </a:xfrm>
        </p:spPr>
        <p:txBody>
          <a:bodyPr/>
          <a:lstStyle/>
          <a:p>
            <a:endParaRPr lang="en-US"/>
          </a:p>
        </p:txBody>
      </p:sp>
      <p:sp>
        <p:nvSpPr>
          <p:cNvPr id="6" name="Slide Number Placeholder 5"/>
          <p:cNvSpPr>
            <a:spLocks noGrp="1"/>
          </p:cNvSpPr>
          <p:nvPr>
            <p:ph type="sldNum" sz="quarter" idx="12"/>
          </p:nvPr>
        </p:nvSpPr>
        <p:spPr>
          <a:xfrm rot="5400000">
            <a:off x="5878074" y="2928735"/>
            <a:ext cx="5383267" cy="453202"/>
          </a:xfrm>
        </p:spPr>
        <p:txBody>
          <a:bodyPr/>
          <a:lstStyle>
            <a:lvl1pPr algn="l">
              <a:defRPr/>
            </a:lvl1pPr>
          </a:lstStyle>
          <a:p>
            <a:fld id="{CB055677-C493-4695-8B85-69A8A7434B8B}" type="slidenum">
              <a:rPr lang="en-US" smtClean="0"/>
              <a:t>‹#›</a:t>
            </a:fld>
            <a:endParaRPr lang="en-US"/>
          </a:p>
        </p:txBody>
      </p:sp>
      <p:cxnSp>
        <p:nvCxnSpPr>
          <p:cNvPr id="7" name="Straight Connector 6" title="Rule Line"/>
          <p:cNvCxnSpPr/>
          <p:nvPr/>
        </p:nvCxnSpPr>
        <p:spPr>
          <a:xfrm>
            <a:off x="6833687" y="571503"/>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3997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76350" y="1600200"/>
            <a:ext cx="36290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57775" y="1600200"/>
            <a:ext cx="36290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E5FED8D-0C1D-4EB5-BC28-150628EB3FBA}"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EEF9AD1-F38F-45AE-BC6B-F1DADFD2E7CA}"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99757FC-D97E-4EEF-8ADD-7902096FCAEE}"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32BBD39-13EB-4CD6-BA1B-2FC9FF480BF1}"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19A71F6-F448-40CA-895F-0644188BBBB4}"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3F51814-A8A0-48E2-9DCE-30F58C0EF09A}"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3" name="Rectangle 39"/>
          <p:cNvSpPr>
            <a:spLocks noChangeArrowheads="1"/>
          </p:cNvSpPr>
          <p:nvPr/>
        </p:nvSpPr>
        <p:spPr bwMode="gray">
          <a:xfrm>
            <a:off x="0" y="1447800"/>
            <a:ext cx="1116013" cy="5410200"/>
          </a:xfrm>
          <a:prstGeom prst="rect">
            <a:avLst/>
          </a:prstGeom>
          <a:solidFill>
            <a:schemeClr val="accent1"/>
          </a:solidFill>
          <a:ln w="9525">
            <a:noFill/>
            <a:miter lim="800000"/>
            <a:headEnd/>
            <a:tailEnd/>
          </a:ln>
          <a:effectLst/>
        </p:spPr>
        <p:txBody>
          <a:bodyPr wrap="none" anchor="ctr"/>
          <a:lstStyle/>
          <a:p>
            <a:endParaRPr lang="en-US"/>
          </a:p>
        </p:txBody>
      </p:sp>
      <p:sp>
        <p:nvSpPr>
          <p:cNvPr id="1080" name="Rectangle 56"/>
          <p:cNvSpPr>
            <a:spLocks noChangeArrowheads="1"/>
          </p:cNvSpPr>
          <p:nvPr/>
        </p:nvSpPr>
        <p:spPr bwMode="gray">
          <a:xfrm>
            <a:off x="0" y="0"/>
            <a:ext cx="1116013" cy="260350"/>
          </a:xfrm>
          <a:prstGeom prst="rect">
            <a:avLst/>
          </a:prstGeom>
          <a:solidFill>
            <a:schemeClr val="tx2"/>
          </a:solidFill>
          <a:ln w="9525">
            <a:noFill/>
            <a:miter lim="800000"/>
            <a:headEnd/>
            <a:tailEnd/>
          </a:ln>
          <a:effectLst/>
        </p:spPr>
        <p:txBody>
          <a:bodyPr wrap="none" anchor="ctr"/>
          <a:lstStyle/>
          <a:p>
            <a:endParaRPr lang="en-US"/>
          </a:p>
        </p:txBody>
      </p:sp>
      <p:sp>
        <p:nvSpPr>
          <p:cNvPr id="1028" name="Rectangle 4"/>
          <p:cNvSpPr>
            <a:spLocks noGrp="1" noChangeArrowheads="1"/>
          </p:cNvSpPr>
          <p:nvPr>
            <p:ph type="dt" sz="half" idx="2"/>
          </p:nvPr>
        </p:nvSpPr>
        <p:spPr bwMode="gray">
          <a:xfrm>
            <a:off x="12954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gray">
          <a:xfrm>
            <a:off x="3538538"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gray">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57BB49D-2215-4E16-BDEE-214E743AA09E}" type="slidenum">
              <a:rPr lang="en-US"/>
              <a:pPr/>
              <a:t>‹#›</a:t>
            </a:fld>
            <a:endParaRPr lang="en-US"/>
          </a:p>
        </p:txBody>
      </p:sp>
      <p:sp>
        <p:nvSpPr>
          <p:cNvPr id="1027" name="Rectangle 3"/>
          <p:cNvSpPr>
            <a:spLocks noGrp="1" noChangeArrowheads="1"/>
          </p:cNvSpPr>
          <p:nvPr>
            <p:ph type="body" idx="1"/>
          </p:nvPr>
        </p:nvSpPr>
        <p:spPr bwMode="gray">
          <a:xfrm>
            <a:off x="1276350" y="1600200"/>
            <a:ext cx="741045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95" name="Group 71"/>
          <p:cNvGrpSpPr>
            <a:grpSpLocks/>
          </p:cNvGrpSpPr>
          <p:nvPr/>
        </p:nvGrpSpPr>
        <p:grpSpPr bwMode="auto">
          <a:xfrm rot="37800000">
            <a:off x="283368" y="1393032"/>
            <a:ext cx="550863" cy="1117600"/>
            <a:chOff x="1060" y="0"/>
            <a:chExt cx="394" cy="4320"/>
          </a:xfrm>
        </p:grpSpPr>
        <p:sp>
          <p:nvSpPr>
            <p:cNvPr id="1096" name="Rectangle 72"/>
            <p:cNvSpPr>
              <a:spLocks noChangeArrowheads="1"/>
            </p:cNvSpPr>
            <p:nvPr userDrawn="1"/>
          </p:nvSpPr>
          <p:spPr bwMode="gray">
            <a:xfrm>
              <a:off x="1214" y="0"/>
              <a:ext cx="240" cy="4320"/>
            </a:xfrm>
            <a:prstGeom prst="rect">
              <a:avLst/>
            </a:prstGeom>
            <a:solidFill>
              <a:schemeClr val="tx2">
                <a:alpha val="39999"/>
              </a:schemeClr>
            </a:solidFill>
            <a:ln w="9525">
              <a:noFill/>
              <a:miter lim="800000"/>
              <a:headEnd/>
              <a:tailEnd/>
            </a:ln>
            <a:effectLst/>
          </p:spPr>
          <p:txBody>
            <a:bodyPr wrap="none" anchor="ctr"/>
            <a:lstStyle/>
            <a:p>
              <a:endParaRPr lang="en-US"/>
            </a:p>
          </p:txBody>
        </p:sp>
        <p:sp>
          <p:nvSpPr>
            <p:cNvPr id="1097" name="Rectangle 73"/>
            <p:cNvSpPr>
              <a:spLocks noChangeArrowheads="1"/>
            </p:cNvSpPr>
            <p:nvPr userDrawn="1"/>
          </p:nvSpPr>
          <p:spPr bwMode="gray">
            <a:xfrm>
              <a:off x="1060" y="0"/>
              <a:ext cx="93" cy="4320"/>
            </a:xfrm>
            <a:prstGeom prst="rect">
              <a:avLst/>
            </a:prstGeom>
            <a:solidFill>
              <a:schemeClr val="tx2">
                <a:alpha val="39999"/>
              </a:schemeClr>
            </a:solidFill>
            <a:ln w="9525">
              <a:noFill/>
              <a:miter lim="800000"/>
              <a:headEnd/>
              <a:tailEnd/>
            </a:ln>
            <a:effectLst/>
          </p:spPr>
          <p:txBody>
            <a:bodyPr wrap="none" anchor="ctr"/>
            <a:lstStyle/>
            <a:p>
              <a:endParaRPr lang="en-US"/>
            </a:p>
          </p:txBody>
        </p:sp>
      </p:grpSp>
      <p:sp>
        <p:nvSpPr>
          <p:cNvPr id="1098" name="Rectangle 74"/>
          <p:cNvSpPr>
            <a:spLocks noChangeArrowheads="1"/>
          </p:cNvSpPr>
          <p:nvPr/>
        </p:nvSpPr>
        <p:spPr bwMode="gray">
          <a:xfrm rot="-5400000">
            <a:off x="3908425" y="-2727325"/>
            <a:ext cx="261938" cy="5716588"/>
          </a:xfrm>
          <a:prstGeom prst="rect">
            <a:avLst/>
          </a:prstGeom>
          <a:solidFill>
            <a:schemeClr val="tx2">
              <a:alpha val="70000"/>
            </a:schemeClr>
          </a:solidFill>
          <a:ln w="9525">
            <a:noFill/>
            <a:miter lim="800000"/>
            <a:headEnd/>
            <a:tailEnd/>
          </a:ln>
          <a:effectLst/>
        </p:spPr>
        <p:txBody>
          <a:bodyPr wrap="none" anchor="ctr"/>
          <a:lstStyle/>
          <a:p>
            <a:endParaRPr lang="en-US"/>
          </a:p>
        </p:txBody>
      </p:sp>
      <p:grpSp>
        <p:nvGrpSpPr>
          <p:cNvPr id="1104" name="Group 80"/>
          <p:cNvGrpSpPr>
            <a:grpSpLocks/>
          </p:cNvGrpSpPr>
          <p:nvPr/>
        </p:nvGrpSpPr>
        <p:grpSpPr bwMode="auto">
          <a:xfrm>
            <a:off x="152400" y="1447800"/>
            <a:ext cx="457200" cy="5410200"/>
            <a:chOff x="768" y="1700"/>
            <a:chExt cx="405" cy="2620"/>
          </a:xfrm>
        </p:grpSpPr>
        <p:sp>
          <p:nvSpPr>
            <p:cNvPr id="1105" name="Rectangle 81"/>
            <p:cNvSpPr>
              <a:spLocks noChangeArrowheads="1"/>
            </p:cNvSpPr>
            <p:nvPr userDrawn="1"/>
          </p:nvSpPr>
          <p:spPr bwMode="gray">
            <a:xfrm>
              <a:off x="768" y="1700"/>
              <a:ext cx="95" cy="2620"/>
            </a:xfrm>
            <a:prstGeom prst="rect">
              <a:avLst/>
            </a:prstGeom>
            <a:solidFill>
              <a:schemeClr val="tx2">
                <a:alpha val="30000"/>
              </a:schemeClr>
            </a:solidFill>
            <a:ln w="9525">
              <a:noFill/>
              <a:miter lim="800000"/>
              <a:headEnd/>
              <a:tailEnd/>
            </a:ln>
            <a:effectLst/>
          </p:spPr>
          <p:txBody>
            <a:bodyPr wrap="none" anchor="ctr"/>
            <a:lstStyle/>
            <a:p>
              <a:endParaRPr lang="en-US"/>
            </a:p>
          </p:txBody>
        </p:sp>
        <p:sp>
          <p:nvSpPr>
            <p:cNvPr id="1106" name="Rectangle 82"/>
            <p:cNvSpPr>
              <a:spLocks noChangeArrowheads="1"/>
            </p:cNvSpPr>
            <p:nvPr userDrawn="1"/>
          </p:nvSpPr>
          <p:spPr bwMode="gray">
            <a:xfrm>
              <a:off x="912" y="1700"/>
              <a:ext cx="261" cy="2620"/>
            </a:xfrm>
            <a:prstGeom prst="rect">
              <a:avLst/>
            </a:prstGeom>
            <a:solidFill>
              <a:schemeClr val="tx2">
                <a:alpha val="30000"/>
              </a:schemeClr>
            </a:solidFill>
            <a:ln w="9525">
              <a:noFill/>
              <a:miter lim="800000"/>
              <a:headEnd/>
              <a:tailEnd/>
            </a:ln>
            <a:effectLst/>
          </p:spPr>
          <p:txBody>
            <a:bodyPr wrap="none" anchor="ctr"/>
            <a:lstStyle/>
            <a:p>
              <a:endParaRPr lang="en-US"/>
            </a:p>
          </p:txBody>
        </p:sp>
      </p:grpSp>
      <p:sp>
        <p:nvSpPr>
          <p:cNvPr id="1084" name="Rectangle 60"/>
          <p:cNvSpPr>
            <a:spLocks noChangeArrowheads="1"/>
          </p:cNvSpPr>
          <p:nvPr/>
        </p:nvSpPr>
        <p:spPr bwMode="gray">
          <a:xfrm>
            <a:off x="1181100" y="333375"/>
            <a:ext cx="7962900" cy="1038225"/>
          </a:xfrm>
          <a:prstGeom prst="rect">
            <a:avLst/>
          </a:prstGeom>
          <a:gradFill rotWithShape="1">
            <a:gsLst>
              <a:gs pos="0">
                <a:srgbClr val="C0C0C0">
                  <a:alpha val="50000"/>
                </a:srgbClr>
              </a:gs>
              <a:gs pos="100000">
                <a:srgbClr val="C0C0C0">
                  <a:gamma/>
                  <a:tint val="41176"/>
                  <a:invGamma/>
                </a:srgbClr>
              </a:gs>
            </a:gsLst>
            <a:lin ang="0" scaled="1"/>
          </a:gradFill>
          <a:ln w="9525">
            <a:noFill/>
            <a:miter lim="800000"/>
            <a:headEnd/>
            <a:tailEnd/>
          </a:ln>
          <a:effectLst/>
        </p:spPr>
        <p:txBody>
          <a:bodyPr wrap="none" anchor="ctr"/>
          <a:lstStyle/>
          <a:p>
            <a:endParaRPr lang="en-US"/>
          </a:p>
        </p:txBody>
      </p:sp>
      <p:sp>
        <p:nvSpPr>
          <p:cNvPr id="1085" name="Rectangle 61"/>
          <p:cNvSpPr>
            <a:spLocks noChangeArrowheads="1"/>
          </p:cNvSpPr>
          <p:nvPr/>
        </p:nvSpPr>
        <p:spPr bwMode="gray">
          <a:xfrm>
            <a:off x="0" y="333375"/>
            <a:ext cx="1109663" cy="1038225"/>
          </a:xfrm>
          <a:prstGeom prst="rect">
            <a:avLst/>
          </a:prstGeom>
          <a:blipFill dpi="0" rotWithShape="1">
            <a:blip r:embed="rId15" cstate="print"/>
            <a:srcRect/>
            <a:stretch>
              <a:fillRect/>
            </a:stretch>
          </a:blipFill>
          <a:ln w="9525">
            <a:noFill/>
            <a:miter lim="800000"/>
            <a:headEnd/>
            <a:tailEnd/>
          </a:ln>
          <a:effectLst/>
        </p:spPr>
        <p:txBody>
          <a:bodyPr wrap="none" anchor="ctr"/>
          <a:lstStyle/>
          <a:p>
            <a:endParaRPr lang="en-US"/>
          </a:p>
        </p:txBody>
      </p:sp>
      <p:grpSp>
        <p:nvGrpSpPr>
          <p:cNvPr id="1107" name="Group 83"/>
          <p:cNvGrpSpPr>
            <a:grpSpLocks/>
          </p:cNvGrpSpPr>
          <p:nvPr/>
        </p:nvGrpSpPr>
        <p:grpSpPr bwMode="auto">
          <a:xfrm rot="27000000">
            <a:off x="283368" y="2840832"/>
            <a:ext cx="550863" cy="1117600"/>
            <a:chOff x="1060" y="0"/>
            <a:chExt cx="394" cy="4320"/>
          </a:xfrm>
        </p:grpSpPr>
        <p:sp>
          <p:nvSpPr>
            <p:cNvPr id="1108" name="Rectangle 84"/>
            <p:cNvSpPr>
              <a:spLocks noChangeArrowheads="1"/>
            </p:cNvSpPr>
            <p:nvPr userDrawn="1"/>
          </p:nvSpPr>
          <p:spPr bwMode="gray">
            <a:xfrm>
              <a:off x="1214" y="0"/>
              <a:ext cx="240" cy="4320"/>
            </a:xfrm>
            <a:prstGeom prst="rect">
              <a:avLst/>
            </a:prstGeom>
            <a:solidFill>
              <a:schemeClr val="tx2">
                <a:alpha val="39999"/>
              </a:schemeClr>
            </a:solidFill>
            <a:ln w="9525">
              <a:noFill/>
              <a:miter lim="800000"/>
              <a:headEnd/>
              <a:tailEnd/>
            </a:ln>
            <a:effectLst/>
          </p:spPr>
          <p:txBody>
            <a:bodyPr wrap="none" anchor="ctr"/>
            <a:lstStyle/>
            <a:p>
              <a:endParaRPr lang="en-US"/>
            </a:p>
          </p:txBody>
        </p:sp>
        <p:sp>
          <p:nvSpPr>
            <p:cNvPr id="1109" name="Rectangle 85"/>
            <p:cNvSpPr>
              <a:spLocks noChangeArrowheads="1"/>
            </p:cNvSpPr>
            <p:nvPr userDrawn="1"/>
          </p:nvSpPr>
          <p:spPr bwMode="gray">
            <a:xfrm>
              <a:off x="1060" y="0"/>
              <a:ext cx="93" cy="4320"/>
            </a:xfrm>
            <a:prstGeom prst="rect">
              <a:avLst/>
            </a:prstGeom>
            <a:solidFill>
              <a:schemeClr val="tx2">
                <a:alpha val="39999"/>
              </a:schemeClr>
            </a:solidFill>
            <a:ln w="9525">
              <a:noFill/>
              <a:miter lim="800000"/>
              <a:headEnd/>
              <a:tailEnd/>
            </a:ln>
            <a:effectLst/>
          </p:spPr>
          <p:txBody>
            <a:bodyPr wrap="none" anchor="ctr"/>
            <a:lstStyle/>
            <a:p>
              <a:endParaRPr lang="en-US"/>
            </a:p>
          </p:txBody>
        </p:sp>
      </p:grpSp>
      <p:sp>
        <p:nvSpPr>
          <p:cNvPr id="1099" name="Rectangle 75"/>
          <p:cNvSpPr>
            <a:spLocks noChangeArrowheads="1"/>
          </p:cNvSpPr>
          <p:nvPr/>
        </p:nvSpPr>
        <p:spPr bwMode="gray">
          <a:xfrm>
            <a:off x="6964363" y="6350"/>
            <a:ext cx="2179637" cy="254000"/>
          </a:xfrm>
          <a:prstGeom prst="rect">
            <a:avLst/>
          </a:prstGeom>
          <a:solidFill>
            <a:schemeClr val="accent2">
              <a:alpha val="70000"/>
            </a:schemeClr>
          </a:solidFill>
          <a:ln w="9525">
            <a:noFill/>
            <a:miter lim="800000"/>
            <a:headEnd/>
            <a:tailEnd/>
          </a:ln>
          <a:effectLst/>
        </p:spPr>
        <p:txBody>
          <a:bodyPr wrap="none" anchor="ctr"/>
          <a:lstStyle/>
          <a:p>
            <a:endParaRPr lang="en-US"/>
          </a:p>
        </p:txBody>
      </p:sp>
      <p:grpSp>
        <p:nvGrpSpPr>
          <p:cNvPr id="1113" name="Group 89"/>
          <p:cNvGrpSpPr>
            <a:grpSpLocks/>
          </p:cNvGrpSpPr>
          <p:nvPr/>
        </p:nvGrpSpPr>
        <p:grpSpPr bwMode="auto">
          <a:xfrm>
            <a:off x="1905000" y="0"/>
            <a:ext cx="642938" cy="285750"/>
            <a:chOff x="768" y="1700"/>
            <a:chExt cx="405" cy="2620"/>
          </a:xfrm>
        </p:grpSpPr>
        <p:sp>
          <p:nvSpPr>
            <p:cNvPr id="1114" name="Rectangle 90"/>
            <p:cNvSpPr>
              <a:spLocks noChangeArrowheads="1"/>
            </p:cNvSpPr>
            <p:nvPr userDrawn="1"/>
          </p:nvSpPr>
          <p:spPr bwMode="gray">
            <a:xfrm>
              <a:off x="768" y="1700"/>
              <a:ext cx="95" cy="2620"/>
            </a:xfrm>
            <a:prstGeom prst="rect">
              <a:avLst/>
            </a:prstGeom>
            <a:solidFill>
              <a:srgbClr val="FFFFFF">
                <a:alpha val="50000"/>
              </a:srgbClr>
            </a:solidFill>
            <a:ln w="9525">
              <a:noFill/>
              <a:miter lim="800000"/>
              <a:headEnd/>
              <a:tailEnd/>
            </a:ln>
            <a:effectLst/>
          </p:spPr>
          <p:txBody>
            <a:bodyPr wrap="none" anchor="ctr"/>
            <a:lstStyle/>
            <a:p>
              <a:endParaRPr lang="en-US"/>
            </a:p>
          </p:txBody>
        </p:sp>
        <p:sp>
          <p:nvSpPr>
            <p:cNvPr id="1115" name="Rectangle 91"/>
            <p:cNvSpPr>
              <a:spLocks noChangeArrowheads="1"/>
            </p:cNvSpPr>
            <p:nvPr userDrawn="1"/>
          </p:nvSpPr>
          <p:spPr bwMode="gray">
            <a:xfrm>
              <a:off x="912" y="1700"/>
              <a:ext cx="261" cy="2620"/>
            </a:xfrm>
            <a:prstGeom prst="rect">
              <a:avLst/>
            </a:prstGeom>
            <a:solidFill>
              <a:srgbClr val="FFFFFF">
                <a:alpha val="50000"/>
              </a:srgbClr>
            </a:solidFill>
            <a:ln w="9525">
              <a:noFill/>
              <a:miter lim="800000"/>
              <a:headEnd/>
              <a:tailEnd/>
            </a:ln>
            <a:effectLst/>
          </p:spPr>
          <p:txBody>
            <a:bodyPr wrap="none" anchor="ctr"/>
            <a:lstStyle/>
            <a:p>
              <a:endParaRPr lang="en-US"/>
            </a:p>
          </p:txBody>
        </p:sp>
      </p:grpSp>
      <p:grpSp>
        <p:nvGrpSpPr>
          <p:cNvPr id="1116" name="Group 92"/>
          <p:cNvGrpSpPr>
            <a:grpSpLocks/>
          </p:cNvGrpSpPr>
          <p:nvPr/>
        </p:nvGrpSpPr>
        <p:grpSpPr bwMode="auto">
          <a:xfrm>
            <a:off x="3810000" y="0"/>
            <a:ext cx="642938" cy="285750"/>
            <a:chOff x="768" y="1700"/>
            <a:chExt cx="405" cy="2620"/>
          </a:xfrm>
        </p:grpSpPr>
        <p:sp>
          <p:nvSpPr>
            <p:cNvPr id="1117" name="Rectangle 93"/>
            <p:cNvSpPr>
              <a:spLocks noChangeArrowheads="1"/>
            </p:cNvSpPr>
            <p:nvPr userDrawn="1"/>
          </p:nvSpPr>
          <p:spPr bwMode="gray">
            <a:xfrm>
              <a:off x="768" y="1700"/>
              <a:ext cx="95" cy="2620"/>
            </a:xfrm>
            <a:prstGeom prst="rect">
              <a:avLst/>
            </a:prstGeom>
            <a:solidFill>
              <a:srgbClr val="FFFFFF">
                <a:alpha val="50000"/>
              </a:srgbClr>
            </a:solidFill>
            <a:ln w="9525">
              <a:noFill/>
              <a:miter lim="800000"/>
              <a:headEnd/>
              <a:tailEnd/>
            </a:ln>
            <a:effectLst/>
          </p:spPr>
          <p:txBody>
            <a:bodyPr wrap="none" anchor="ctr"/>
            <a:lstStyle/>
            <a:p>
              <a:endParaRPr lang="en-US"/>
            </a:p>
          </p:txBody>
        </p:sp>
        <p:sp>
          <p:nvSpPr>
            <p:cNvPr id="1118" name="Rectangle 94"/>
            <p:cNvSpPr>
              <a:spLocks noChangeArrowheads="1"/>
            </p:cNvSpPr>
            <p:nvPr userDrawn="1"/>
          </p:nvSpPr>
          <p:spPr bwMode="gray">
            <a:xfrm>
              <a:off x="912" y="1700"/>
              <a:ext cx="261" cy="2620"/>
            </a:xfrm>
            <a:prstGeom prst="rect">
              <a:avLst/>
            </a:prstGeom>
            <a:solidFill>
              <a:srgbClr val="FFFFFF">
                <a:alpha val="50000"/>
              </a:srgbClr>
            </a:solidFill>
            <a:ln w="9525">
              <a:noFill/>
              <a:miter lim="800000"/>
              <a:headEnd/>
              <a:tailEnd/>
            </a:ln>
            <a:effectLst/>
          </p:spPr>
          <p:txBody>
            <a:bodyPr wrap="none" anchor="ctr"/>
            <a:lstStyle/>
            <a:p>
              <a:endParaRPr lang="en-US"/>
            </a:p>
          </p:txBody>
        </p:sp>
      </p:grpSp>
      <p:grpSp>
        <p:nvGrpSpPr>
          <p:cNvPr id="1119" name="Group 95"/>
          <p:cNvGrpSpPr>
            <a:grpSpLocks/>
          </p:cNvGrpSpPr>
          <p:nvPr/>
        </p:nvGrpSpPr>
        <p:grpSpPr bwMode="auto">
          <a:xfrm>
            <a:off x="5791200" y="0"/>
            <a:ext cx="642938" cy="285750"/>
            <a:chOff x="768" y="1700"/>
            <a:chExt cx="405" cy="2620"/>
          </a:xfrm>
        </p:grpSpPr>
        <p:sp>
          <p:nvSpPr>
            <p:cNvPr id="1120" name="Rectangle 96"/>
            <p:cNvSpPr>
              <a:spLocks noChangeArrowheads="1"/>
            </p:cNvSpPr>
            <p:nvPr userDrawn="1"/>
          </p:nvSpPr>
          <p:spPr bwMode="gray">
            <a:xfrm>
              <a:off x="768" y="1700"/>
              <a:ext cx="95" cy="2620"/>
            </a:xfrm>
            <a:prstGeom prst="rect">
              <a:avLst/>
            </a:prstGeom>
            <a:solidFill>
              <a:srgbClr val="FFFFFF">
                <a:alpha val="50000"/>
              </a:srgbClr>
            </a:solidFill>
            <a:ln w="9525">
              <a:noFill/>
              <a:miter lim="800000"/>
              <a:headEnd/>
              <a:tailEnd/>
            </a:ln>
            <a:effectLst/>
          </p:spPr>
          <p:txBody>
            <a:bodyPr wrap="none" anchor="ctr"/>
            <a:lstStyle/>
            <a:p>
              <a:endParaRPr lang="en-US"/>
            </a:p>
          </p:txBody>
        </p:sp>
        <p:sp>
          <p:nvSpPr>
            <p:cNvPr id="1121" name="Rectangle 97"/>
            <p:cNvSpPr>
              <a:spLocks noChangeArrowheads="1"/>
            </p:cNvSpPr>
            <p:nvPr userDrawn="1"/>
          </p:nvSpPr>
          <p:spPr bwMode="gray">
            <a:xfrm>
              <a:off x="912" y="1700"/>
              <a:ext cx="261" cy="2620"/>
            </a:xfrm>
            <a:prstGeom prst="rect">
              <a:avLst/>
            </a:prstGeom>
            <a:solidFill>
              <a:srgbClr val="FFFFFF">
                <a:alpha val="50000"/>
              </a:srgbClr>
            </a:solidFill>
            <a:ln w="9525">
              <a:noFill/>
              <a:miter lim="800000"/>
              <a:headEnd/>
              <a:tailEnd/>
            </a:ln>
            <a:effectLst/>
          </p:spPr>
          <p:txBody>
            <a:bodyPr wrap="none" anchor="ctr"/>
            <a:lstStyle/>
            <a:p>
              <a:endParaRPr lang="en-US"/>
            </a:p>
          </p:txBody>
        </p:sp>
      </p:grpSp>
      <p:grpSp>
        <p:nvGrpSpPr>
          <p:cNvPr id="1122" name="Group 98"/>
          <p:cNvGrpSpPr>
            <a:grpSpLocks/>
          </p:cNvGrpSpPr>
          <p:nvPr/>
        </p:nvGrpSpPr>
        <p:grpSpPr bwMode="auto">
          <a:xfrm>
            <a:off x="7772400" y="0"/>
            <a:ext cx="642938" cy="304800"/>
            <a:chOff x="768" y="1700"/>
            <a:chExt cx="405" cy="2620"/>
          </a:xfrm>
        </p:grpSpPr>
        <p:sp>
          <p:nvSpPr>
            <p:cNvPr id="1123" name="Rectangle 99"/>
            <p:cNvSpPr>
              <a:spLocks noChangeArrowheads="1"/>
            </p:cNvSpPr>
            <p:nvPr userDrawn="1"/>
          </p:nvSpPr>
          <p:spPr bwMode="gray">
            <a:xfrm>
              <a:off x="768" y="1700"/>
              <a:ext cx="95" cy="2620"/>
            </a:xfrm>
            <a:prstGeom prst="rect">
              <a:avLst/>
            </a:prstGeom>
            <a:solidFill>
              <a:srgbClr val="FFFFFF">
                <a:alpha val="50000"/>
              </a:srgbClr>
            </a:solidFill>
            <a:ln w="9525">
              <a:noFill/>
              <a:miter lim="800000"/>
              <a:headEnd/>
              <a:tailEnd/>
            </a:ln>
            <a:effectLst/>
          </p:spPr>
          <p:txBody>
            <a:bodyPr wrap="none" anchor="ctr"/>
            <a:lstStyle/>
            <a:p>
              <a:endParaRPr lang="en-US"/>
            </a:p>
          </p:txBody>
        </p:sp>
        <p:sp>
          <p:nvSpPr>
            <p:cNvPr id="1124" name="Rectangle 100"/>
            <p:cNvSpPr>
              <a:spLocks noChangeArrowheads="1"/>
            </p:cNvSpPr>
            <p:nvPr userDrawn="1"/>
          </p:nvSpPr>
          <p:spPr bwMode="gray">
            <a:xfrm>
              <a:off x="912" y="1700"/>
              <a:ext cx="261" cy="2620"/>
            </a:xfrm>
            <a:prstGeom prst="rect">
              <a:avLst/>
            </a:prstGeom>
            <a:solidFill>
              <a:srgbClr val="FFFFFF">
                <a:alpha val="50000"/>
              </a:srgbClr>
            </a:solidFill>
            <a:ln w="9525">
              <a:noFill/>
              <a:miter lim="800000"/>
              <a:headEnd/>
              <a:tailEnd/>
            </a:ln>
            <a:effectLst/>
          </p:spPr>
          <p:txBody>
            <a:bodyPr wrap="none" anchor="ctr"/>
            <a:lstStyle/>
            <a:p>
              <a:endParaRPr lang="en-US"/>
            </a:p>
          </p:txBody>
        </p:sp>
      </p:grpSp>
      <p:pic>
        <p:nvPicPr>
          <p:cNvPr id="1086" name="Picture 62" descr="2"/>
          <p:cNvPicPr>
            <a:picLocks noChangeAspect="1" noChangeArrowheads="1"/>
          </p:cNvPicPr>
          <p:nvPr/>
        </p:nvPicPr>
        <p:blipFill>
          <a:blip r:embed="rId16" cstate="print"/>
          <a:srcRect b="592"/>
          <a:stretch>
            <a:fillRect/>
          </a:stretch>
        </p:blipFill>
        <p:spPr bwMode="gray">
          <a:xfrm>
            <a:off x="7361238" y="55563"/>
            <a:ext cx="1676400" cy="1643062"/>
          </a:xfrm>
          <a:prstGeom prst="rect">
            <a:avLst/>
          </a:prstGeom>
          <a:noFill/>
        </p:spPr>
      </p:pic>
      <p:sp>
        <p:nvSpPr>
          <p:cNvPr id="1026" name="Rectangle 2"/>
          <p:cNvSpPr>
            <a:spLocks noGrp="1" noChangeArrowheads="1"/>
          </p:cNvSpPr>
          <p:nvPr>
            <p:ph type="title"/>
          </p:nvPr>
        </p:nvSpPr>
        <p:spPr bwMode="gray">
          <a:xfrm>
            <a:off x="1276350" y="457200"/>
            <a:ext cx="649605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grpSp>
        <p:nvGrpSpPr>
          <p:cNvPr id="1125" name="Group 101"/>
          <p:cNvGrpSpPr>
            <a:grpSpLocks/>
          </p:cNvGrpSpPr>
          <p:nvPr/>
        </p:nvGrpSpPr>
        <p:grpSpPr bwMode="auto">
          <a:xfrm>
            <a:off x="152400" y="0"/>
            <a:ext cx="457200" cy="261938"/>
            <a:chOff x="768" y="1700"/>
            <a:chExt cx="405" cy="2620"/>
          </a:xfrm>
        </p:grpSpPr>
        <p:sp>
          <p:nvSpPr>
            <p:cNvPr id="1126" name="Rectangle 102"/>
            <p:cNvSpPr>
              <a:spLocks noChangeArrowheads="1"/>
            </p:cNvSpPr>
            <p:nvPr userDrawn="1"/>
          </p:nvSpPr>
          <p:spPr bwMode="gray">
            <a:xfrm>
              <a:off x="768" y="1700"/>
              <a:ext cx="95" cy="2620"/>
            </a:xfrm>
            <a:prstGeom prst="rect">
              <a:avLst/>
            </a:prstGeom>
            <a:solidFill>
              <a:schemeClr val="tx2">
                <a:alpha val="50000"/>
              </a:schemeClr>
            </a:solidFill>
            <a:ln w="9525">
              <a:noFill/>
              <a:miter lim="800000"/>
              <a:headEnd/>
              <a:tailEnd/>
            </a:ln>
            <a:effectLst/>
          </p:spPr>
          <p:txBody>
            <a:bodyPr wrap="none" anchor="ctr"/>
            <a:lstStyle/>
            <a:p>
              <a:endParaRPr lang="en-US"/>
            </a:p>
          </p:txBody>
        </p:sp>
        <p:sp>
          <p:nvSpPr>
            <p:cNvPr id="1127" name="Rectangle 103"/>
            <p:cNvSpPr>
              <a:spLocks noChangeArrowheads="1"/>
            </p:cNvSpPr>
            <p:nvPr userDrawn="1"/>
          </p:nvSpPr>
          <p:spPr bwMode="gray">
            <a:xfrm>
              <a:off x="912" y="1700"/>
              <a:ext cx="261" cy="2620"/>
            </a:xfrm>
            <a:prstGeom prst="rect">
              <a:avLst/>
            </a:prstGeom>
            <a:solidFill>
              <a:schemeClr val="tx2">
                <a:alpha val="50000"/>
              </a:schemeClr>
            </a:solidFill>
            <a:ln w="9525">
              <a:noFill/>
              <a:miter lim="800000"/>
              <a:headEnd/>
              <a:tailEnd/>
            </a:ln>
            <a:effectLst/>
          </p:spPr>
          <p:txBody>
            <a:bodyPr wrap="none" anchor="ctr"/>
            <a:lstStyle/>
            <a:p>
              <a:endParaRPr lang="en-US"/>
            </a:p>
          </p:txBody>
        </p:sp>
      </p:grpSp>
      <p:grpSp>
        <p:nvGrpSpPr>
          <p:cNvPr id="1128" name="Group 104"/>
          <p:cNvGrpSpPr>
            <a:grpSpLocks/>
          </p:cNvGrpSpPr>
          <p:nvPr/>
        </p:nvGrpSpPr>
        <p:grpSpPr bwMode="auto">
          <a:xfrm rot="37800000">
            <a:off x="283369" y="4331494"/>
            <a:ext cx="550862" cy="1117600"/>
            <a:chOff x="1060" y="0"/>
            <a:chExt cx="394" cy="4320"/>
          </a:xfrm>
        </p:grpSpPr>
        <p:sp>
          <p:nvSpPr>
            <p:cNvPr id="1129" name="Rectangle 105"/>
            <p:cNvSpPr>
              <a:spLocks noChangeArrowheads="1"/>
            </p:cNvSpPr>
            <p:nvPr userDrawn="1"/>
          </p:nvSpPr>
          <p:spPr bwMode="gray">
            <a:xfrm>
              <a:off x="1214" y="0"/>
              <a:ext cx="240" cy="4320"/>
            </a:xfrm>
            <a:prstGeom prst="rect">
              <a:avLst/>
            </a:prstGeom>
            <a:solidFill>
              <a:schemeClr val="tx2">
                <a:alpha val="39999"/>
              </a:schemeClr>
            </a:solidFill>
            <a:ln w="9525">
              <a:noFill/>
              <a:miter lim="800000"/>
              <a:headEnd/>
              <a:tailEnd/>
            </a:ln>
            <a:effectLst/>
          </p:spPr>
          <p:txBody>
            <a:bodyPr wrap="none" anchor="ctr"/>
            <a:lstStyle/>
            <a:p>
              <a:endParaRPr lang="en-US"/>
            </a:p>
          </p:txBody>
        </p:sp>
        <p:sp>
          <p:nvSpPr>
            <p:cNvPr id="1130" name="Rectangle 106"/>
            <p:cNvSpPr>
              <a:spLocks noChangeArrowheads="1"/>
            </p:cNvSpPr>
            <p:nvPr userDrawn="1"/>
          </p:nvSpPr>
          <p:spPr bwMode="gray">
            <a:xfrm>
              <a:off x="1060" y="0"/>
              <a:ext cx="93" cy="4320"/>
            </a:xfrm>
            <a:prstGeom prst="rect">
              <a:avLst/>
            </a:prstGeom>
            <a:solidFill>
              <a:schemeClr val="tx2">
                <a:alpha val="39999"/>
              </a:schemeClr>
            </a:solidFill>
            <a:ln w="9525">
              <a:noFill/>
              <a:miter lim="800000"/>
              <a:headEnd/>
              <a:tailEnd/>
            </a:ln>
            <a:effectLst/>
          </p:spPr>
          <p:txBody>
            <a:bodyPr wrap="none" anchor="ctr"/>
            <a:lstStyle/>
            <a:p>
              <a:endParaRPr lang="en-US"/>
            </a:p>
          </p:txBody>
        </p:sp>
      </p:grpSp>
      <p:grpSp>
        <p:nvGrpSpPr>
          <p:cNvPr id="1131" name="Group 107"/>
          <p:cNvGrpSpPr>
            <a:grpSpLocks/>
          </p:cNvGrpSpPr>
          <p:nvPr/>
        </p:nvGrpSpPr>
        <p:grpSpPr bwMode="auto">
          <a:xfrm rot="27000000">
            <a:off x="283369" y="5779294"/>
            <a:ext cx="550862" cy="1117600"/>
            <a:chOff x="1060" y="0"/>
            <a:chExt cx="394" cy="4320"/>
          </a:xfrm>
        </p:grpSpPr>
        <p:sp>
          <p:nvSpPr>
            <p:cNvPr id="1132" name="Rectangle 108"/>
            <p:cNvSpPr>
              <a:spLocks noChangeArrowheads="1"/>
            </p:cNvSpPr>
            <p:nvPr userDrawn="1"/>
          </p:nvSpPr>
          <p:spPr bwMode="gray">
            <a:xfrm>
              <a:off x="1214" y="0"/>
              <a:ext cx="240" cy="4320"/>
            </a:xfrm>
            <a:prstGeom prst="rect">
              <a:avLst/>
            </a:prstGeom>
            <a:solidFill>
              <a:schemeClr val="tx2">
                <a:alpha val="39999"/>
              </a:schemeClr>
            </a:solidFill>
            <a:ln w="9525">
              <a:noFill/>
              <a:miter lim="800000"/>
              <a:headEnd/>
              <a:tailEnd/>
            </a:ln>
            <a:effectLst/>
          </p:spPr>
          <p:txBody>
            <a:bodyPr wrap="none" anchor="ctr"/>
            <a:lstStyle/>
            <a:p>
              <a:endParaRPr lang="en-US"/>
            </a:p>
          </p:txBody>
        </p:sp>
        <p:sp>
          <p:nvSpPr>
            <p:cNvPr id="1133" name="Rectangle 109"/>
            <p:cNvSpPr>
              <a:spLocks noChangeArrowheads="1"/>
            </p:cNvSpPr>
            <p:nvPr userDrawn="1"/>
          </p:nvSpPr>
          <p:spPr bwMode="gray">
            <a:xfrm>
              <a:off x="1060" y="0"/>
              <a:ext cx="93" cy="4320"/>
            </a:xfrm>
            <a:prstGeom prst="rect">
              <a:avLst/>
            </a:prstGeom>
            <a:solidFill>
              <a:schemeClr val="tx2">
                <a:alpha val="39999"/>
              </a:schemeClr>
            </a:solidFill>
            <a:ln w="9525">
              <a:noFill/>
              <a:miter lim="800000"/>
              <a:headEnd/>
              <a:tailEnd/>
            </a:ln>
            <a:effectLst/>
          </p:spPr>
          <p:txBody>
            <a:bodyPr wrap="none" anchor="ctr"/>
            <a:lstStyle/>
            <a:p>
              <a:endParaRPr lang="en-US"/>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rtl="0" eaLnBrk="1" fontAlgn="base" hangingPunct="1">
        <a:spcBef>
          <a:spcPct val="0"/>
        </a:spcBef>
        <a:spcAft>
          <a:spcPct val="0"/>
        </a:spcAft>
        <a:defRPr sz="4000" b="1">
          <a:solidFill>
            <a:srgbClr val="000000"/>
          </a:solidFill>
          <a:latin typeface="+mj-lt"/>
          <a:ea typeface="+mj-ea"/>
          <a:cs typeface="+mj-cs"/>
        </a:defRPr>
      </a:lvl1pPr>
      <a:lvl2pPr algn="l" rtl="0" eaLnBrk="1" fontAlgn="base" hangingPunct="1">
        <a:spcBef>
          <a:spcPct val="0"/>
        </a:spcBef>
        <a:spcAft>
          <a:spcPct val="0"/>
        </a:spcAft>
        <a:defRPr sz="4000" b="1">
          <a:solidFill>
            <a:srgbClr val="000000"/>
          </a:solidFill>
          <a:latin typeface="Arial" charset="0"/>
        </a:defRPr>
      </a:lvl2pPr>
      <a:lvl3pPr algn="l" rtl="0" eaLnBrk="1" fontAlgn="base" hangingPunct="1">
        <a:spcBef>
          <a:spcPct val="0"/>
        </a:spcBef>
        <a:spcAft>
          <a:spcPct val="0"/>
        </a:spcAft>
        <a:defRPr sz="4000" b="1">
          <a:solidFill>
            <a:srgbClr val="000000"/>
          </a:solidFill>
          <a:latin typeface="Arial" charset="0"/>
        </a:defRPr>
      </a:lvl3pPr>
      <a:lvl4pPr algn="l" rtl="0" eaLnBrk="1" fontAlgn="base" hangingPunct="1">
        <a:spcBef>
          <a:spcPct val="0"/>
        </a:spcBef>
        <a:spcAft>
          <a:spcPct val="0"/>
        </a:spcAft>
        <a:defRPr sz="4000" b="1">
          <a:solidFill>
            <a:srgbClr val="000000"/>
          </a:solidFill>
          <a:latin typeface="Arial" charset="0"/>
        </a:defRPr>
      </a:lvl4pPr>
      <a:lvl5pPr algn="l" rtl="0" eaLnBrk="1" fontAlgn="base" hangingPunct="1">
        <a:spcBef>
          <a:spcPct val="0"/>
        </a:spcBef>
        <a:spcAft>
          <a:spcPct val="0"/>
        </a:spcAft>
        <a:defRPr sz="4000" b="1">
          <a:solidFill>
            <a:srgbClr val="000000"/>
          </a:solidFill>
          <a:latin typeface="Arial" charset="0"/>
        </a:defRPr>
      </a:lvl5pPr>
      <a:lvl6pPr marL="457200" algn="l" rtl="0" eaLnBrk="1" fontAlgn="base" hangingPunct="1">
        <a:spcBef>
          <a:spcPct val="0"/>
        </a:spcBef>
        <a:spcAft>
          <a:spcPct val="0"/>
        </a:spcAft>
        <a:defRPr sz="4000" b="1">
          <a:solidFill>
            <a:srgbClr val="000000"/>
          </a:solidFill>
          <a:latin typeface="Arial" charset="0"/>
        </a:defRPr>
      </a:lvl6pPr>
      <a:lvl7pPr marL="914400" algn="l" rtl="0" eaLnBrk="1" fontAlgn="base" hangingPunct="1">
        <a:spcBef>
          <a:spcPct val="0"/>
        </a:spcBef>
        <a:spcAft>
          <a:spcPct val="0"/>
        </a:spcAft>
        <a:defRPr sz="4000" b="1">
          <a:solidFill>
            <a:srgbClr val="000000"/>
          </a:solidFill>
          <a:latin typeface="Arial" charset="0"/>
        </a:defRPr>
      </a:lvl7pPr>
      <a:lvl8pPr marL="1371600" algn="l" rtl="0" eaLnBrk="1" fontAlgn="base" hangingPunct="1">
        <a:spcBef>
          <a:spcPct val="0"/>
        </a:spcBef>
        <a:spcAft>
          <a:spcPct val="0"/>
        </a:spcAft>
        <a:defRPr sz="4000" b="1">
          <a:solidFill>
            <a:srgbClr val="000000"/>
          </a:solidFill>
          <a:latin typeface="Arial" charset="0"/>
        </a:defRPr>
      </a:lvl8pPr>
      <a:lvl9pPr marL="1828800" algn="l" rtl="0" eaLnBrk="1" fontAlgn="base" hangingPunct="1">
        <a:spcBef>
          <a:spcPct val="0"/>
        </a:spcBef>
        <a:spcAft>
          <a:spcPct val="0"/>
        </a:spcAft>
        <a:defRPr sz="4000" b="1">
          <a:solidFill>
            <a:srgbClr val="000000"/>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6629400"/>
            <a:ext cx="1124712"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11" name="Rectangle 10"/>
          <p:cNvSpPr/>
          <p:nvPr/>
        </p:nvSpPr>
        <p:spPr>
          <a:xfrm>
            <a:off x="1207009" y="6629400"/>
            <a:ext cx="7936992"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solidFill>
                <a:schemeClr val="accent1">
                  <a:lumMod val="75000"/>
                </a:schemeClr>
              </a:solidFill>
            </a:endParaRPr>
          </a:p>
        </p:txBody>
      </p:sp>
      <p:sp>
        <p:nvSpPr>
          <p:cNvPr id="2" name="Title Placeholder 1"/>
          <p:cNvSpPr>
            <a:spLocks noGrp="1"/>
          </p:cNvSpPr>
          <p:nvPr>
            <p:ph type="title"/>
          </p:nvPr>
        </p:nvSpPr>
        <p:spPr>
          <a:xfrm>
            <a:off x="1057521" y="276087"/>
            <a:ext cx="7028962" cy="118356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057520" y="1566001"/>
            <a:ext cx="7028961" cy="462068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4"/>
          </p:nvPr>
        </p:nvSpPr>
        <p:spPr>
          <a:xfrm>
            <a:off x="0" y="6629400"/>
            <a:ext cx="307802" cy="228600"/>
          </a:xfrm>
          <a:prstGeom prst="rect">
            <a:avLst/>
          </a:prstGeom>
        </p:spPr>
        <p:txBody>
          <a:bodyPr vert="horz" lIns="91440" tIns="45720" rIns="91440" bIns="45720" rtlCol="0" anchor="ctr"/>
          <a:lstStyle>
            <a:lvl1pPr algn="r">
              <a:defRPr sz="600">
                <a:solidFill>
                  <a:schemeClr val="accent1">
                    <a:lumMod val="75000"/>
                  </a:schemeClr>
                </a:solidFill>
              </a:defRPr>
            </a:lvl1pPr>
          </a:lstStyle>
          <a:p>
            <a:fld id="{9CD8D479-8942-46E8-A226-A4E01F7A105C}" type="slidenum">
              <a:rPr/>
              <a:pPr/>
              <a:t>‹#›</a:t>
            </a:fld>
            <a:endParaRPr/>
          </a:p>
        </p:txBody>
      </p:sp>
      <p:sp>
        <p:nvSpPr>
          <p:cNvPr id="4" name="Date Placeholder 3"/>
          <p:cNvSpPr>
            <a:spLocks noGrp="1"/>
          </p:cNvSpPr>
          <p:nvPr>
            <p:ph type="dt" sz="half" idx="2"/>
          </p:nvPr>
        </p:nvSpPr>
        <p:spPr>
          <a:xfrm>
            <a:off x="323327" y="6629400"/>
            <a:ext cx="750497" cy="228600"/>
          </a:xfrm>
          <a:prstGeom prst="rect">
            <a:avLst/>
          </a:prstGeom>
        </p:spPr>
        <p:txBody>
          <a:bodyPr vert="horz" lIns="91440" tIns="45720" rIns="91440" bIns="45720" rtlCol="0" anchor="ctr"/>
          <a:lstStyle>
            <a:lvl1pPr algn="r">
              <a:defRPr sz="600">
                <a:solidFill>
                  <a:schemeClr val="accent1">
                    <a:lumMod val="75000"/>
                  </a:schemeClr>
                </a:solidFill>
              </a:defRPr>
            </a:lvl1pPr>
          </a:lstStyle>
          <a:p>
            <a:r>
              <a:t>July 22, 2012</a:t>
            </a:r>
          </a:p>
        </p:txBody>
      </p:sp>
      <p:sp>
        <p:nvSpPr>
          <p:cNvPr id="5" name="Footer Placeholder 4"/>
          <p:cNvSpPr>
            <a:spLocks noGrp="1"/>
          </p:cNvSpPr>
          <p:nvPr>
            <p:ph type="ftr" sz="quarter" idx="3"/>
          </p:nvPr>
        </p:nvSpPr>
        <p:spPr>
          <a:xfrm>
            <a:off x="1228288" y="6629400"/>
            <a:ext cx="6858194" cy="228600"/>
          </a:xfrm>
          <a:prstGeom prst="rect">
            <a:avLst/>
          </a:prstGeom>
        </p:spPr>
        <p:txBody>
          <a:bodyPr vert="horz" lIns="91440" tIns="45720" rIns="91440" bIns="45720" rtlCol="0" anchor="ctr"/>
          <a:lstStyle>
            <a:lvl1pPr algn="l">
              <a:defRPr sz="600">
                <a:solidFill>
                  <a:schemeClr val="accent1">
                    <a:lumMod val="75000"/>
                  </a:schemeClr>
                </a:solidFill>
              </a:defRPr>
            </a:lvl1pPr>
          </a:lstStyle>
          <a:p>
            <a:r>
              <a:t>Footer text here</a:t>
            </a:r>
          </a:p>
        </p:txBody>
      </p:sp>
    </p:spTree>
    <p:extLst>
      <p:ext uri="{BB962C8B-B14F-4D97-AF65-F5344CB8AC3E}">
        <p14:creationId xmlns:p14="http://schemas.microsoft.com/office/powerpoint/2010/main" val="357901200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5788" rtl="0" eaLnBrk="1" latinLnBrk="0" hangingPunct="1">
        <a:spcBef>
          <a:spcPct val="0"/>
        </a:spcBef>
        <a:buNone/>
        <a:defRPr sz="2550" kern="1200">
          <a:solidFill>
            <a:schemeClr val="accent1"/>
          </a:solidFill>
          <a:latin typeface="+mj-lt"/>
          <a:ea typeface="+mj-ea"/>
          <a:cs typeface="+mj-cs"/>
        </a:defRPr>
      </a:lvl1pPr>
    </p:titleStyle>
    <p:bodyStyle>
      <a:lvl1pPr marL="157731" indent="-157731" algn="l" defTabSz="685788" rtl="0" eaLnBrk="1" latinLnBrk="0" hangingPunct="1">
        <a:lnSpc>
          <a:spcPct val="90000"/>
        </a:lnSpc>
        <a:spcBef>
          <a:spcPts val="824"/>
        </a:spcBef>
        <a:buFont typeface="Arial" panose="020B0604020202020204" pitchFamily="34" charset="0"/>
        <a:buChar char="•"/>
        <a:defRPr sz="1650" kern="1200">
          <a:solidFill>
            <a:schemeClr val="tx1"/>
          </a:solidFill>
          <a:latin typeface="+mn-lt"/>
          <a:ea typeface="+mn-ea"/>
          <a:cs typeface="+mn-cs"/>
        </a:defRPr>
      </a:lvl1pPr>
      <a:lvl2pPr marL="329178" indent="-116585" algn="l" defTabSz="685788" rtl="0" eaLnBrk="1" latinLnBrk="0" hangingPunct="1">
        <a:lnSpc>
          <a:spcPct val="90000"/>
        </a:lnSpc>
        <a:spcBef>
          <a:spcPts val="300"/>
        </a:spcBef>
        <a:buFont typeface="Arial" panose="020B0604020202020204" pitchFamily="34" charset="0"/>
        <a:buChar char="•"/>
        <a:defRPr sz="1350" kern="1200">
          <a:solidFill>
            <a:schemeClr val="tx1"/>
          </a:solidFill>
          <a:latin typeface="+mn-lt"/>
          <a:ea typeface="+mn-ea"/>
          <a:cs typeface="+mn-cs"/>
        </a:defRPr>
      </a:lvl2pPr>
      <a:lvl3pPr marL="507483" indent="-116585" algn="l" defTabSz="685788"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678930" indent="-116585" algn="l" defTabSz="685788"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4pPr>
      <a:lvl5pPr marL="850377" indent="-116585" algn="l" defTabSz="685788"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5pPr>
      <a:lvl6pPr marL="1021824" indent="-116585" algn="l" defTabSz="685788"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6pPr>
      <a:lvl7pPr marL="1193271" indent="-116585" algn="l" defTabSz="685788"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7pPr>
      <a:lvl8pPr marL="1364718" indent="-116585" algn="l" defTabSz="685788"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8pPr>
      <a:lvl9pPr marL="1536165" indent="-116585" algn="l" defTabSz="685788"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685788" rtl="0" eaLnBrk="1" latinLnBrk="0" hangingPunct="1">
        <a:defRPr sz="1350" kern="1200">
          <a:solidFill>
            <a:schemeClr val="tx1"/>
          </a:solidFill>
          <a:latin typeface="+mn-lt"/>
          <a:ea typeface="+mn-ea"/>
          <a:cs typeface="+mn-cs"/>
        </a:defRPr>
      </a:lvl1pPr>
      <a:lvl2pPr marL="342894" algn="l" defTabSz="685788" rtl="0" eaLnBrk="1" latinLnBrk="0" hangingPunct="1">
        <a:defRPr sz="1350" kern="1200">
          <a:solidFill>
            <a:schemeClr val="tx1"/>
          </a:solidFill>
          <a:latin typeface="+mn-lt"/>
          <a:ea typeface="+mn-ea"/>
          <a:cs typeface="+mn-cs"/>
        </a:defRPr>
      </a:lvl2pPr>
      <a:lvl3pPr marL="685788" algn="l" defTabSz="685788" rtl="0" eaLnBrk="1" latinLnBrk="0" hangingPunct="1">
        <a:defRPr sz="1350" kern="1200">
          <a:solidFill>
            <a:schemeClr val="tx1"/>
          </a:solidFill>
          <a:latin typeface="+mn-lt"/>
          <a:ea typeface="+mn-ea"/>
          <a:cs typeface="+mn-cs"/>
        </a:defRPr>
      </a:lvl3pPr>
      <a:lvl4pPr marL="1028682" algn="l" defTabSz="685788" rtl="0" eaLnBrk="1" latinLnBrk="0" hangingPunct="1">
        <a:defRPr sz="1350" kern="1200">
          <a:solidFill>
            <a:schemeClr val="tx1"/>
          </a:solidFill>
          <a:latin typeface="+mn-lt"/>
          <a:ea typeface="+mn-ea"/>
          <a:cs typeface="+mn-cs"/>
        </a:defRPr>
      </a:lvl4pPr>
      <a:lvl5pPr marL="1371576" algn="l" defTabSz="685788" rtl="0" eaLnBrk="1" latinLnBrk="0" hangingPunct="1">
        <a:defRPr sz="1350" kern="1200">
          <a:solidFill>
            <a:schemeClr val="tx1"/>
          </a:solidFill>
          <a:latin typeface="+mn-lt"/>
          <a:ea typeface="+mn-ea"/>
          <a:cs typeface="+mn-cs"/>
        </a:defRPr>
      </a:lvl5pPr>
      <a:lvl6pPr marL="1714470" algn="l" defTabSz="685788" rtl="0" eaLnBrk="1" latinLnBrk="0" hangingPunct="1">
        <a:defRPr sz="1350" kern="1200">
          <a:solidFill>
            <a:schemeClr val="tx1"/>
          </a:solidFill>
          <a:latin typeface="+mn-lt"/>
          <a:ea typeface="+mn-ea"/>
          <a:cs typeface="+mn-cs"/>
        </a:defRPr>
      </a:lvl6pPr>
      <a:lvl7pPr marL="2057364" algn="l" defTabSz="685788" rtl="0" eaLnBrk="1" latinLnBrk="0" hangingPunct="1">
        <a:defRPr sz="1350" kern="1200">
          <a:solidFill>
            <a:schemeClr val="tx1"/>
          </a:solidFill>
          <a:latin typeface="+mn-lt"/>
          <a:ea typeface="+mn-ea"/>
          <a:cs typeface="+mn-cs"/>
        </a:defRPr>
      </a:lvl7pPr>
      <a:lvl8pPr marL="2400258" algn="l" defTabSz="685788" rtl="0" eaLnBrk="1" latinLnBrk="0" hangingPunct="1">
        <a:defRPr sz="1350" kern="1200">
          <a:solidFill>
            <a:schemeClr val="tx1"/>
          </a:solidFill>
          <a:latin typeface="+mn-lt"/>
          <a:ea typeface="+mn-ea"/>
          <a:cs typeface="+mn-cs"/>
        </a:defRPr>
      </a:lvl8pPr>
      <a:lvl9pPr marL="2743152" algn="l" defTabSz="685788"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05030" y="568345"/>
            <a:ext cx="6673174" cy="156071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200276" y="2438400"/>
            <a:ext cx="6577928" cy="3651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720803" y="6296616"/>
            <a:ext cx="2057400" cy="365125"/>
          </a:xfrm>
          <a:prstGeom prst="rect">
            <a:avLst/>
          </a:prstGeom>
        </p:spPr>
        <p:txBody>
          <a:bodyPr vert="horz" lIns="91440" tIns="45720" rIns="91440" bIns="45720" rtlCol="0" anchor="ctr"/>
          <a:lstStyle>
            <a:lvl1pPr algn="r">
              <a:defRPr sz="900" baseline="0">
                <a:solidFill>
                  <a:schemeClr val="tx2">
                    <a:lumMod val="75000"/>
                    <a:lumOff val="25000"/>
                  </a:schemeClr>
                </a:solidFill>
                <a:latin typeface="+mj-lt"/>
              </a:defRPr>
            </a:lvl1pPr>
          </a:lstStyle>
          <a:p>
            <a:fld id="{77D0918B-50A2-419A-ADB3-02F28EB88275}" type="datetimeFigureOut">
              <a:rPr lang="en-US" smtClean="0"/>
              <a:t>9/16/2019</a:t>
            </a:fld>
            <a:endParaRPr lang="en-US"/>
          </a:p>
        </p:txBody>
      </p:sp>
      <p:sp>
        <p:nvSpPr>
          <p:cNvPr id="5" name="Footer Placeholder 4"/>
          <p:cNvSpPr>
            <a:spLocks noGrp="1"/>
          </p:cNvSpPr>
          <p:nvPr>
            <p:ph type="ftr" sz="quarter" idx="3"/>
          </p:nvPr>
        </p:nvSpPr>
        <p:spPr>
          <a:xfrm>
            <a:off x="2200275" y="6296616"/>
            <a:ext cx="4250531" cy="365125"/>
          </a:xfrm>
          <a:prstGeom prst="rect">
            <a:avLst/>
          </a:prstGeom>
        </p:spPr>
        <p:txBody>
          <a:bodyPr vert="horz" lIns="91440" tIns="45720" rIns="91440" bIns="45720" rtlCol="0" anchor="ctr"/>
          <a:lstStyle>
            <a:lvl1pPr algn="l">
              <a:defRPr sz="900" baseline="0">
                <a:solidFill>
                  <a:schemeClr val="tx2">
                    <a:lumMod val="75000"/>
                    <a:lumOff val="25000"/>
                  </a:schemeClr>
                </a:solidFill>
                <a:latin typeface="+mj-lt"/>
              </a:defRPr>
            </a:lvl1pPr>
          </a:lstStyle>
          <a:p>
            <a:endParaRPr lang="en-US"/>
          </a:p>
        </p:txBody>
      </p:sp>
      <p:sp>
        <p:nvSpPr>
          <p:cNvPr id="6" name="Slide Number Placeholder 5"/>
          <p:cNvSpPr>
            <a:spLocks noGrp="1"/>
          </p:cNvSpPr>
          <p:nvPr>
            <p:ph type="sldNum" sz="quarter" idx="4"/>
          </p:nvPr>
        </p:nvSpPr>
        <p:spPr>
          <a:xfrm>
            <a:off x="384749" y="723329"/>
            <a:ext cx="1413261" cy="604269"/>
          </a:xfrm>
          <a:prstGeom prst="rect">
            <a:avLst/>
          </a:prstGeom>
        </p:spPr>
        <p:txBody>
          <a:bodyPr vert="horz" lIns="91440" tIns="45720" rIns="91440" bIns="45720" rtlCol="0" anchor="b"/>
          <a:lstStyle>
            <a:lvl1pPr algn="r">
              <a:defRPr sz="3300" baseline="0">
                <a:solidFill>
                  <a:schemeClr val="tx2">
                    <a:lumMod val="75000"/>
                    <a:lumOff val="25000"/>
                  </a:schemeClr>
                </a:solidFill>
                <a:latin typeface="+mj-lt"/>
              </a:defRPr>
            </a:lvl1pPr>
          </a:lstStyle>
          <a:p>
            <a:fld id="{CB055677-C493-4695-8B85-69A8A7434B8B}" type="slidenum">
              <a:rPr lang="en-US" smtClean="0"/>
              <a:t>‹#›</a:t>
            </a:fld>
            <a:endParaRPr lang="en-US"/>
          </a:p>
        </p:txBody>
      </p:sp>
      <p:cxnSp>
        <p:nvCxnSpPr>
          <p:cNvPr id="9" name="Straight Connector 8" title="Rule Line"/>
          <p:cNvCxnSpPr/>
          <p:nvPr/>
        </p:nvCxnSpPr>
        <p:spPr>
          <a:xfrm>
            <a:off x="2200276" y="2176009"/>
            <a:ext cx="657792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Freeform 5"/>
          <p:cNvSpPr>
            <a:spLocks noEditPoints="1"/>
          </p:cNvSpPr>
          <p:nvPr/>
        </p:nvSpPr>
        <p:spPr bwMode="auto">
          <a:xfrm>
            <a:off x="1" y="4764"/>
            <a:ext cx="2835059" cy="6853237"/>
          </a:xfrm>
          <a:custGeom>
            <a:avLst/>
            <a:gdLst/>
            <a:ahLst/>
            <a:cxnLst/>
            <a:rect l="0" t="0" r="r" b="b"/>
            <a:pathLst>
              <a:path w="1190" h="2160">
                <a:moveTo>
                  <a:pt x="97" y="579"/>
                </a:moveTo>
                <a:cubicBezTo>
                  <a:pt x="92" y="540"/>
                  <a:pt x="109" y="506"/>
                  <a:pt x="122" y="471"/>
                </a:cubicBezTo>
                <a:cubicBezTo>
                  <a:pt x="133" y="442"/>
                  <a:pt x="147" y="414"/>
                  <a:pt x="159" y="385"/>
                </a:cubicBezTo>
                <a:cubicBezTo>
                  <a:pt x="181" y="390"/>
                  <a:pt x="205" y="394"/>
                  <a:pt x="228" y="399"/>
                </a:cubicBezTo>
                <a:cubicBezTo>
                  <a:pt x="252" y="405"/>
                  <a:pt x="275" y="411"/>
                  <a:pt x="301" y="418"/>
                </a:cubicBezTo>
                <a:cubicBezTo>
                  <a:pt x="316" y="360"/>
                  <a:pt x="282" y="314"/>
                  <a:pt x="249" y="269"/>
                </a:cubicBezTo>
                <a:cubicBezTo>
                  <a:pt x="215" y="224"/>
                  <a:pt x="172" y="192"/>
                  <a:pt x="110" y="198"/>
                </a:cubicBezTo>
                <a:cubicBezTo>
                  <a:pt x="111" y="165"/>
                  <a:pt x="112" y="135"/>
                  <a:pt x="112" y="105"/>
                </a:cubicBezTo>
                <a:cubicBezTo>
                  <a:pt x="111" y="75"/>
                  <a:pt x="108" y="45"/>
                  <a:pt x="105" y="10"/>
                </a:cubicBezTo>
                <a:cubicBezTo>
                  <a:pt x="179" y="70"/>
                  <a:pt x="258" y="99"/>
                  <a:pt x="352" y="78"/>
                </a:cubicBezTo>
                <a:cubicBezTo>
                  <a:pt x="356" y="52"/>
                  <a:pt x="344" y="31"/>
                  <a:pt x="336" y="9"/>
                </a:cubicBezTo>
                <a:cubicBezTo>
                  <a:pt x="335" y="6"/>
                  <a:pt x="334" y="3"/>
                  <a:pt x="332" y="0"/>
                </a:cubicBezTo>
                <a:cubicBezTo>
                  <a:pt x="314" y="0"/>
                  <a:pt x="314" y="0"/>
                  <a:pt x="314" y="0"/>
                </a:cubicBezTo>
                <a:cubicBezTo>
                  <a:pt x="323" y="19"/>
                  <a:pt x="330" y="40"/>
                  <a:pt x="334" y="63"/>
                </a:cubicBezTo>
                <a:cubicBezTo>
                  <a:pt x="259" y="82"/>
                  <a:pt x="174" y="51"/>
                  <a:pt x="121" y="0"/>
                </a:cubicBezTo>
                <a:cubicBezTo>
                  <a:pt x="81" y="0"/>
                  <a:pt x="81" y="0"/>
                  <a:pt x="81" y="0"/>
                </a:cubicBezTo>
                <a:cubicBezTo>
                  <a:pt x="97" y="51"/>
                  <a:pt x="98" y="101"/>
                  <a:pt x="93" y="152"/>
                </a:cubicBezTo>
                <a:cubicBezTo>
                  <a:pt x="74" y="70"/>
                  <a:pt x="69" y="27"/>
                  <a:pt x="76" y="0"/>
                </a:cubicBezTo>
                <a:cubicBezTo>
                  <a:pt x="53" y="0"/>
                  <a:pt x="53" y="0"/>
                  <a:pt x="53" y="0"/>
                </a:cubicBezTo>
                <a:cubicBezTo>
                  <a:pt x="51" y="5"/>
                  <a:pt x="49" y="9"/>
                  <a:pt x="47" y="14"/>
                </a:cubicBezTo>
                <a:cubicBezTo>
                  <a:pt x="40" y="28"/>
                  <a:pt x="33" y="42"/>
                  <a:pt x="23" y="52"/>
                </a:cubicBezTo>
                <a:cubicBezTo>
                  <a:pt x="16" y="59"/>
                  <a:pt x="9" y="66"/>
                  <a:pt x="1" y="72"/>
                </a:cubicBezTo>
                <a:cubicBezTo>
                  <a:pt x="1" y="90"/>
                  <a:pt x="1" y="90"/>
                  <a:pt x="1" y="90"/>
                </a:cubicBezTo>
                <a:cubicBezTo>
                  <a:pt x="3" y="89"/>
                  <a:pt x="4" y="88"/>
                  <a:pt x="6" y="88"/>
                </a:cubicBezTo>
                <a:cubicBezTo>
                  <a:pt x="24" y="75"/>
                  <a:pt x="38" y="57"/>
                  <a:pt x="56" y="40"/>
                </a:cubicBezTo>
                <a:cubicBezTo>
                  <a:pt x="70" y="89"/>
                  <a:pt x="71" y="139"/>
                  <a:pt x="73" y="192"/>
                </a:cubicBezTo>
                <a:cubicBezTo>
                  <a:pt x="57" y="187"/>
                  <a:pt x="44" y="180"/>
                  <a:pt x="30" y="178"/>
                </a:cubicBezTo>
                <a:cubicBezTo>
                  <a:pt x="20" y="177"/>
                  <a:pt x="10" y="177"/>
                  <a:pt x="1" y="179"/>
                </a:cubicBezTo>
                <a:cubicBezTo>
                  <a:pt x="1" y="255"/>
                  <a:pt x="1" y="255"/>
                  <a:pt x="1" y="255"/>
                </a:cubicBezTo>
                <a:cubicBezTo>
                  <a:pt x="12" y="246"/>
                  <a:pt x="23" y="234"/>
                  <a:pt x="42" y="241"/>
                </a:cubicBezTo>
                <a:cubicBezTo>
                  <a:pt x="29" y="260"/>
                  <a:pt x="16" y="276"/>
                  <a:pt x="6" y="294"/>
                </a:cubicBezTo>
                <a:cubicBezTo>
                  <a:pt x="4" y="297"/>
                  <a:pt x="3" y="300"/>
                  <a:pt x="1" y="303"/>
                </a:cubicBezTo>
                <a:cubicBezTo>
                  <a:pt x="1" y="432"/>
                  <a:pt x="1" y="432"/>
                  <a:pt x="1" y="432"/>
                </a:cubicBezTo>
                <a:cubicBezTo>
                  <a:pt x="19" y="491"/>
                  <a:pt x="50" y="543"/>
                  <a:pt x="91" y="592"/>
                </a:cubicBezTo>
                <a:cubicBezTo>
                  <a:pt x="94" y="586"/>
                  <a:pt x="97" y="582"/>
                  <a:pt x="97" y="579"/>
                </a:cubicBezTo>
                <a:close/>
                <a:moveTo>
                  <a:pt x="203" y="246"/>
                </a:moveTo>
                <a:cubicBezTo>
                  <a:pt x="242" y="281"/>
                  <a:pt x="270" y="323"/>
                  <a:pt x="287" y="373"/>
                </a:cubicBezTo>
                <a:cubicBezTo>
                  <a:pt x="289" y="380"/>
                  <a:pt x="288" y="387"/>
                  <a:pt x="288" y="391"/>
                </a:cubicBezTo>
                <a:cubicBezTo>
                  <a:pt x="261" y="387"/>
                  <a:pt x="237" y="383"/>
                  <a:pt x="212" y="380"/>
                </a:cubicBezTo>
                <a:cubicBezTo>
                  <a:pt x="190" y="377"/>
                  <a:pt x="170" y="371"/>
                  <a:pt x="157" y="357"/>
                </a:cubicBezTo>
                <a:cubicBezTo>
                  <a:pt x="154" y="332"/>
                  <a:pt x="151" y="311"/>
                  <a:pt x="147" y="287"/>
                </a:cubicBezTo>
                <a:cubicBezTo>
                  <a:pt x="168" y="300"/>
                  <a:pt x="186" y="310"/>
                  <a:pt x="204" y="321"/>
                </a:cubicBezTo>
                <a:cubicBezTo>
                  <a:pt x="184" y="294"/>
                  <a:pt x="153" y="279"/>
                  <a:pt x="143" y="245"/>
                </a:cubicBezTo>
                <a:cubicBezTo>
                  <a:pt x="169" y="230"/>
                  <a:pt x="183" y="230"/>
                  <a:pt x="203" y="246"/>
                </a:cubicBezTo>
                <a:close/>
                <a:moveTo>
                  <a:pt x="40" y="485"/>
                </a:moveTo>
                <a:cubicBezTo>
                  <a:pt x="20" y="445"/>
                  <a:pt x="7" y="403"/>
                  <a:pt x="8" y="358"/>
                </a:cubicBezTo>
                <a:cubicBezTo>
                  <a:pt x="9" y="306"/>
                  <a:pt x="26" y="282"/>
                  <a:pt x="73" y="270"/>
                </a:cubicBezTo>
                <a:cubicBezTo>
                  <a:pt x="69" y="305"/>
                  <a:pt x="60" y="341"/>
                  <a:pt x="70" y="376"/>
                </a:cubicBezTo>
                <a:cubicBezTo>
                  <a:pt x="79" y="342"/>
                  <a:pt x="78" y="305"/>
                  <a:pt x="96" y="274"/>
                </a:cubicBezTo>
                <a:cubicBezTo>
                  <a:pt x="101" y="276"/>
                  <a:pt x="103" y="276"/>
                  <a:pt x="105" y="277"/>
                </a:cubicBezTo>
                <a:cubicBezTo>
                  <a:pt x="107" y="278"/>
                  <a:pt x="109" y="279"/>
                  <a:pt x="110" y="281"/>
                </a:cubicBezTo>
                <a:cubicBezTo>
                  <a:pt x="142" y="328"/>
                  <a:pt x="147" y="378"/>
                  <a:pt x="123" y="430"/>
                </a:cubicBezTo>
                <a:cubicBezTo>
                  <a:pt x="105" y="467"/>
                  <a:pt x="86" y="503"/>
                  <a:pt x="77" y="547"/>
                </a:cubicBezTo>
                <a:cubicBezTo>
                  <a:pt x="65" y="526"/>
                  <a:pt x="50" y="507"/>
                  <a:pt x="40" y="485"/>
                </a:cubicBezTo>
                <a:close/>
                <a:moveTo>
                  <a:pt x="1" y="0"/>
                </a:moveTo>
                <a:cubicBezTo>
                  <a:pt x="1" y="1"/>
                  <a:pt x="1" y="1"/>
                  <a:pt x="1" y="1"/>
                </a:cubicBezTo>
                <a:cubicBezTo>
                  <a:pt x="2" y="1"/>
                  <a:pt x="2" y="0"/>
                  <a:pt x="2" y="0"/>
                </a:cubicBezTo>
                <a:lnTo>
                  <a:pt x="1" y="0"/>
                </a:lnTo>
                <a:close/>
                <a:moveTo>
                  <a:pt x="1052" y="1098"/>
                </a:moveTo>
                <a:cubicBezTo>
                  <a:pt x="1062" y="1083"/>
                  <a:pt x="1075" y="1068"/>
                  <a:pt x="1084" y="1051"/>
                </a:cubicBezTo>
                <a:cubicBezTo>
                  <a:pt x="1099" y="1023"/>
                  <a:pt x="1112" y="994"/>
                  <a:pt x="1092" y="963"/>
                </a:cubicBezTo>
                <a:cubicBezTo>
                  <a:pt x="948" y="958"/>
                  <a:pt x="857" y="1057"/>
                  <a:pt x="855" y="1151"/>
                </a:cubicBezTo>
                <a:cubicBezTo>
                  <a:pt x="788" y="1151"/>
                  <a:pt x="729" y="1127"/>
                  <a:pt x="672" y="1100"/>
                </a:cubicBezTo>
                <a:cubicBezTo>
                  <a:pt x="627" y="1078"/>
                  <a:pt x="589" y="1045"/>
                  <a:pt x="552" y="1010"/>
                </a:cubicBezTo>
                <a:cubicBezTo>
                  <a:pt x="482" y="942"/>
                  <a:pt x="465" y="858"/>
                  <a:pt x="474" y="766"/>
                </a:cubicBezTo>
                <a:cubicBezTo>
                  <a:pt x="491" y="811"/>
                  <a:pt x="520" y="848"/>
                  <a:pt x="547" y="887"/>
                </a:cubicBezTo>
                <a:cubicBezTo>
                  <a:pt x="589" y="949"/>
                  <a:pt x="650" y="975"/>
                  <a:pt x="720" y="988"/>
                </a:cubicBezTo>
                <a:cubicBezTo>
                  <a:pt x="725" y="989"/>
                  <a:pt x="731" y="986"/>
                  <a:pt x="737" y="985"/>
                </a:cubicBezTo>
                <a:cubicBezTo>
                  <a:pt x="734" y="907"/>
                  <a:pt x="723" y="833"/>
                  <a:pt x="681" y="765"/>
                </a:cubicBezTo>
                <a:cubicBezTo>
                  <a:pt x="716" y="759"/>
                  <a:pt x="752" y="766"/>
                  <a:pt x="780" y="738"/>
                </a:cubicBezTo>
                <a:cubicBezTo>
                  <a:pt x="768" y="718"/>
                  <a:pt x="757" y="696"/>
                  <a:pt x="742" y="680"/>
                </a:cubicBezTo>
                <a:cubicBezTo>
                  <a:pt x="720" y="656"/>
                  <a:pt x="696" y="632"/>
                  <a:pt x="669" y="617"/>
                </a:cubicBezTo>
                <a:cubicBezTo>
                  <a:pt x="618" y="588"/>
                  <a:pt x="564" y="572"/>
                  <a:pt x="506" y="597"/>
                </a:cubicBezTo>
                <a:cubicBezTo>
                  <a:pt x="500" y="599"/>
                  <a:pt x="494" y="600"/>
                  <a:pt x="486" y="603"/>
                </a:cubicBezTo>
                <a:cubicBezTo>
                  <a:pt x="486" y="589"/>
                  <a:pt x="485" y="579"/>
                  <a:pt x="485" y="569"/>
                </a:cubicBezTo>
                <a:cubicBezTo>
                  <a:pt x="492" y="456"/>
                  <a:pt x="475" y="348"/>
                  <a:pt x="426" y="246"/>
                </a:cubicBezTo>
                <a:cubicBezTo>
                  <a:pt x="408" y="209"/>
                  <a:pt x="378" y="182"/>
                  <a:pt x="335" y="175"/>
                </a:cubicBezTo>
                <a:cubicBezTo>
                  <a:pt x="316" y="172"/>
                  <a:pt x="297" y="174"/>
                  <a:pt x="285" y="198"/>
                </a:cubicBezTo>
                <a:cubicBezTo>
                  <a:pt x="293" y="206"/>
                  <a:pt x="300" y="215"/>
                  <a:pt x="309" y="222"/>
                </a:cubicBezTo>
                <a:cubicBezTo>
                  <a:pt x="332" y="241"/>
                  <a:pt x="350" y="263"/>
                  <a:pt x="362" y="290"/>
                </a:cubicBezTo>
                <a:cubicBezTo>
                  <a:pt x="397" y="367"/>
                  <a:pt x="418" y="448"/>
                  <a:pt x="425" y="532"/>
                </a:cubicBezTo>
                <a:cubicBezTo>
                  <a:pt x="426" y="539"/>
                  <a:pt x="426" y="548"/>
                  <a:pt x="422" y="553"/>
                </a:cubicBezTo>
                <a:cubicBezTo>
                  <a:pt x="408" y="569"/>
                  <a:pt x="410" y="588"/>
                  <a:pt x="410" y="607"/>
                </a:cubicBezTo>
                <a:cubicBezTo>
                  <a:pt x="409" y="669"/>
                  <a:pt x="383" y="722"/>
                  <a:pt x="349" y="773"/>
                </a:cubicBezTo>
                <a:cubicBezTo>
                  <a:pt x="266" y="679"/>
                  <a:pt x="105" y="682"/>
                  <a:pt x="57" y="750"/>
                </a:cubicBezTo>
                <a:cubicBezTo>
                  <a:pt x="99" y="826"/>
                  <a:pt x="166" y="864"/>
                  <a:pt x="255" y="870"/>
                </a:cubicBezTo>
                <a:cubicBezTo>
                  <a:pt x="186" y="929"/>
                  <a:pt x="108" y="957"/>
                  <a:pt x="18" y="974"/>
                </a:cubicBezTo>
                <a:cubicBezTo>
                  <a:pt x="31" y="918"/>
                  <a:pt x="26" y="869"/>
                  <a:pt x="1" y="826"/>
                </a:cubicBezTo>
                <a:cubicBezTo>
                  <a:pt x="1" y="871"/>
                  <a:pt x="1" y="871"/>
                  <a:pt x="1" y="871"/>
                </a:cubicBezTo>
                <a:cubicBezTo>
                  <a:pt x="5" y="883"/>
                  <a:pt x="5" y="894"/>
                  <a:pt x="1" y="906"/>
                </a:cubicBezTo>
                <a:cubicBezTo>
                  <a:pt x="1" y="1032"/>
                  <a:pt x="1" y="1032"/>
                  <a:pt x="1" y="1032"/>
                </a:cubicBezTo>
                <a:cubicBezTo>
                  <a:pt x="4" y="1026"/>
                  <a:pt x="7" y="1021"/>
                  <a:pt x="9" y="1016"/>
                </a:cubicBezTo>
                <a:cubicBezTo>
                  <a:pt x="97" y="1003"/>
                  <a:pt x="178" y="984"/>
                  <a:pt x="251" y="935"/>
                </a:cubicBezTo>
                <a:cubicBezTo>
                  <a:pt x="247" y="978"/>
                  <a:pt x="241" y="1018"/>
                  <a:pt x="240" y="1058"/>
                </a:cubicBezTo>
                <a:cubicBezTo>
                  <a:pt x="240" y="1101"/>
                  <a:pt x="254" y="1140"/>
                  <a:pt x="286" y="1174"/>
                </a:cubicBezTo>
                <a:cubicBezTo>
                  <a:pt x="390" y="1075"/>
                  <a:pt x="411" y="957"/>
                  <a:pt x="381" y="823"/>
                </a:cubicBezTo>
                <a:cubicBezTo>
                  <a:pt x="392" y="805"/>
                  <a:pt x="404" y="787"/>
                  <a:pt x="417" y="767"/>
                </a:cubicBezTo>
                <a:cubicBezTo>
                  <a:pt x="418" y="860"/>
                  <a:pt x="415" y="950"/>
                  <a:pt x="421" y="1039"/>
                </a:cubicBezTo>
                <a:cubicBezTo>
                  <a:pt x="427" y="1129"/>
                  <a:pt x="449" y="1217"/>
                  <a:pt x="477" y="1301"/>
                </a:cubicBezTo>
                <a:cubicBezTo>
                  <a:pt x="438" y="1354"/>
                  <a:pt x="401" y="1406"/>
                  <a:pt x="382" y="1467"/>
                </a:cubicBezTo>
                <a:cubicBezTo>
                  <a:pt x="364" y="1521"/>
                  <a:pt x="355" y="1576"/>
                  <a:pt x="374" y="1632"/>
                </a:cubicBezTo>
                <a:cubicBezTo>
                  <a:pt x="381" y="1654"/>
                  <a:pt x="385" y="1678"/>
                  <a:pt x="405" y="1695"/>
                </a:cubicBezTo>
                <a:cubicBezTo>
                  <a:pt x="491" y="1652"/>
                  <a:pt x="534" y="1580"/>
                  <a:pt x="554" y="1487"/>
                </a:cubicBezTo>
                <a:cubicBezTo>
                  <a:pt x="574" y="1516"/>
                  <a:pt x="590" y="1541"/>
                  <a:pt x="608" y="1565"/>
                </a:cubicBezTo>
                <a:cubicBezTo>
                  <a:pt x="627" y="1589"/>
                  <a:pt x="647" y="1611"/>
                  <a:pt x="668" y="1636"/>
                </a:cubicBezTo>
                <a:cubicBezTo>
                  <a:pt x="617" y="1671"/>
                  <a:pt x="602" y="1723"/>
                  <a:pt x="605" y="1780"/>
                </a:cubicBezTo>
                <a:cubicBezTo>
                  <a:pt x="607" y="1835"/>
                  <a:pt x="609" y="1892"/>
                  <a:pt x="658" y="1927"/>
                </a:cubicBezTo>
                <a:cubicBezTo>
                  <a:pt x="674" y="1906"/>
                  <a:pt x="688" y="1887"/>
                  <a:pt x="703" y="1868"/>
                </a:cubicBezTo>
                <a:cubicBezTo>
                  <a:pt x="718" y="1848"/>
                  <a:pt x="734" y="1830"/>
                  <a:pt x="748" y="1813"/>
                </a:cubicBezTo>
                <a:cubicBezTo>
                  <a:pt x="775" y="1828"/>
                  <a:pt x="804" y="1841"/>
                  <a:pt x="830" y="1857"/>
                </a:cubicBezTo>
                <a:cubicBezTo>
                  <a:pt x="862" y="1876"/>
                  <a:pt x="897" y="1891"/>
                  <a:pt x="918" y="1925"/>
                </a:cubicBezTo>
                <a:cubicBezTo>
                  <a:pt x="920" y="1928"/>
                  <a:pt x="924" y="1928"/>
                  <a:pt x="931" y="1932"/>
                </a:cubicBezTo>
                <a:cubicBezTo>
                  <a:pt x="932" y="1852"/>
                  <a:pt x="919" y="1780"/>
                  <a:pt x="882" y="1713"/>
                </a:cubicBezTo>
                <a:cubicBezTo>
                  <a:pt x="914" y="1710"/>
                  <a:pt x="946" y="1712"/>
                  <a:pt x="973" y="1702"/>
                </a:cubicBezTo>
                <a:cubicBezTo>
                  <a:pt x="1002" y="1693"/>
                  <a:pt x="1024" y="1670"/>
                  <a:pt x="1046" y="1639"/>
                </a:cubicBezTo>
                <a:cubicBezTo>
                  <a:pt x="1006" y="1649"/>
                  <a:pt x="978" y="1637"/>
                  <a:pt x="952" y="1619"/>
                </a:cubicBezTo>
                <a:cubicBezTo>
                  <a:pt x="936" y="1608"/>
                  <a:pt x="919" y="1598"/>
                  <a:pt x="904" y="1586"/>
                </a:cubicBezTo>
                <a:cubicBezTo>
                  <a:pt x="875" y="1563"/>
                  <a:pt x="843" y="1550"/>
                  <a:pt x="807" y="1545"/>
                </a:cubicBezTo>
                <a:cubicBezTo>
                  <a:pt x="775" y="1541"/>
                  <a:pt x="742" y="1545"/>
                  <a:pt x="718" y="1571"/>
                </a:cubicBezTo>
                <a:cubicBezTo>
                  <a:pt x="708" y="1581"/>
                  <a:pt x="702" y="1595"/>
                  <a:pt x="693" y="1609"/>
                </a:cubicBezTo>
                <a:cubicBezTo>
                  <a:pt x="662" y="1566"/>
                  <a:pt x="632" y="1527"/>
                  <a:pt x="611" y="1480"/>
                </a:cubicBezTo>
                <a:cubicBezTo>
                  <a:pt x="636" y="1482"/>
                  <a:pt x="658" y="1487"/>
                  <a:pt x="680" y="1485"/>
                </a:cubicBezTo>
                <a:cubicBezTo>
                  <a:pt x="708" y="1483"/>
                  <a:pt x="736" y="1481"/>
                  <a:pt x="759" y="1461"/>
                </a:cubicBezTo>
                <a:cubicBezTo>
                  <a:pt x="767" y="1453"/>
                  <a:pt x="772" y="1444"/>
                  <a:pt x="765" y="1435"/>
                </a:cubicBezTo>
                <a:cubicBezTo>
                  <a:pt x="750" y="1413"/>
                  <a:pt x="735" y="1388"/>
                  <a:pt x="715" y="1369"/>
                </a:cubicBezTo>
                <a:cubicBezTo>
                  <a:pt x="673" y="1331"/>
                  <a:pt x="622" y="1309"/>
                  <a:pt x="565" y="1302"/>
                </a:cubicBezTo>
                <a:cubicBezTo>
                  <a:pt x="547" y="1299"/>
                  <a:pt x="529" y="1301"/>
                  <a:pt x="509" y="1300"/>
                </a:cubicBezTo>
                <a:cubicBezTo>
                  <a:pt x="481" y="1195"/>
                  <a:pt x="462" y="1089"/>
                  <a:pt x="470" y="980"/>
                </a:cubicBezTo>
                <a:cubicBezTo>
                  <a:pt x="537" y="1073"/>
                  <a:pt x="627" y="1132"/>
                  <a:pt x="737" y="1167"/>
                </a:cubicBezTo>
                <a:cubicBezTo>
                  <a:pt x="729" y="1229"/>
                  <a:pt x="750" y="1282"/>
                  <a:pt x="789" y="1328"/>
                </a:cubicBezTo>
                <a:cubicBezTo>
                  <a:pt x="828" y="1374"/>
                  <a:pt x="875" y="1407"/>
                  <a:pt x="938" y="1414"/>
                </a:cubicBezTo>
                <a:cubicBezTo>
                  <a:pt x="943" y="1367"/>
                  <a:pt x="942" y="1322"/>
                  <a:pt x="923" y="1280"/>
                </a:cubicBezTo>
                <a:cubicBezTo>
                  <a:pt x="905" y="1239"/>
                  <a:pt x="882" y="1202"/>
                  <a:pt x="842" y="1176"/>
                </a:cubicBezTo>
                <a:cubicBezTo>
                  <a:pt x="859" y="1168"/>
                  <a:pt x="867" y="1176"/>
                  <a:pt x="876" y="1184"/>
                </a:cubicBezTo>
                <a:cubicBezTo>
                  <a:pt x="900" y="1205"/>
                  <a:pt x="925" y="1223"/>
                  <a:pt x="956" y="1232"/>
                </a:cubicBezTo>
                <a:cubicBezTo>
                  <a:pt x="990" y="1242"/>
                  <a:pt x="1025" y="1254"/>
                  <a:pt x="1060" y="1247"/>
                </a:cubicBezTo>
                <a:cubicBezTo>
                  <a:pt x="1106" y="1236"/>
                  <a:pt x="1148" y="1214"/>
                  <a:pt x="1182" y="1180"/>
                </a:cubicBezTo>
                <a:cubicBezTo>
                  <a:pt x="1186" y="1176"/>
                  <a:pt x="1187" y="1168"/>
                  <a:pt x="1190" y="1159"/>
                </a:cubicBezTo>
                <a:cubicBezTo>
                  <a:pt x="1144" y="1139"/>
                  <a:pt x="1099" y="1119"/>
                  <a:pt x="1052" y="1098"/>
                </a:cubicBezTo>
                <a:close/>
                <a:moveTo>
                  <a:pt x="603" y="609"/>
                </a:moveTo>
                <a:cubicBezTo>
                  <a:pt x="634" y="612"/>
                  <a:pt x="659" y="628"/>
                  <a:pt x="683" y="646"/>
                </a:cubicBezTo>
                <a:cubicBezTo>
                  <a:pt x="721" y="674"/>
                  <a:pt x="744" y="701"/>
                  <a:pt x="757" y="735"/>
                </a:cubicBezTo>
                <a:cubicBezTo>
                  <a:pt x="695" y="762"/>
                  <a:pt x="657" y="745"/>
                  <a:pt x="630" y="681"/>
                </a:cubicBezTo>
                <a:cubicBezTo>
                  <a:pt x="645" y="688"/>
                  <a:pt x="657" y="693"/>
                  <a:pt x="675" y="701"/>
                </a:cubicBezTo>
                <a:cubicBezTo>
                  <a:pt x="642" y="655"/>
                  <a:pt x="588" y="658"/>
                  <a:pt x="552" y="630"/>
                </a:cubicBezTo>
                <a:cubicBezTo>
                  <a:pt x="566" y="611"/>
                  <a:pt x="578" y="607"/>
                  <a:pt x="603" y="609"/>
                </a:cubicBezTo>
                <a:close/>
                <a:moveTo>
                  <a:pt x="505" y="718"/>
                </a:moveTo>
                <a:cubicBezTo>
                  <a:pt x="506" y="713"/>
                  <a:pt x="510" y="707"/>
                  <a:pt x="513" y="700"/>
                </a:cubicBezTo>
                <a:cubicBezTo>
                  <a:pt x="540" y="743"/>
                  <a:pt x="564" y="783"/>
                  <a:pt x="590" y="823"/>
                </a:cubicBezTo>
                <a:cubicBezTo>
                  <a:pt x="593" y="828"/>
                  <a:pt x="601" y="831"/>
                  <a:pt x="613" y="840"/>
                </a:cubicBezTo>
                <a:cubicBezTo>
                  <a:pt x="577" y="789"/>
                  <a:pt x="558" y="740"/>
                  <a:pt x="536" y="690"/>
                </a:cubicBezTo>
                <a:cubicBezTo>
                  <a:pt x="559" y="677"/>
                  <a:pt x="580" y="682"/>
                  <a:pt x="596" y="695"/>
                </a:cubicBezTo>
                <a:cubicBezTo>
                  <a:pt x="661" y="749"/>
                  <a:pt x="703" y="817"/>
                  <a:pt x="716" y="901"/>
                </a:cubicBezTo>
                <a:cubicBezTo>
                  <a:pt x="719" y="924"/>
                  <a:pt x="719" y="948"/>
                  <a:pt x="721" y="973"/>
                </a:cubicBezTo>
                <a:cubicBezTo>
                  <a:pt x="654" y="958"/>
                  <a:pt x="596" y="935"/>
                  <a:pt x="558" y="877"/>
                </a:cubicBezTo>
                <a:cubicBezTo>
                  <a:pt x="548" y="862"/>
                  <a:pt x="536" y="848"/>
                  <a:pt x="526" y="833"/>
                </a:cubicBezTo>
                <a:cubicBezTo>
                  <a:pt x="504" y="798"/>
                  <a:pt x="499" y="759"/>
                  <a:pt x="505" y="718"/>
                </a:cubicBezTo>
                <a:close/>
                <a:moveTo>
                  <a:pt x="363" y="220"/>
                </a:moveTo>
                <a:cubicBezTo>
                  <a:pt x="386" y="221"/>
                  <a:pt x="386" y="221"/>
                  <a:pt x="400" y="245"/>
                </a:cubicBezTo>
                <a:cubicBezTo>
                  <a:pt x="366" y="242"/>
                  <a:pt x="366" y="242"/>
                  <a:pt x="363" y="220"/>
                </a:cubicBezTo>
                <a:close/>
                <a:moveTo>
                  <a:pt x="792" y="1613"/>
                </a:moveTo>
                <a:cubicBezTo>
                  <a:pt x="807" y="1614"/>
                  <a:pt x="823" y="1617"/>
                  <a:pt x="840" y="1615"/>
                </a:cubicBezTo>
                <a:cubicBezTo>
                  <a:pt x="820" y="1609"/>
                  <a:pt x="801" y="1602"/>
                  <a:pt x="779" y="1594"/>
                </a:cubicBezTo>
                <a:cubicBezTo>
                  <a:pt x="798" y="1577"/>
                  <a:pt x="818" y="1575"/>
                  <a:pt x="839" y="1580"/>
                </a:cubicBezTo>
                <a:cubicBezTo>
                  <a:pt x="865" y="1586"/>
                  <a:pt x="890" y="1594"/>
                  <a:pt x="912" y="1611"/>
                </a:cubicBezTo>
                <a:cubicBezTo>
                  <a:pt x="938" y="1631"/>
                  <a:pt x="968" y="1646"/>
                  <a:pt x="999" y="1665"/>
                </a:cubicBezTo>
                <a:cubicBezTo>
                  <a:pt x="989" y="1683"/>
                  <a:pt x="973" y="1689"/>
                  <a:pt x="956" y="1691"/>
                </a:cubicBezTo>
                <a:cubicBezTo>
                  <a:pt x="926" y="1694"/>
                  <a:pt x="894" y="1703"/>
                  <a:pt x="868" y="1677"/>
                </a:cubicBezTo>
                <a:cubicBezTo>
                  <a:pt x="843" y="1677"/>
                  <a:pt x="831" y="1654"/>
                  <a:pt x="810" y="1646"/>
                </a:cubicBezTo>
                <a:cubicBezTo>
                  <a:pt x="790" y="1639"/>
                  <a:pt x="770" y="1634"/>
                  <a:pt x="748" y="1627"/>
                </a:cubicBezTo>
                <a:cubicBezTo>
                  <a:pt x="760" y="1609"/>
                  <a:pt x="776" y="1612"/>
                  <a:pt x="792" y="1613"/>
                </a:cubicBezTo>
                <a:close/>
                <a:moveTo>
                  <a:pt x="722" y="1695"/>
                </a:moveTo>
                <a:cubicBezTo>
                  <a:pt x="722" y="1693"/>
                  <a:pt x="724" y="1691"/>
                  <a:pt x="727" y="1687"/>
                </a:cubicBezTo>
                <a:cubicBezTo>
                  <a:pt x="760" y="1700"/>
                  <a:pt x="783" y="1729"/>
                  <a:pt x="812" y="1750"/>
                </a:cubicBezTo>
                <a:cubicBezTo>
                  <a:pt x="797" y="1716"/>
                  <a:pt x="768" y="1694"/>
                  <a:pt x="742" y="1669"/>
                </a:cubicBezTo>
                <a:cubicBezTo>
                  <a:pt x="786" y="1649"/>
                  <a:pt x="815" y="1657"/>
                  <a:pt x="848" y="1697"/>
                </a:cubicBezTo>
                <a:cubicBezTo>
                  <a:pt x="877" y="1732"/>
                  <a:pt x="893" y="1773"/>
                  <a:pt x="903" y="1816"/>
                </a:cubicBezTo>
                <a:cubicBezTo>
                  <a:pt x="909" y="1839"/>
                  <a:pt x="910" y="1864"/>
                  <a:pt x="913" y="1888"/>
                </a:cubicBezTo>
                <a:cubicBezTo>
                  <a:pt x="878" y="1859"/>
                  <a:pt x="841" y="1843"/>
                  <a:pt x="804" y="1825"/>
                </a:cubicBezTo>
                <a:cubicBezTo>
                  <a:pt x="752" y="1800"/>
                  <a:pt x="725" y="1758"/>
                  <a:pt x="721" y="1701"/>
                </a:cubicBezTo>
                <a:cubicBezTo>
                  <a:pt x="720" y="1699"/>
                  <a:pt x="721" y="1697"/>
                  <a:pt x="722" y="1695"/>
                </a:cubicBezTo>
                <a:close/>
                <a:moveTo>
                  <a:pt x="672" y="1791"/>
                </a:moveTo>
                <a:cubicBezTo>
                  <a:pt x="679" y="1772"/>
                  <a:pt x="687" y="1752"/>
                  <a:pt x="695" y="1730"/>
                </a:cubicBezTo>
                <a:cubicBezTo>
                  <a:pt x="708" y="1750"/>
                  <a:pt x="719" y="1769"/>
                  <a:pt x="731" y="1790"/>
                </a:cubicBezTo>
                <a:cubicBezTo>
                  <a:pt x="730" y="1809"/>
                  <a:pt x="719" y="1826"/>
                  <a:pt x="703" y="1842"/>
                </a:cubicBezTo>
                <a:cubicBezTo>
                  <a:pt x="686" y="1860"/>
                  <a:pt x="669" y="1879"/>
                  <a:pt x="651" y="1899"/>
                </a:cubicBezTo>
                <a:cubicBezTo>
                  <a:pt x="649" y="1895"/>
                  <a:pt x="643" y="1890"/>
                  <a:pt x="641" y="1884"/>
                </a:cubicBezTo>
                <a:cubicBezTo>
                  <a:pt x="622" y="1835"/>
                  <a:pt x="617" y="1784"/>
                  <a:pt x="627" y="1732"/>
                </a:cubicBezTo>
                <a:cubicBezTo>
                  <a:pt x="631" y="1707"/>
                  <a:pt x="643" y="1698"/>
                  <a:pt x="672" y="1694"/>
                </a:cubicBezTo>
                <a:cubicBezTo>
                  <a:pt x="686" y="1726"/>
                  <a:pt x="671" y="1758"/>
                  <a:pt x="672" y="1791"/>
                </a:cubicBezTo>
                <a:close/>
                <a:moveTo>
                  <a:pt x="653" y="1590"/>
                </a:moveTo>
                <a:cubicBezTo>
                  <a:pt x="615" y="1552"/>
                  <a:pt x="583" y="1510"/>
                  <a:pt x="563" y="1456"/>
                </a:cubicBezTo>
                <a:cubicBezTo>
                  <a:pt x="588" y="1470"/>
                  <a:pt x="612" y="1505"/>
                  <a:pt x="653" y="1590"/>
                </a:cubicBezTo>
                <a:close/>
                <a:moveTo>
                  <a:pt x="552" y="1340"/>
                </a:moveTo>
                <a:cubicBezTo>
                  <a:pt x="601" y="1301"/>
                  <a:pt x="729" y="1372"/>
                  <a:pt x="747" y="1450"/>
                </a:cubicBezTo>
                <a:cubicBezTo>
                  <a:pt x="715" y="1471"/>
                  <a:pt x="680" y="1473"/>
                  <a:pt x="645" y="1468"/>
                </a:cubicBezTo>
                <a:cubicBezTo>
                  <a:pt x="630" y="1466"/>
                  <a:pt x="616" y="1460"/>
                  <a:pt x="602" y="1454"/>
                </a:cubicBezTo>
                <a:cubicBezTo>
                  <a:pt x="568" y="1438"/>
                  <a:pt x="547" y="1413"/>
                  <a:pt x="548" y="1369"/>
                </a:cubicBezTo>
                <a:cubicBezTo>
                  <a:pt x="584" y="1389"/>
                  <a:pt x="614" y="1418"/>
                  <a:pt x="661" y="1423"/>
                </a:cubicBezTo>
                <a:cubicBezTo>
                  <a:pt x="621" y="1395"/>
                  <a:pt x="576" y="1381"/>
                  <a:pt x="552" y="1340"/>
                </a:cubicBezTo>
                <a:close/>
                <a:moveTo>
                  <a:pt x="467" y="1493"/>
                </a:moveTo>
                <a:cubicBezTo>
                  <a:pt x="480" y="1460"/>
                  <a:pt x="493" y="1428"/>
                  <a:pt x="507" y="1393"/>
                </a:cubicBezTo>
                <a:cubicBezTo>
                  <a:pt x="528" y="1408"/>
                  <a:pt x="535" y="1428"/>
                  <a:pt x="537" y="1449"/>
                </a:cubicBezTo>
                <a:cubicBezTo>
                  <a:pt x="543" y="1532"/>
                  <a:pt x="493" y="1634"/>
                  <a:pt x="409" y="1672"/>
                </a:cubicBezTo>
                <a:cubicBezTo>
                  <a:pt x="371" y="1601"/>
                  <a:pt x="369" y="1529"/>
                  <a:pt x="403" y="1460"/>
                </a:cubicBezTo>
                <a:cubicBezTo>
                  <a:pt x="429" y="1407"/>
                  <a:pt x="458" y="1386"/>
                  <a:pt x="485" y="1387"/>
                </a:cubicBezTo>
                <a:cubicBezTo>
                  <a:pt x="477" y="1422"/>
                  <a:pt x="469" y="1456"/>
                  <a:pt x="461" y="1491"/>
                </a:cubicBezTo>
                <a:cubicBezTo>
                  <a:pt x="463" y="1492"/>
                  <a:pt x="465" y="1492"/>
                  <a:pt x="467" y="1493"/>
                </a:cubicBezTo>
                <a:close/>
                <a:moveTo>
                  <a:pt x="74" y="747"/>
                </a:moveTo>
                <a:cubicBezTo>
                  <a:pt x="122" y="725"/>
                  <a:pt x="170" y="706"/>
                  <a:pt x="224" y="721"/>
                </a:cubicBezTo>
                <a:cubicBezTo>
                  <a:pt x="259" y="731"/>
                  <a:pt x="281" y="755"/>
                  <a:pt x="296" y="795"/>
                </a:cubicBezTo>
                <a:cubicBezTo>
                  <a:pt x="253" y="775"/>
                  <a:pt x="213" y="768"/>
                  <a:pt x="177" y="772"/>
                </a:cubicBezTo>
                <a:cubicBezTo>
                  <a:pt x="218" y="788"/>
                  <a:pt x="258" y="793"/>
                  <a:pt x="294" y="817"/>
                </a:cubicBezTo>
                <a:cubicBezTo>
                  <a:pt x="286" y="827"/>
                  <a:pt x="278" y="836"/>
                  <a:pt x="271" y="845"/>
                </a:cubicBezTo>
                <a:cubicBezTo>
                  <a:pt x="215" y="867"/>
                  <a:pt x="116" y="819"/>
                  <a:pt x="74" y="747"/>
                </a:cubicBezTo>
                <a:close/>
                <a:moveTo>
                  <a:pt x="47" y="990"/>
                </a:moveTo>
                <a:cubicBezTo>
                  <a:pt x="91" y="974"/>
                  <a:pt x="132" y="962"/>
                  <a:pt x="170" y="944"/>
                </a:cubicBezTo>
                <a:cubicBezTo>
                  <a:pt x="208" y="926"/>
                  <a:pt x="243" y="902"/>
                  <a:pt x="279" y="881"/>
                </a:cubicBezTo>
                <a:cubicBezTo>
                  <a:pt x="258" y="931"/>
                  <a:pt x="125" y="987"/>
                  <a:pt x="47" y="990"/>
                </a:cubicBezTo>
                <a:close/>
                <a:moveTo>
                  <a:pt x="315" y="1122"/>
                </a:moveTo>
                <a:cubicBezTo>
                  <a:pt x="310" y="1129"/>
                  <a:pt x="304" y="1135"/>
                  <a:pt x="298" y="1141"/>
                </a:cubicBezTo>
                <a:cubicBezTo>
                  <a:pt x="294" y="1145"/>
                  <a:pt x="290" y="1148"/>
                  <a:pt x="286" y="1151"/>
                </a:cubicBezTo>
                <a:cubicBezTo>
                  <a:pt x="232" y="1084"/>
                  <a:pt x="248" y="925"/>
                  <a:pt x="328" y="876"/>
                </a:cubicBezTo>
                <a:cubicBezTo>
                  <a:pt x="332" y="932"/>
                  <a:pt x="305" y="979"/>
                  <a:pt x="309" y="1031"/>
                </a:cubicBezTo>
                <a:cubicBezTo>
                  <a:pt x="322" y="987"/>
                  <a:pt x="336" y="942"/>
                  <a:pt x="349" y="898"/>
                </a:cubicBezTo>
                <a:cubicBezTo>
                  <a:pt x="351" y="897"/>
                  <a:pt x="353" y="897"/>
                  <a:pt x="355" y="896"/>
                </a:cubicBezTo>
                <a:cubicBezTo>
                  <a:pt x="359" y="906"/>
                  <a:pt x="366" y="916"/>
                  <a:pt x="367" y="926"/>
                </a:cubicBezTo>
                <a:cubicBezTo>
                  <a:pt x="375" y="998"/>
                  <a:pt x="361" y="1064"/>
                  <a:pt x="315" y="1122"/>
                </a:cubicBezTo>
                <a:close/>
                <a:moveTo>
                  <a:pt x="469" y="563"/>
                </a:moveTo>
                <a:cubicBezTo>
                  <a:pt x="464" y="640"/>
                  <a:pt x="457" y="717"/>
                  <a:pt x="453" y="794"/>
                </a:cubicBezTo>
                <a:cubicBezTo>
                  <a:pt x="448" y="889"/>
                  <a:pt x="446" y="983"/>
                  <a:pt x="452" y="1077"/>
                </a:cubicBezTo>
                <a:cubicBezTo>
                  <a:pt x="454" y="1104"/>
                  <a:pt x="459" y="1132"/>
                  <a:pt x="456" y="1161"/>
                </a:cubicBezTo>
                <a:cubicBezTo>
                  <a:pt x="453" y="1147"/>
                  <a:pt x="449" y="1134"/>
                  <a:pt x="447" y="1121"/>
                </a:cubicBezTo>
                <a:cubicBezTo>
                  <a:pt x="435" y="1051"/>
                  <a:pt x="429" y="980"/>
                  <a:pt x="433" y="909"/>
                </a:cubicBezTo>
                <a:cubicBezTo>
                  <a:pt x="438" y="835"/>
                  <a:pt x="441" y="762"/>
                  <a:pt x="444" y="688"/>
                </a:cubicBezTo>
                <a:cubicBezTo>
                  <a:pt x="444" y="681"/>
                  <a:pt x="442" y="675"/>
                  <a:pt x="438" y="668"/>
                </a:cubicBezTo>
                <a:cubicBezTo>
                  <a:pt x="412" y="713"/>
                  <a:pt x="407" y="768"/>
                  <a:pt x="369" y="807"/>
                </a:cubicBezTo>
                <a:cubicBezTo>
                  <a:pt x="356" y="801"/>
                  <a:pt x="357" y="793"/>
                  <a:pt x="365" y="782"/>
                </a:cubicBezTo>
                <a:cubicBezTo>
                  <a:pt x="393" y="742"/>
                  <a:pt x="411" y="695"/>
                  <a:pt x="432" y="651"/>
                </a:cubicBezTo>
                <a:cubicBezTo>
                  <a:pt x="444" y="625"/>
                  <a:pt x="455" y="599"/>
                  <a:pt x="435" y="571"/>
                </a:cubicBezTo>
                <a:cubicBezTo>
                  <a:pt x="449" y="558"/>
                  <a:pt x="451" y="544"/>
                  <a:pt x="444" y="527"/>
                </a:cubicBezTo>
                <a:cubicBezTo>
                  <a:pt x="439" y="516"/>
                  <a:pt x="440" y="504"/>
                  <a:pt x="437" y="492"/>
                </a:cubicBezTo>
                <a:cubicBezTo>
                  <a:pt x="434" y="478"/>
                  <a:pt x="438" y="470"/>
                  <a:pt x="458" y="467"/>
                </a:cubicBezTo>
                <a:cubicBezTo>
                  <a:pt x="411" y="437"/>
                  <a:pt x="423" y="389"/>
                  <a:pt x="411" y="351"/>
                </a:cubicBezTo>
                <a:cubicBezTo>
                  <a:pt x="406" y="338"/>
                  <a:pt x="405" y="323"/>
                  <a:pt x="404" y="310"/>
                </a:cubicBezTo>
                <a:cubicBezTo>
                  <a:pt x="403" y="297"/>
                  <a:pt x="401" y="283"/>
                  <a:pt x="422" y="278"/>
                </a:cubicBezTo>
                <a:cubicBezTo>
                  <a:pt x="431" y="301"/>
                  <a:pt x="442" y="323"/>
                  <a:pt x="448" y="347"/>
                </a:cubicBezTo>
                <a:cubicBezTo>
                  <a:pt x="466" y="418"/>
                  <a:pt x="475" y="490"/>
                  <a:pt x="469" y="563"/>
                </a:cubicBezTo>
                <a:close/>
                <a:moveTo>
                  <a:pt x="551" y="1034"/>
                </a:moveTo>
                <a:cubicBezTo>
                  <a:pt x="584" y="1059"/>
                  <a:pt x="617" y="1084"/>
                  <a:pt x="654" y="1112"/>
                </a:cubicBezTo>
                <a:cubicBezTo>
                  <a:pt x="620" y="1100"/>
                  <a:pt x="575" y="1068"/>
                  <a:pt x="551" y="1034"/>
                </a:cubicBezTo>
                <a:close/>
                <a:moveTo>
                  <a:pt x="862" y="1216"/>
                </a:moveTo>
                <a:cubicBezTo>
                  <a:pt x="893" y="1246"/>
                  <a:pt x="913" y="1283"/>
                  <a:pt x="920" y="1325"/>
                </a:cubicBezTo>
                <a:cubicBezTo>
                  <a:pt x="924" y="1347"/>
                  <a:pt x="924" y="1369"/>
                  <a:pt x="926" y="1393"/>
                </a:cubicBezTo>
                <a:cubicBezTo>
                  <a:pt x="894" y="1391"/>
                  <a:pt x="871" y="1378"/>
                  <a:pt x="848" y="1361"/>
                </a:cubicBezTo>
                <a:cubicBezTo>
                  <a:pt x="818" y="1338"/>
                  <a:pt x="792" y="1312"/>
                  <a:pt x="776" y="1276"/>
                </a:cubicBezTo>
                <a:cubicBezTo>
                  <a:pt x="769" y="1259"/>
                  <a:pt x="766" y="1242"/>
                  <a:pt x="778" y="1217"/>
                </a:cubicBezTo>
                <a:cubicBezTo>
                  <a:pt x="801" y="1247"/>
                  <a:pt x="821" y="1272"/>
                  <a:pt x="842" y="1298"/>
                </a:cubicBezTo>
                <a:cubicBezTo>
                  <a:pt x="840" y="1259"/>
                  <a:pt x="805" y="1234"/>
                  <a:pt x="794" y="1196"/>
                </a:cubicBezTo>
                <a:cubicBezTo>
                  <a:pt x="823" y="1187"/>
                  <a:pt x="845" y="1199"/>
                  <a:pt x="862" y="1216"/>
                </a:cubicBezTo>
                <a:close/>
                <a:moveTo>
                  <a:pt x="932" y="1030"/>
                </a:moveTo>
                <a:cubicBezTo>
                  <a:pt x="975" y="993"/>
                  <a:pt x="1026" y="976"/>
                  <a:pt x="1086" y="979"/>
                </a:cubicBezTo>
                <a:cubicBezTo>
                  <a:pt x="1085" y="1027"/>
                  <a:pt x="1063" y="1060"/>
                  <a:pt x="1032" y="1089"/>
                </a:cubicBezTo>
                <a:cubicBezTo>
                  <a:pt x="1030" y="1091"/>
                  <a:pt x="1027" y="1094"/>
                  <a:pt x="1024" y="1094"/>
                </a:cubicBezTo>
                <a:cubicBezTo>
                  <a:pt x="997" y="1097"/>
                  <a:pt x="970" y="1100"/>
                  <a:pt x="936" y="1103"/>
                </a:cubicBezTo>
                <a:cubicBezTo>
                  <a:pt x="966" y="1081"/>
                  <a:pt x="990" y="1062"/>
                  <a:pt x="1014" y="1043"/>
                </a:cubicBezTo>
                <a:cubicBezTo>
                  <a:pt x="969" y="1052"/>
                  <a:pt x="937" y="1083"/>
                  <a:pt x="896" y="1104"/>
                </a:cubicBezTo>
                <a:cubicBezTo>
                  <a:pt x="893" y="1070"/>
                  <a:pt x="911" y="1048"/>
                  <a:pt x="932" y="1030"/>
                </a:cubicBezTo>
                <a:close/>
                <a:moveTo>
                  <a:pt x="1093" y="1218"/>
                </a:moveTo>
                <a:cubicBezTo>
                  <a:pt x="1049" y="1241"/>
                  <a:pt x="1006" y="1232"/>
                  <a:pt x="962" y="1217"/>
                </a:cubicBezTo>
                <a:cubicBezTo>
                  <a:pt x="943" y="1211"/>
                  <a:pt x="925" y="1201"/>
                  <a:pt x="920" y="1174"/>
                </a:cubicBezTo>
                <a:cubicBezTo>
                  <a:pt x="958" y="1183"/>
                  <a:pt x="994" y="1190"/>
                  <a:pt x="1031" y="1174"/>
                </a:cubicBezTo>
                <a:cubicBezTo>
                  <a:pt x="1020" y="1173"/>
                  <a:pt x="1010" y="1171"/>
                  <a:pt x="1000" y="1170"/>
                </a:cubicBezTo>
                <a:cubicBezTo>
                  <a:pt x="988" y="1169"/>
                  <a:pt x="976" y="1169"/>
                  <a:pt x="965" y="1166"/>
                </a:cubicBezTo>
                <a:cubicBezTo>
                  <a:pt x="953" y="1163"/>
                  <a:pt x="943" y="1158"/>
                  <a:pt x="928" y="1153"/>
                </a:cubicBezTo>
                <a:cubicBezTo>
                  <a:pt x="962" y="1112"/>
                  <a:pt x="1001" y="1110"/>
                  <a:pt x="1044" y="1118"/>
                </a:cubicBezTo>
                <a:cubicBezTo>
                  <a:pt x="1090" y="1126"/>
                  <a:pt x="1125" y="1154"/>
                  <a:pt x="1170" y="1168"/>
                </a:cubicBezTo>
                <a:cubicBezTo>
                  <a:pt x="1146" y="1196"/>
                  <a:pt x="1118" y="1204"/>
                  <a:pt x="1093" y="1218"/>
                </a:cubicBezTo>
                <a:close/>
                <a:moveTo>
                  <a:pt x="341" y="2044"/>
                </a:moveTo>
                <a:cubicBezTo>
                  <a:pt x="347" y="2038"/>
                  <a:pt x="350" y="2033"/>
                  <a:pt x="355" y="2029"/>
                </a:cubicBezTo>
                <a:cubicBezTo>
                  <a:pt x="403" y="1988"/>
                  <a:pt x="413" y="1932"/>
                  <a:pt x="410" y="1874"/>
                </a:cubicBezTo>
                <a:cubicBezTo>
                  <a:pt x="408" y="1843"/>
                  <a:pt x="397" y="1811"/>
                  <a:pt x="386" y="1781"/>
                </a:cubicBezTo>
                <a:cubicBezTo>
                  <a:pt x="378" y="1759"/>
                  <a:pt x="363" y="1740"/>
                  <a:pt x="351" y="1720"/>
                </a:cubicBezTo>
                <a:cubicBezTo>
                  <a:pt x="313" y="1734"/>
                  <a:pt x="303" y="1768"/>
                  <a:pt x="282" y="1797"/>
                </a:cubicBezTo>
                <a:cubicBezTo>
                  <a:pt x="240" y="1729"/>
                  <a:pt x="180" y="1686"/>
                  <a:pt x="111" y="1649"/>
                </a:cubicBezTo>
                <a:cubicBezTo>
                  <a:pt x="107" y="1654"/>
                  <a:pt x="102" y="1658"/>
                  <a:pt x="100" y="1663"/>
                </a:cubicBezTo>
                <a:cubicBezTo>
                  <a:pt x="81" y="1731"/>
                  <a:pt x="77" y="1797"/>
                  <a:pt x="113" y="1863"/>
                </a:cubicBezTo>
                <a:cubicBezTo>
                  <a:pt x="136" y="1904"/>
                  <a:pt x="157" y="1946"/>
                  <a:pt x="189" y="1981"/>
                </a:cubicBezTo>
                <a:cubicBezTo>
                  <a:pt x="103" y="1948"/>
                  <a:pt x="35" y="1896"/>
                  <a:pt x="6" y="1803"/>
                </a:cubicBezTo>
                <a:cubicBezTo>
                  <a:pt x="5" y="1798"/>
                  <a:pt x="3" y="1793"/>
                  <a:pt x="1" y="1788"/>
                </a:cubicBezTo>
                <a:cubicBezTo>
                  <a:pt x="1" y="1917"/>
                  <a:pt x="1" y="1917"/>
                  <a:pt x="1" y="1917"/>
                </a:cubicBezTo>
                <a:cubicBezTo>
                  <a:pt x="52" y="1942"/>
                  <a:pt x="103" y="1965"/>
                  <a:pt x="155" y="1988"/>
                </a:cubicBezTo>
                <a:cubicBezTo>
                  <a:pt x="225" y="2018"/>
                  <a:pt x="297" y="2047"/>
                  <a:pt x="369" y="2076"/>
                </a:cubicBezTo>
                <a:cubicBezTo>
                  <a:pt x="421" y="2098"/>
                  <a:pt x="468" y="2126"/>
                  <a:pt x="512" y="2160"/>
                </a:cubicBezTo>
                <a:cubicBezTo>
                  <a:pt x="538" y="2160"/>
                  <a:pt x="538" y="2160"/>
                  <a:pt x="538" y="2160"/>
                </a:cubicBezTo>
                <a:cubicBezTo>
                  <a:pt x="488" y="2119"/>
                  <a:pt x="432" y="2086"/>
                  <a:pt x="371" y="2060"/>
                </a:cubicBezTo>
                <a:cubicBezTo>
                  <a:pt x="361" y="2056"/>
                  <a:pt x="353" y="2050"/>
                  <a:pt x="341" y="2044"/>
                </a:cubicBezTo>
                <a:close/>
                <a:moveTo>
                  <a:pt x="286" y="1960"/>
                </a:moveTo>
                <a:cubicBezTo>
                  <a:pt x="250" y="1919"/>
                  <a:pt x="215" y="1879"/>
                  <a:pt x="185" y="1825"/>
                </a:cubicBezTo>
                <a:cubicBezTo>
                  <a:pt x="188" y="1839"/>
                  <a:pt x="187" y="1847"/>
                  <a:pt x="190" y="1853"/>
                </a:cubicBezTo>
                <a:cubicBezTo>
                  <a:pt x="214" y="1893"/>
                  <a:pt x="239" y="1933"/>
                  <a:pt x="266" y="1976"/>
                </a:cubicBezTo>
                <a:cubicBezTo>
                  <a:pt x="258" y="1976"/>
                  <a:pt x="251" y="1977"/>
                  <a:pt x="246" y="1975"/>
                </a:cubicBezTo>
                <a:cubicBezTo>
                  <a:pt x="207" y="1963"/>
                  <a:pt x="174" y="1941"/>
                  <a:pt x="153" y="1905"/>
                </a:cubicBezTo>
                <a:cubicBezTo>
                  <a:pt x="143" y="1890"/>
                  <a:pt x="136" y="1873"/>
                  <a:pt x="127" y="1857"/>
                </a:cubicBezTo>
                <a:cubicBezTo>
                  <a:pt x="92" y="1797"/>
                  <a:pt x="98" y="1735"/>
                  <a:pt x="114" y="1668"/>
                </a:cubicBezTo>
                <a:cubicBezTo>
                  <a:pt x="136" y="1681"/>
                  <a:pt x="157" y="1692"/>
                  <a:pt x="176" y="1705"/>
                </a:cubicBezTo>
                <a:cubicBezTo>
                  <a:pt x="246" y="1755"/>
                  <a:pt x="288" y="1823"/>
                  <a:pt x="307" y="1905"/>
                </a:cubicBezTo>
                <a:cubicBezTo>
                  <a:pt x="312" y="1924"/>
                  <a:pt x="307" y="1945"/>
                  <a:pt x="286" y="1960"/>
                </a:cubicBezTo>
                <a:close/>
                <a:moveTo>
                  <a:pt x="335" y="1880"/>
                </a:moveTo>
                <a:cubicBezTo>
                  <a:pt x="289" y="1828"/>
                  <a:pt x="292" y="1786"/>
                  <a:pt x="344" y="1742"/>
                </a:cubicBezTo>
                <a:cubicBezTo>
                  <a:pt x="368" y="1769"/>
                  <a:pt x="382" y="1802"/>
                  <a:pt x="390" y="1848"/>
                </a:cubicBezTo>
                <a:cubicBezTo>
                  <a:pt x="395" y="1878"/>
                  <a:pt x="399" y="1907"/>
                  <a:pt x="387" y="1937"/>
                </a:cubicBezTo>
                <a:cubicBezTo>
                  <a:pt x="378" y="1960"/>
                  <a:pt x="369" y="1968"/>
                  <a:pt x="346" y="1973"/>
                </a:cubicBezTo>
                <a:cubicBezTo>
                  <a:pt x="337" y="1928"/>
                  <a:pt x="363" y="1881"/>
                  <a:pt x="337" y="1831"/>
                </a:cubicBezTo>
                <a:cubicBezTo>
                  <a:pt x="336" y="1851"/>
                  <a:pt x="336" y="1864"/>
                  <a:pt x="335" y="1880"/>
                </a:cubicBezTo>
                <a:close/>
                <a:moveTo>
                  <a:pt x="289" y="1341"/>
                </a:moveTo>
                <a:cubicBezTo>
                  <a:pt x="270" y="1310"/>
                  <a:pt x="238" y="1308"/>
                  <a:pt x="206" y="1309"/>
                </a:cubicBezTo>
                <a:cubicBezTo>
                  <a:pt x="187" y="1309"/>
                  <a:pt x="168" y="1314"/>
                  <a:pt x="150" y="1316"/>
                </a:cubicBezTo>
                <a:cubicBezTo>
                  <a:pt x="152" y="1265"/>
                  <a:pt x="155" y="1216"/>
                  <a:pt x="157" y="1166"/>
                </a:cubicBezTo>
                <a:cubicBezTo>
                  <a:pt x="147" y="1165"/>
                  <a:pt x="140" y="1162"/>
                  <a:pt x="135" y="1163"/>
                </a:cubicBezTo>
                <a:cubicBezTo>
                  <a:pt x="89" y="1178"/>
                  <a:pt x="51" y="1206"/>
                  <a:pt x="21" y="1243"/>
                </a:cubicBezTo>
                <a:cubicBezTo>
                  <a:pt x="12" y="1254"/>
                  <a:pt x="6" y="1266"/>
                  <a:pt x="1" y="1279"/>
                </a:cubicBezTo>
                <a:cubicBezTo>
                  <a:pt x="1" y="1500"/>
                  <a:pt x="1" y="1500"/>
                  <a:pt x="1" y="1500"/>
                </a:cubicBezTo>
                <a:cubicBezTo>
                  <a:pt x="5" y="1489"/>
                  <a:pt x="9" y="1479"/>
                  <a:pt x="15" y="1468"/>
                </a:cubicBezTo>
                <a:cubicBezTo>
                  <a:pt x="100" y="1509"/>
                  <a:pt x="229" y="1472"/>
                  <a:pt x="289" y="1341"/>
                </a:cubicBezTo>
                <a:close/>
                <a:moveTo>
                  <a:pt x="149" y="1338"/>
                </a:moveTo>
                <a:cubicBezTo>
                  <a:pt x="189" y="1324"/>
                  <a:pt x="228" y="1319"/>
                  <a:pt x="271" y="1339"/>
                </a:cubicBezTo>
                <a:cubicBezTo>
                  <a:pt x="247" y="1394"/>
                  <a:pt x="210" y="1432"/>
                  <a:pt x="157" y="1454"/>
                </a:cubicBezTo>
                <a:cubicBezTo>
                  <a:pt x="132" y="1465"/>
                  <a:pt x="104" y="1471"/>
                  <a:pt x="75" y="1453"/>
                </a:cubicBezTo>
                <a:cubicBezTo>
                  <a:pt x="112" y="1426"/>
                  <a:pt x="155" y="1411"/>
                  <a:pt x="182" y="1375"/>
                </a:cubicBezTo>
                <a:cubicBezTo>
                  <a:pt x="155" y="1388"/>
                  <a:pt x="127" y="1401"/>
                  <a:pt x="94" y="1417"/>
                </a:cubicBezTo>
                <a:cubicBezTo>
                  <a:pt x="112" y="1389"/>
                  <a:pt x="126" y="1366"/>
                  <a:pt x="141" y="1343"/>
                </a:cubicBezTo>
                <a:cubicBezTo>
                  <a:pt x="143" y="1341"/>
                  <a:pt x="146" y="1339"/>
                  <a:pt x="149" y="1338"/>
                </a:cubicBezTo>
                <a:close/>
                <a:moveTo>
                  <a:pt x="3" y="1343"/>
                </a:moveTo>
                <a:cubicBezTo>
                  <a:pt x="9" y="1298"/>
                  <a:pt x="21" y="1255"/>
                  <a:pt x="61" y="1227"/>
                </a:cubicBezTo>
                <a:cubicBezTo>
                  <a:pt x="85" y="1210"/>
                  <a:pt x="105" y="1188"/>
                  <a:pt x="140" y="1179"/>
                </a:cubicBezTo>
                <a:cubicBezTo>
                  <a:pt x="133" y="1226"/>
                  <a:pt x="142" y="1270"/>
                  <a:pt x="129" y="1314"/>
                </a:cubicBezTo>
                <a:cubicBezTo>
                  <a:pt x="117" y="1357"/>
                  <a:pt x="98" y="1391"/>
                  <a:pt x="46" y="1403"/>
                </a:cubicBezTo>
                <a:cubicBezTo>
                  <a:pt x="48" y="1387"/>
                  <a:pt x="48" y="1376"/>
                  <a:pt x="50" y="1364"/>
                </a:cubicBezTo>
                <a:cubicBezTo>
                  <a:pt x="53" y="1353"/>
                  <a:pt x="58" y="1342"/>
                  <a:pt x="62" y="1331"/>
                </a:cubicBezTo>
                <a:cubicBezTo>
                  <a:pt x="66" y="1321"/>
                  <a:pt x="69" y="1312"/>
                  <a:pt x="73" y="1302"/>
                </a:cubicBezTo>
                <a:cubicBezTo>
                  <a:pt x="42" y="1328"/>
                  <a:pt x="32" y="1363"/>
                  <a:pt x="23" y="1400"/>
                </a:cubicBezTo>
                <a:cubicBezTo>
                  <a:pt x="2" y="1384"/>
                  <a:pt x="0" y="1364"/>
                  <a:pt x="3" y="1343"/>
                </a:cubicBezTo>
                <a:close/>
                <a:moveTo>
                  <a:pt x="433" y="413"/>
                </a:moveTo>
                <a:cubicBezTo>
                  <a:pt x="450" y="401"/>
                  <a:pt x="446" y="388"/>
                  <a:pt x="441" y="373"/>
                </a:cubicBezTo>
                <a:cubicBezTo>
                  <a:pt x="418" y="384"/>
                  <a:pt x="426" y="397"/>
                  <a:pt x="433" y="413"/>
                </a:cubicBezTo>
                <a:close/>
                <a:moveTo>
                  <a:pt x="418" y="2137"/>
                </a:moveTo>
                <a:cubicBezTo>
                  <a:pt x="409" y="2129"/>
                  <a:pt x="397" y="2124"/>
                  <a:pt x="390" y="2116"/>
                </a:cubicBezTo>
                <a:cubicBezTo>
                  <a:pt x="378" y="2102"/>
                  <a:pt x="364" y="2097"/>
                  <a:pt x="347" y="2104"/>
                </a:cubicBezTo>
                <a:cubicBezTo>
                  <a:pt x="330" y="2074"/>
                  <a:pt x="302" y="2072"/>
                  <a:pt x="273" y="2071"/>
                </a:cubicBezTo>
                <a:cubicBezTo>
                  <a:pt x="224" y="2070"/>
                  <a:pt x="175" y="2065"/>
                  <a:pt x="126" y="2072"/>
                </a:cubicBezTo>
                <a:cubicBezTo>
                  <a:pt x="113" y="2074"/>
                  <a:pt x="105" y="2072"/>
                  <a:pt x="105" y="2058"/>
                </a:cubicBezTo>
                <a:cubicBezTo>
                  <a:pt x="157" y="2040"/>
                  <a:pt x="209" y="2061"/>
                  <a:pt x="261" y="2058"/>
                </a:cubicBezTo>
                <a:cubicBezTo>
                  <a:pt x="257" y="2051"/>
                  <a:pt x="252" y="2046"/>
                  <a:pt x="246" y="2044"/>
                </a:cubicBezTo>
                <a:cubicBezTo>
                  <a:pt x="178" y="2014"/>
                  <a:pt x="111" y="1983"/>
                  <a:pt x="43" y="1954"/>
                </a:cubicBezTo>
                <a:cubicBezTo>
                  <a:pt x="29" y="1948"/>
                  <a:pt x="15" y="1942"/>
                  <a:pt x="1" y="1935"/>
                </a:cubicBezTo>
                <a:cubicBezTo>
                  <a:pt x="1" y="1951"/>
                  <a:pt x="1" y="1951"/>
                  <a:pt x="1" y="1951"/>
                </a:cubicBezTo>
                <a:cubicBezTo>
                  <a:pt x="54" y="1979"/>
                  <a:pt x="108" y="2004"/>
                  <a:pt x="163" y="2032"/>
                </a:cubicBezTo>
                <a:cubicBezTo>
                  <a:pt x="139" y="2035"/>
                  <a:pt x="117" y="2038"/>
                  <a:pt x="97" y="2040"/>
                </a:cubicBezTo>
                <a:cubicBezTo>
                  <a:pt x="66" y="2015"/>
                  <a:pt x="34" y="1994"/>
                  <a:pt x="1" y="1978"/>
                </a:cubicBezTo>
                <a:cubicBezTo>
                  <a:pt x="1" y="2008"/>
                  <a:pt x="1" y="2008"/>
                  <a:pt x="1" y="2008"/>
                </a:cubicBezTo>
                <a:cubicBezTo>
                  <a:pt x="8" y="2014"/>
                  <a:pt x="13" y="2023"/>
                  <a:pt x="20" y="2030"/>
                </a:cubicBezTo>
                <a:cubicBezTo>
                  <a:pt x="18" y="2032"/>
                  <a:pt x="17" y="2033"/>
                  <a:pt x="16" y="2035"/>
                </a:cubicBezTo>
                <a:cubicBezTo>
                  <a:pt x="11" y="2034"/>
                  <a:pt x="6" y="2033"/>
                  <a:pt x="1" y="2032"/>
                </a:cubicBezTo>
                <a:cubicBezTo>
                  <a:pt x="1" y="2051"/>
                  <a:pt x="1" y="2051"/>
                  <a:pt x="1" y="2051"/>
                </a:cubicBezTo>
                <a:cubicBezTo>
                  <a:pt x="10" y="2055"/>
                  <a:pt x="18" y="2058"/>
                  <a:pt x="26" y="2063"/>
                </a:cubicBezTo>
                <a:cubicBezTo>
                  <a:pt x="19" y="2068"/>
                  <a:pt x="10" y="2072"/>
                  <a:pt x="1" y="2075"/>
                </a:cubicBezTo>
                <a:cubicBezTo>
                  <a:pt x="1" y="2160"/>
                  <a:pt x="1" y="2160"/>
                  <a:pt x="1" y="2160"/>
                </a:cubicBezTo>
                <a:cubicBezTo>
                  <a:pt x="7" y="2160"/>
                  <a:pt x="7" y="2160"/>
                  <a:pt x="7" y="2160"/>
                </a:cubicBezTo>
                <a:cubicBezTo>
                  <a:pt x="12" y="2147"/>
                  <a:pt x="19" y="2136"/>
                  <a:pt x="28" y="2128"/>
                </a:cubicBezTo>
                <a:cubicBezTo>
                  <a:pt x="39" y="2126"/>
                  <a:pt x="50" y="2123"/>
                  <a:pt x="63" y="2120"/>
                </a:cubicBezTo>
                <a:cubicBezTo>
                  <a:pt x="65" y="2134"/>
                  <a:pt x="65" y="2147"/>
                  <a:pt x="64" y="2160"/>
                </a:cubicBezTo>
                <a:cubicBezTo>
                  <a:pt x="81" y="2160"/>
                  <a:pt x="81" y="2160"/>
                  <a:pt x="81" y="2160"/>
                </a:cubicBezTo>
                <a:cubicBezTo>
                  <a:pt x="83" y="2150"/>
                  <a:pt x="84" y="2139"/>
                  <a:pt x="84" y="2128"/>
                </a:cubicBezTo>
                <a:cubicBezTo>
                  <a:pt x="94" y="2139"/>
                  <a:pt x="102" y="2149"/>
                  <a:pt x="108" y="2160"/>
                </a:cubicBezTo>
                <a:cubicBezTo>
                  <a:pt x="141" y="2160"/>
                  <a:pt x="141" y="2160"/>
                  <a:pt x="141" y="2160"/>
                </a:cubicBezTo>
                <a:cubicBezTo>
                  <a:pt x="141" y="2137"/>
                  <a:pt x="136" y="2113"/>
                  <a:pt x="127" y="2091"/>
                </a:cubicBezTo>
                <a:cubicBezTo>
                  <a:pt x="188" y="2083"/>
                  <a:pt x="247" y="2083"/>
                  <a:pt x="303" y="2110"/>
                </a:cubicBezTo>
                <a:cubicBezTo>
                  <a:pt x="320" y="2118"/>
                  <a:pt x="336" y="2129"/>
                  <a:pt x="357" y="2124"/>
                </a:cubicBezTo>
                <a:cubicBezTo>
                  <a:pt x="363" y="2122"/>
                  <a:pt x="371" y="2126"/>
                  <a:pt x="377" y="2130"/>
                </a:cubicBezTo>
                <a:cubicBezTo>
                  <a:pt x="392" y="2140"/>
                  <a:pt x="407" y="2149"/>
                  <a:pt x="422" y="2160"/>
                </a:cubicBezTo>
                <a:cubicBezTo>
                  <a:pt x="459" y="2160"/>
                  <a:pt x="459" y="2160"/>
                  <a:pt x="459" y="2160"/>
                </a:cubicBezTo>
                <a:cubicBezTo>
                  <a:pt x="454" y="2151"/>
                  <a:pt x="451" y="2141"/>
                  <a:pt x="450" y="2129"/>
                </a:cubicBezTo>
                <a:cubicBezTo>
                  <a:pt x="438" y="2146"/>
                  <a:pt x="429" y="2146"/>
                  <a:pt x="418" y="2137"/>
                </a:cubicBezTo>
                <a:close/>
              </a:path>
            </a:pathLst>
          </a:custGeom>
          <a:solidFill>
            <a:schemeClr val="accent3">
              <a:lumMod val="60000"/>
              <a:lumOff val="40000"/>
              <a:alpha val="40000"/>
            </a:schemeClr>
          </a:solidFill>
          <a:ln>
            <a:noFill/>
          </a:ln>
        </p:spPr>
      </p:sp>
    </p:spTree>
    <p:extLst>
      <p:ext uri="{BB962C8B-B14F-4D97-AF65-F5344CB8AC3E}">
        <p14:creationId xmlns:p14="http://schemas.microsoft.com/office/powerpoint/2010/main" val="188349940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685800" rtl="0" eaLnBrk="1" latinLnBrk="0" hangingPunct="1">
        <a:lnSpc>
          <a:spcPct val="99000"/>
        </a:lnSpc>
        <a:spcBef>
          <a:spcPct val="0"/>
        </a:spcBef>
        <a:buNone/>
        <a:defRPr sz="3300" kern="1200">
          <a:solidFill>
            <a:schemeClr val="tx2">
              <a:lumMod val="75000"/>
              <a:lumOff val="25000"/>
            </a:schemeClr>
          </a:solidFill>
          <a:latin typeface="+mj-lt"/>
          <a:ea typeface="+mj-ea"/>
          <a:cs typeface="+mj-cs"/>
        </a:defRPr>
      </a:lvl1pPr>
    </p:titleStyle>
    <p:bodyStyle>
      <a:lvl1pPr marL="240030" indent="-240030" algn="l" defTabSz="685800" rtl="0" eaLnBrk="1" latinLnBrk="0" hangingPunct="1">
        <a:lnSpc>
          <a:spcPct val="111000"/>
        </a:lnSpc>
        <a:spcBef>
          <a:spcPts val="698"/>
        </a:spcBef>
        <a:buFont typeface="Corbel" panose="020B0503020204020204" pitchFamily="34" charset="0"/>
        <a:buChar char="–"/>
        <a:defRPr sz="1500" kern="1200">
          <a:solidFill>
            <a:schemeClr val="tx2">
              <a:lumMod val="75000"/>
              <a:lumOff val="25000"/>
            </a:schemeClr>
          </a:solidFill>
          <a:latin typeface="+mn-lt"/>
          <a:ea typeface="+mn-ea"/>
          <a:cs typeface="+mn-cs"/>
        </a:defRPr>
      </a:lvl1pPr>
      <a:lvl2pPr marL="480060" indent="-240030" algn="l" defTabSz="685800" rtl="0" eaLnBrk="1" latinLnBrk="0" hangingPunct="1">
        <a:lnSpc>
          <a:spcPct val="111000"/>
        </a:lnSpc>
        <a:spcBef>
          <a:spcPts val="698"/>
        </a:spcBef>
        <a:buFont typeface="Corbel" panose="020B0503020204020204" pitchFamily="34" charset="0"/>
        <a:buChar char="–"/>
        <a:defRPr sz="1350" kern="1200">
          <a:solidFill>
            <a:schemeClr val="tx2">
              <a:lumMod val="75000"/>
              <a:lumOff val="25000"/>
            </a:schemeClr>
          </a:solidFill>
          <a:latin typeface="+mn-lt"/>
          <a:ea typeface="+mn-ea"/>
          <a:cs typeface="+mn-cs"/>
        </a:defRPr>
      </a:lvl2pPr>
      <a:lvl3pPr marL="720090" indent="-240030" algn="l" defTabSz="685800" rtl="0" eaLnBrk="1" latinLnBrk="0" hangingPunct="1">
        <a:lnSpc>
          <a:spcPct val="111000"/>
        </a:lnSpc>
        <a:spcBef>
          <a:spcPts val="698"/>
        </a:spcBef>
        <a:buFont typeface="Corbel" panose="020B0503020204020204" pitchFamily="34" charset="0"/>
        <a:buChar char="–"/>
        <a:defRPr sz="1200" i="1" kern="1200">
          <a:solidFill>
            <a:schemeClr val="tx2">
              <a:lumMod val="75000"/>
              <a:lumOff val="25000"/>
            </a:schemeClr>
          </a:solidFill>
          <a:latin typeface="+mn-lt"/>
          <a:ea typeface="+mn-ea"/>
          <a:cs typeface="+mn-cs"/>
        </a:defRPr>
      </a:lvl3pPr>
      <a:lvl4pPr marL="960120" indent="-240030" algn="l" defTabSz="685800" rtl="0" eaLnBrk="1" latinLnBrk="0" hangingPunct="1">
        <a:lnSpc>
          <a:spcPct val="111000"/>
        </a:lnSpc>
        <a:spcBef>
          <a:spcPts val="698"/>
        </a:spcBef>
        <a:buFont typeface="Corbel" panose="020B0503020204020204" pitchFamily="34" charset="0"/>
        <a:buChar char="–"/>
        <a:defRPr sz="1050" kern="1200">
          <a:solidFill>
            <a:schemeClr val="tx2">
              <a:lumMod val="75000"/>
              <a:lumOff val="25000"/>
            </a:schemeClr>
          </a:solidFill>
          <a:latin typeface="+mn-lt"/>
          <a:ea typeface="+mn-ea"/>
          <a:cs typeface="+mn-cs"/>
        </a:defRPr>
      </a:lvl4pPr>
      <a:lvl5pPr marL="1200150" indent="-240030" algn="l" defTabSz="685800" rtl="0" eaLnBrk="1" latinLnBrk="0" hangingPunct="1">
        <a:lnSpc>
          <a:spcPct val="111000"/>
        </a:lnSpc>
        <a:spcBef>
          <a:spcPts val="698"/>
        </a:spcBef>
        <a:buFont typeface="Corbel" panose="020B0503020204020204" pitchFamily="34" charset="0"/>
        <a:buChar char="–"/>
        <a:defRPr sz="1050" i="1" kern="1200">
          <a:solidFill>
            <a:schemeClr val="tx2">
              <a:lumMod val="75000"/>
              <a:lumOff val="25000"/>
            </a:schemeClr>
          </a:solidFill>
          <a:latin typeface="+mn-lt"/>
          <a:ea typeface="+mn-ea"/>
          <a:cs typeface="+mn-cs"/>
        </a:defRPr>
      </a:lvl5pPr>
      <a:lvl6pPr marL="1440180" indent="-240030" algn="l" defTabSz="685800" rtl="0" eaLnBrk="1" latinLnBrk="0" hangingPunct="1">
        <a:lnSpc>
          <a:spcPct val="111000"/>
        </a:lnSpc>
        <a:spcBef>
          <a:spcPts val="698"/>
        </a:spcBef>
        <a:buFont typeface="Corbel" panose="020B0503020204020204" pitchFamily="34" charset="0"/>
        <a:buChar char="–"/>
        <a:defRPr sz="1050" kern="1200">
          <a:solidFill>
            <a:schemeClr val="accent1">
              <a:lumMod val="75000"/>
            </a:schemeClr>
          </a:solidFill>
          <a:latin typeface="+mn-lt"/>
          <a:ea typeface="+mn-ea"/>
          <a:cs typeface="+mn-cs"/>
        </a:defRPr>
      </a:lvl6pPr>
      <a:lvl7pPr marL="1680210" indent="-240030" algn="l" defTabSz="685800" rtl="0" eaLnBrk="1" latinLnBrk="0" hangingPunct="1">
        <a:lnSpc>
          <a:spcPct val="111000"/>
        </a:lnSpc>
        <a:spcBef>
          <a:spcPts val="698"/>
        </a:spcBef>
        <a:buFont typeface="Corbel" panose="020B0503020204020204" pitchFamily="34" charset="0"/>
        <a:buChar char="–"/>
        <a:defRPr sz="1050" i="1" kern="1200">
          <a:solidFill>
            <a:schemeClr val="accent1">
              <a:lumMod val="75000"/>
            </a:schemeClr>
          </a:solidFill>
          <a:latin typeface="+mn-lt"/>
          <a:ea typeface="+mn-ea"/>
          <a:cs typeface="+mn-cs"/>
        </a:defRPr>
      </a:lvl7pPr>
      <a:lvl8pPr marL="1920240" indent="-240030" algn="l" defTabSz="685800" rtl="0" eaLnBrk="1" latinLnBrk="0" hangingPunct="1">
        <a:lnSpc>
          <a:spcPct val="111000"/>
        </a:lnSpc>
        <a:spcBef>
          <a:spcPts val="698"/>
        </a:spcBef>
        <a:buFont typeface="Corbel" panose="020B0503020204020204" pitchFamily="34" charset="0"/>
        <a:buChar char="–"/>
        <a:defRPr sz="1050" kern="1200">
          <a:solidFill>
            <a:schemeClr val="accent1">
              <a:lumMod val="75000"/>
            </a:schemeClr>
          </a:solidFill>
          <a:latin typeface="+mn-lt"/>
          <a:ea typeface="+mn-ea"/>
          <a:cs typeface="+mn-cs"/>
        </a:defRPr>
      </a:lvl8pPr>
      <a:lvl9pPr marL="2160270" indent="-240030" algn="l" defTabSz="685800" rtl="0" eaLnBrk="1" latinLnBrk="0" hangingPunct="1">
        <a:lnSpc>
          <a:spcPct val="111000"/>
        </a:lnSpc>
        <a:spcBef>
          <a:spcPts val="698"/>
        </a:spcBef>
        <a:buFont typeface="Corbel" panose="020B0503020204020204" pitchFamily="34" charset="0"/>
        <a:buChar char="–"/>
        <a:defRPr sz="1050" i="1" kern="1200">
          <a:solidFill>
            <a:schemeClr val="accent1">
              <a:lumMod val="7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hyperlink" Target="mailto:kbhansen@hawaii.edu" TargetMode="External"/><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hyperlink" Target="https://kohalacenter.org/hisgn/curriculum-map" TargetMode="Externa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kohalacenter.org/hisgn/curriculum-map" TargetMode="External"/><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50.png"/><Relationship Id="rId1" Type="http://schemas.openxmlformats.org/officeDocument/2006/relationships/slideLayout" Target="../slideLayouts/slideLayout15.xml"/><Relationship Id="rId4" Type="http://schemas.openxmlformats.org/officeDocument/2006/relationships/image" Target="../media/image390.png"/></Relationships>
</file>

<file path=ppt/slides/_rels/slide1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todayifoundout.com/wp-content/uploads/2013/08/tv-dinner.jpg" TargetMode="External"/><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bigcountryhomepage.com/news/main-news/national-ffa-week-brings-to-light-the-decline-in-youth-agriculture-involvement/1806424921" TargetMode="External"/><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2.png"/><Relationship Id="rId7" Type="http://schemas.openxmlformats.org/officeDocument/2006/relationships/customXml" Target="../ink/ink3.xml"/><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customXml" Target="../ink/ink2.xml"/><Relationship Id="rId4" Type="http://schemas.openxmlformats.org/officeDocument/2006/relationships/hyperlink" Target="http://www.arcgis.com/home/webmap/viewer.html?webmap=5d00cc308cb940ae826074c66a5b5561" TargetMode="External"/><Relationship Id="rId9" Type="http://schemas.openxmlformats.org/officeDocument/2006/relationships/image" Target="../media/image65.png"/></Relationships>
</file>

<file path=ppt/slides/_rels/slide2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customXml" Target="../ink/ink8.xml"/><Relationship Id="rId3" Type="http://schemas.openxmlformats.org/officeDocument/2006/relationships/image" Target="../media/image67.jpeg"/><Relationship Id="rId7" Type="http://schemas.openxmlformats.org/officeDocument/2006/relationships/customXml" Target="../ink/ink5.xml"/><Relationship Id="rId12" Type="http://schemas.openxmlformats.org/officeDocument/2006/relationships/image" Target="../media/image71.png"/><Relationship Id="rId2" Type="http://schemas.openxmlformats.org/officeDocument/2006/relationships/notesSlide" Target="../notesSlides/notesSlide4.xml"/><Relationship Id="rId16" Type="http://schemas.openxmlformats.org/officeDocument/2006/relationships/image" Target="../media/image73.png"/><Relationship Id="rId1" Type="http://schemas.openxmlformats.org/officeDocument/2006/relationships/slideLayout" Target="../slideLayouts/slideLayout26.xml"/><Relationship Id="rId6" Type="http://schemas.openxmlformats.org/officeDocument/2006/relationships/image" Target="../media/image69.png"/><Relationship Id="rId11" Type="http://schemas.openxmlformats.org/officeDocument/2006/relationships/customXml" Target="../ink/ink7.xml"/><Relationship Id="rId5" Type="http://schemas.openxmlformats.org/officeDocument/2006/relationships/customXml" Target="../ink/ink4.xml"/><Relationship Id="rId15" Type="http://schemas.openxmlformats.org/officeDocument/2006/relationships/customXml" Target="../ink/ink9.xml"/><Relationship Id="rId10" Type="http://schemas.openxmlformats.org/officeDocument/2006/relationships/image" Target="../media/image64.png"/><Relationship Id="rId4" Type="http://schemas.openxmlformats.org/officeDocument/2006/relationships/image" Target="../media/image68.jpeg"/><Relationship Id="rId9" Type="http://schemas.openxmlformats.org/officeDocument/2006/relationships/customXml" Target="../ink/ink6.xml"/><Relationship Id="rId14" Type="http://schemas.openxmlformats.org/officeDocument/2006/relationships/image" Target="../media/image72.png"/></Relationships>
</file>

<file path=ppt/slides/_rels/slide29.xml.rels><?xml version="1.0" encoding="UTF-8" standalone="yes"?>
<Relationships xmlns="http://schemas.openxmlformats.org/package/2006/relationships"><Relationship Id="rId8" Type="http://schemas.openxmlformats.org/officeDocument/2006/relationships/customXml" Target="../ink/ink12.xml"/><Relationship Id="rId13" Type="http://schemas.openxmlformats.org/officeDocument/2006/relationships/customXml" Target="../ink/ink15.xml"/><Relationship Id="rId18" Type="http://schemas.openxmlformats.org/officeDocument/2006/relationships/customXml" Target="../ink/ink18.xml"/><Relationship Id="rId3" Type="http://schemas.openxmlformats.org/officeDocument/2006/relationships/image" Target="../media/image74.png"/><Relationship Id="rId7" Type="http://schemas.openxmlformats.org/officeDocument/2006/relationships/image" Target="../media/image76.png"/><Relationship Id="rId12" Type="http://schemas.openxmlformats.org/officeDocument/2006/relationships/image" Target="../media/image390.png"/><Relationship Id="rId17" Type="http://schemas.openxmlformats.org/officeDocument/2006/relationships/customXml" Target="../ink/ink17.xml"/><Relationship Id="rId2" Type="http://schemas.openxmlformats.org/officeDocument/2006/relationships/notesSlide" Target="../notesSlides/notesSlide5.xml"/><Relationship Id="rId16" Type="http://schemas.openxmlformats.org/officeDocument/2006/relationships/image" Target="../media/image770.png"/><Relationship Id="rId1" Type="http://schemas.openxmlformats.org/officeDocument/2006/relationships/slideLayout" Target="../slideLayouts/slideLayout26.xml"/><Relationship Id="rId6" Type="http://schemas.openxmlformats.org/officeDocument/2006/relationships/customXml" Target="../ink/ink11.xml"/><Relationship Id="rId11" Type="http://schemas.openxmlformats.org/officeDocument/2006/relationships/customXml" Target="../ink/ink14.xml"/><Relationship Id="rId5" Type="http://schemas.openxmlformats.org/officeDocument/2006/relationships/image" Target="../media/image75.png"/><Relationship Id="rId15" Type="http://schemas.openxmlformats.org/officeDocument/2006/relationships/customXml" Target="../ink/ink16.xml"/><Relationship Id="rId10" Type="http://schemas.openxmlformats.org/officeDocument/2006/relationships/image" Target="../media/image77.png"/><Relationship Id="rId19" Type="http://schemas.openxmlformats.org/officeDocument/2006/relationships/customXml" Target="../ink/ink19.xml"/><Relationship Id="rId4" Type="http://schemas.openxmlformats.org/officeDocument/2006/relationships/customXml" Target="../ink/ink10.xml"/><Relationship Id="rId9" Type="http://schemas.openxmlformats.org/officeDocument/2006/relationships/customXml" Target="../ink/ink13.xml"/><Relationship Id="rId14" Type="http://schemas.openxmlformats.org/officeDocument/2006/relationships/image" Target="../media/image760.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exclusive.multibriefs.com/content/too-many-k-12-students-face-food-insecurity/education" TargetMode="External"/><Relationship Id="rId3" Type="http://schemas.openxmlformats.org/officeDocument/2006/relationships/customXml" Target="../ink/ink20.xml"/><Relationship Id="rId7" Type="http://schemas.openxmlformats.org/officeDocument/2006/relationships/image" Target="../media/image79.png"/><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image" Target="../media/image78.png"/><Relationship Id="rId5" Type="http://schemas.openxmlformats.org/officeDocument/2006/relationships/image" Target="../media/image390.png"/></Relationships>
</file>

<file path=ppt/slides/_rels/slide3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openclipart.org/detail/203233/beringela" TargetMode="External"/><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hyperlink" Target="https://www.usda.gov/media/blog/2016/02/02/usda-innovations-reduce-food-waste-help-farmers-bounty-go-farther"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en.wikipedia.org/wiki/File:Warhol-Campbell_Soup-1-screenprint-1968.jpg" TargetMode="External"/><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hyperlink" Target="https://migrationfiles.ucdavis.edu/uploads/farm-labor/2017/11/28/zahniser-us-produce-imports-from-mexico.pdf" TargetMode="External"/><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tampabay.com/projects/2016/food/farm-to-fable/farmers-markets/" TargetMode="External"/><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39.xml.rels><?xml version="1.0" encoding="UTF-8" standalone="yes"?>
<Relationships xmlns="http://schemas.openxmlformats.org/package/2006/relationships"><Relationship Id="rId3" Type="http://schemas.openxmlformats.org/officeDocument/2006/relationships/hyperlink" Target="http://openclipart.org/detail/175756/cch-camu72-0dfcbfb3-by-cch-175756" TargetMode="External"/><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hyperlink" Target="http://anabelblascomartin.blogspot.com/2012/03/happy-saint-patricks-day.html" TargetMode="External"/><Relationship Id="rId4" Type="http://schemas.openxmlformats.org/officeDocument/2006/relationships/image" Target="../media/image90.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4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hyperlink" Target="https://www.nytimes.com/2011/06/10/business/10tourism.html" TargetMode="External"/><Relationship Id="rId5" Type="http://schemas.openxmlformats.org/officeDocument/2006/relationships/hyperlink" Target="https://visitfloridafarms.com/" TargetMode="External"/><Relationship Id="rId4" Type="http://schemas.openxmlformats.org/officeDocument/2006/relationships/image" Target="../media/image94.png"/></Relationships>
</file>

<file path=ppt/slides/_rels/slide41.xml.rels><?xml version="1.0" encoding="UTF-8" standalone="yes"?>
<Relationships xmlns="http://schemas.openxmlformats.org/package/2006/relationships"><Relationship Id="rId3" Type="http://schemas.openxmlformats.org/officeDocument/2006/relationships/customXml" Target="../ink/ink21.xml"/><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650.png"/></Relationships>
</file>

<file path=ppt/slides/_rels/slide42.xml.rels><?xml version="1.0" encoding="UTF-8" standalone="yes"?>
<Relationships xmlns="http://schemas.openxmlformats.org/package/2006/relationships"><Relationship Id="rId3" Type="http://schemas.openxmlformats.org/officeDocument/2006/relationships/customXml" Target="../ink/ink22.xml"/><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410.png"/></Relationships>
</file>

<file path=ppt/slides/_rels/slide4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5" Type="http://schemas.openxmlformats.org/officeDocument/2006/relationships/image" Target="../media/image690.png"/><Relationship Id="rId4" Type="http://schemas.openxmlformats.org/officeDocument/2006/relationships/customXml" Target="../ink/ink23.xml"/></Relationships>
</file>

<file path=ppt/slides/_rels/slide4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46.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customXml" Target="../ink/ink24.xml"/><Relationship Id="rId7" Type="http://schemas.openxmlformats.org/officeDocument/2006/relationships/customXml" Target="../ink/ink26.xml"/><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customXml" Target="../ink/ink25.xml"/><Relationship Id="rId4" Type="http://schemas.openxmlformats.org/officeDocument/2006/relationships/image" Target="../media/image104.png"/></Relationships>
</file>

<file path=ppt/slides/_rels/slide4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5" Type="http://schemas.openxmlformats.org/officeDocument/2006/relationships/hyperlink" Target="http://www.freestockphotos.biz/stockphoto/11408" TargetMode="External"/><Relationship Id="rId4" Type="http://schemas.openxmlformats.org/officeDocument/2006/relationships/image" Target="../media/image109.png"/></Relationships>
</file>

<file path=ppt/slides/_rels/slide4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4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5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 Id="rId6" Type="http://schemas.openxmlformats.org/officeDocument/2006/relationships/hyperlink" Target="http://www.sweetwater-organic.org/community-programs/" TargetMode="External"/><Relationship Id="rId5" Type="http://schemas.openxmlformats.org/officeDocument/2006/relationships/image" Target="../media/image123.png"/><Relationship Id="rId4" Type="http://schemas.openxmlformats.org/officeDocument/2006/relationships/image" Target="../media/image122.png"/></Relationships>
</file>

<file path=ppt/slides/_rels/slide5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 Id="rId4" Type="http://schemas.openxmlformats.org/officeDocument/2006/relationships/hyperlink" Target="https://www.fdacs.gov/Food-Nutrition/Nutrition-Programs/Farm-to-School/School-Gardens"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752600" y="2370338"/>
            <a:ext cx="8077200" cy="1470025"/>
          </a:xfrm>
        </p:spPr>
        <p:txBody>
          <a:bodyPr/>
          <a:lstStyle/>
          <a:p>
            <a:pPr algn="ctr"/>
            <a:r>
              <a:rPr lang="en-US" sz="2100" dirty="0">
                <a:solidFill>
                  <a:schemeClr val="accent1"/>
                </a:solidFill>
              </a:rPr>
              <a:t/>
            </a:r>
            <a:br>
              <a:rPr lang="en-US" sz="2100" dirty="0">
                <a:solidFill>
                  <a:schemeClr val="accent1"/>
                </a:solidFill>
              </a:rPr>
            </a:br>
            <a:r>
              <a:rPr lang="en-US" sz="3600" dirty="0"/>
              <a:t>Food Sustainability: </a:t>
            </a:r>
            <a:br>
              <a:rPr lang="en-US" sz="3600" dirty="0"/>
            </a:br>
            <a:r>
              <a:rPr lang="en-US" sz="3600" dirty="0"/>
              <a:t>Growing Garden Movements</a:t>
            </a:r>
          </a:p>
        </p:txBody>
      </p:sp>
      <p:sp>
        <p:nvSpPr>
          <p:cNvPr id="2051" name="Rectangle 3"/>
          <p:cNvSpPr>
            <a:spLocks noGrp="1" noChangeArrowheads="1"/>
          </p:cNvSpPr>
          <p:nvPr>
            <p:ph type="subTitle" idx="1"/>
          </p:nvPr>
        </p:nvSpPr>
        <p:spPr>
          <a:xfrm>
            <a:off x="3962400" y="3963066"/>
            <a:ext cx="5181600" cy="1904334"/>
          </a:xfrm>
        </p:spPr>
        <p:txBody>
          <a:bodyPr/>
          <a:lstStyle/>
          <a:p>
            <a:pPr algn="l"/>
            <a:r>
              <a:rPr lang="en-US" sz="2000" b="1" i="0" dirty="0">
                <a:solidFill>
                  <a:schemeClr val="accent1">
                    <a:lumMod val="50000"/>
                  </a:schemeClr>
                </a:solidFill>
              </a:rPr>
              <a:t>BROOKE HANSEN, Ph.D.</a:t>
            </a:r>
          </a:p>
          <a:p>
            <a:pPr algn="l"/>
            <a:r>
              <a:rPr lang="en-US" sz="2000" b="1" i="0" dirty="0">
                <a:solidFill>
                  <a:schemeClr val="accent1">
                    <a:lumMod val="50000"/>
                  </a:schemeClr>
                </a:solidFill>
              </a:rPr>
              <a:t>Director, Sustainable Tourism</a:t>
            </a:r>
          </a:p>
          <a:p>
            <a:pPr algn="l"/>
            <a:r>
              <a:rPr lang="en-US" sz="2000" b="1" i="0" dirty="0">
                <a:solidFill>
                  <a:schemeClr val="accent1">
                    <a:lumMod val="50000"/>
                  </a:schemeClr>
                </a:solidFill>
              </a:rPr>
              <a:t>Patel College of Global Sustainability</a:t>
            </a:r>
          </a:p>
          <a:p>
            <a:pPr algn="l"/>
            <a:r>
              <a:rPr lang="en-US" sz="2000" b="1" i="0" dirty="0">
                <a:solidFill>
                  <a:schemeClr val="accent1">
                    <a:lumMod val="50000"/>
                  </a:schemeClr>
                </a:solidFill>
              </a:rPr>
              <a:t>Co-Chair, Urban Food Sovereignty Group</a:t>
            </a:r>
          </a:p>
          <a:p>
            <a:pPr algn="l"/>
            <a:r>
              <a:rPr lang="en-US" sz="2000" b="1" i="0" dirty="0">
                <a:solidFill>
                  <a:schemeClr val="accent1">
                    <a:lumMod val="50000"/>
                  </a:schemeClr>
                </a:solidFill>
              </a:rPr>
              <a:t>University of South Florida, Tampa </a:t>
            </a:r>
          </a:p>
          <a:p>
            <a:pPr algn="l"/>
            <a:endParaRPr lang="en-US" sz="2000" b="1" i="0" dirty="0">
              <a:solidFill>
                <a:schemeClr val="accent1">
                  <a:lumMod val="50000"/>
                </a:schemeClr>
              </a:solidFill>
            </a:endParaRPr>
          </a:p>
          <a:p>
            <a:pPr algn="l"/>
            <a:endParaRPr lang="en-US" sz="1800" i="0" dirty="0">
              <a:solidFill>
                <a:srgbClr val="FF0000"/>
              </a:solidFill>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289358FE-E03D-4A60-9C9A-A9A2657AFDCC}"/>
              </a:ext>
            </a:extLst>
          </p:cNvPr>
          <p:cNvPicPr>
            <a:picLocks noChangeAspect="1"/>
          </p:cNvPicPr>
          <p:nvPr/>
        </p:nvPicPr>
        <p:blipFill>
          <a:blip r:embed="rId3"/>
          <a:stretch>
            <a:fillRect/>
          </a:stretch>
        </p:blipFill>
        <p:spPr>
          <a:xfrm>
            <a:off x="6019800" y="5867400"/>
            <a:ext cx="2773920" cy="84132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A9100-A467-4978-B9BA-068E43E338E5}"/>
              </a:ext>
            </a:extLst>
          </p:cNvPr>
          <p:cNvSpPr>
            <a:spLocks noGrp="1"/>
          </p:cNvSpPr>
          <p:nvPr>
            <p:ph type="title"/>
          </p:nvPr>
        </p:nvSpPr>
        <p:spPr/>
        <p:txBody>
          <a:bodyPr/>
          <a:lstStyle/>
          <a:p>
            <a:r>
              <a:rPr lang="en-US" sz="3200" dirty="0"/>
              <a:t>Time for a Change! Hawai`i!</a:t>
            </a:r>
          </a:p>
        </p:txBody>
      </p:sp>
      <p:pic>
        <p:nvPicPr>
          <p:cNvPr id="4" name="Content Placeholder 3">
            <a:extLst>
              <a:ext uri="{FF2B5EF4-FFF2-40B4-BE49-F238E27FC236}">
                <a16:creationId xmlns:a16="http://schemas.microsoft.com/office/drawing/2014/main" id="{CA3FF06E-00E7-412E-9402-E73D32738288}"/>
              </a:ext>
            </a:extLst>
          </p:cNvPr>
          <p:cNvPicPr>
            <a:picLocks noGrp="1" noChangeAspect="1"/>
          </p:cNvPicPr>
          <p:nvPr>
            <p:ph idx="1"/>
          </p:nvPr>
        </p:nvPicPr>
        <p:blipFill>
          <a:blip r:embed="rId2"/>
          <a:stretch>
            <a:fillRect/>
          </a:stretch>
        </p:blipFill>
        <p:spPr>
          <a:xfrm>
            <a:off x="1276350" y="1484304"/>
            <a:ext cx="7428226" cy="4179845"/>
          </a:xfrm>
          <a:prstGeom prst="rect">
            <a:avLst/>
          </a:prstGeom>
        </p:spPr>
      </p:pic>
      <p:pic>
        <p:nvPicPr>
          <p:cNvPr id="5" name="Picture 4">
            <a:extLst>
              <a:ext uri="{FF2B5EF4-FFF2-40B4-BE49-F238E27FC236}">
                <a16:creationId xmlns:a16="http://schemas.microsoft.com/office/drawing/2014/main" id="{BD53509E-4AE5-4F6A-A429-C8949879F0F1}"/>
              </a:ext>
            </a:extLst>
          </p:cNvPr>
          <p:cNvPicPr>
            <a:picLocks noChangeAspect="1"/>
          </p:cNvPicPr>
          <p:nvPr/>
        </p:nvPicPr>
        <p:blipFill>
          <a:blip r:embed="rId3"/>
          <a:stretch>
            <a:fillRect/>
          </a:stretch>
        </p:blipFill>
        <p:spPr>
          <a:xfrm>
            <a:off x="1828800" y="5664149"/>
            <a:ext cx="6167063" cy="965251"/>
          </a:xfrm>
          <a:prstGeom prst="rect">
            <a:avLst/>
          </a:prstGeom>
        </p:spPr>
      </p:pic>
      <p:pic>
        <p:nvPicPr>
          <p:cNvPr id="3" name="Picture 2">
            <a:extLst>
              <a:ext uri="{FF2B5EF4-FFF2-40B4-BE49-F238E27FC236}">
                <a16:creationId xmlns:a16="http://schemas.microsoft.com/office/drawing/2014/main" id="{D8744C5D-4837-41F6-90CB-FEA9FEA0F9EE}"/>
              </a:ext>
            </a:extLst>
          </p:cNvPr>
          <p:cNvPicPr>
            <a:picLocks noChangeAspect="1"/>
          </p:cNvPicPr>
          <p:nvPr/>
        </p:nvPicPr>
        <p:blipFill>
          <a:blip r:embed="rId4"/>
          <a:stretch>
            <a:fillRect/>
          </a:stretch>
        </p:blipFill>
        <p:spPr>
          <a:xfrm>
            <a:off x="6300" y="5587950"/>
            <a:ext cx="1270050" cy="1270050"/>
          </a:xfrm>
          <a:prstGeom prst="rect">
            <a:avLst/>
          </a:prstGeom>
        </p:spPr>
      </p:pic>
    </p:spTree>
    <p:extLst>
      <p:ext uri="{BB962C8B-B14F-4D97-AF65-F5344CB8AC3E}">
        <p14:creationId xmlns:p14="http://schemas.microsoft.com/office/powerpoint/2010/main" val="245703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15009" y="209147"/>
            <a:ext cx="3634740" cy="1790700"/>
          </a:xfrm>
        </p:spPr>
        <p:txBody>
          <a:bodyPr>
            <a:noAutofit/>
          </a:bodyPr>
          <a:lstStyle/>
          <a:p>
            <a:pPr algn="ctr"/>
            <a:r>
              <a:rPr lang="en-US" sz="3200" dirty="0">
                <a:effectLst>
                  <a:outerShdw blurRad="38100" dist="38100" dir="2700000" algn="tl">
                    <a:srgbClr val="000000">
                      <a:alpha val="43137"/>
                    </a:srgbClr>
                  </a:outerShdw>
                </a:effectLst>
              </a:rPr>
              <a:t>AG 397 </a:t>
            </a:r>
            <a:br>
              <a:rPr lang="en-US" sz="3200" dirty="0">
                <a:effectLst>
                  <a:outerShdw blurRad="38100" dist="38100" dir="2700000" algn="tl">
                    <a:srgbClr val="000000">
                      <a:alpha val="43137"/>
                    </a:srgbClr>
                  </a:outerShdw>
                </a:effectLst>
              </a:rPr>
            </a:br>
            <a:r>
              <a:rPr lang="en-US" sz="3200" dirty="0">
                <a:effectLst>
                  <a:outerShdw blurRad="38100" dist="38100" dir="2700000" algn="tl">
                    <a:srgbClr val="000000">
                      <a:alpha val="43137"/>
                    </a:srgbClr>
                  </a:outerShdw>
                </a:effectLst>
              </a:rPr>
              <a:t>Gendered Fields: Women, Agriculture and Food Resiliency</a:t>
            </a:r>
          </a:p>
        </p:txBody>
      </p:sp>
      <p:sp>
        <p:nvSpPr>
          <p:cNvPr id="3" name="Subtitle 2"/>
          <p:cNvSpPr>
            <a:spLocks noGrp="1"/>
          </p:cNvSpPr>
          <p:nvPr>
            <p:ph type="subTitle" idx="1"/>
          </p:nvPr>
        </p:nvSpPr>
        <p:spPr>
          <a:xfrm>
            <a:off x="1267959" y="2073726"/>
            <a:ext cx="3634740" cy="821874"/>
          </a:xfrm>
          <a:solidFill>
            <a:schemeClr val="accent1">
              <a:lumMod val="40000"/>
              <a:lumOff val="60000"/>
            </a:schemeClr>
          </a:solidFill>
        </p:spPr>
        <p:txBody>
          <a:bodyPr>
            <a:noAutofit/>
          </a:bodyPr>
          <a:lstStyle/>
          <a:p>
            <a:pPr algn="ctr"/>
            <a:r>
              <a:rPr lang="en-US" sz="2400" b="1" dirty="0">
                <a:solidFill>
                  <a:schemeClr val="tx1"/>
                </a:solidFill>
              </a:rPr>
              <a:t>Cross-listed with WS 397 MWF 10-10:50</a:t>
            </a:r>
          </a:p>
        </p:txBody>
      </p:sp>
      <p:pic>
        <p:nvPicPr>
          <p:cNvPr id="4" name="Picture 3"/>
          <p:cNvPicPr>
            <a:picLocks noChangeAspect="1"/>
          </p:cNvPicPr>
          <p:nvPr/>
        </p:nvPicPr>
        <p:blipFill>
          <a:blip r:embed="rId3"/>
          <a:stretch>
            <a:fillRect/>
          </a:stretch>
        </p:blipFill>
        <p:spPr>
          <a:xfrm>
            <a:off x="0" y="610789"/>
            <a:ext cx="1189836" cy="987416"/>
          </a:xfrm>
          <a:prstGeom prst="rect">
            <a:avLst/>
          </a:prstGeom>
        </p:spPr>
      </p:pic>
      <p:pic>
        <p:nvPicPr>
          <p:cNvPr id="5" name="Picture 4"/>
          <p:cNvPicPr>
            <a:picLocks noChangeAspect="1"/>
          </p:cNvPicPr>
          <p:nvPr/>
        </p:nvPicPr>
        <p:blipFill>
          <a:blip r:embed="rId4"/>
          <a:stretch>
            <a:fillRect/>
          </a:stretch>
        </p:blipFill>
        <p:spPr>
          <a:xfrm>
            <a:off x="6781800" y="2364720"/>
            <a:ext cx="2267243" cy="3215948"/>
          </a:xfrm>
          <a:prstGeom prst="rect">
            <a:avLst/>
          </a:prstGeom>
        </p:spPr>
      </p:pic>
      <p:pic>
        <p:nvPicPr>
          <p:cNvPr id="6" name="Picture 5"/>
          <p:cNvPicPr>
            <a:picLocks noChangeAspect="1"/>
          </p:cNvPicPr>
          <p:nvPr/>
        </p:nvPicPr>
        <p:blipFill>
          <a:blip r:embed="rId5"/>
          <a:stretch>
            <a:fillRect/>
          </a:stretch>
        </p:blipFill>
        <p:spPr>
          <a:xfrm>
            <a:off x="233812" y="6067478"/>
            <a:ext cx="1812121" cy="730063"/>
          </a:xfrm>
          <a:prstGeom prst="rect">
            <a:avLst/>
          </a:prstGeom>
        </p:spPr>
      </p:pic>
      <p:sp>
        <p:nvSpPr>
          <p:cNvPr id="7" name="TextBox 6"/>
          <p:cNvSpPr txBox="1"/>
          <p:nvPr/>
        </p:nvSpPr>
        <p:spPr>
          <a:xfrm>
            <a:off x="5257800" y="151320"/>
            <a:ext cx="3619170" cy="184665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4D3E2F"/>
              </a:solidFill>
              <a:effectLst/>
              <a:uLnTx/>
              <a:uFillTx/>
              <a:latin typeface="Corbel" panose="020B050302020402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3E2F"/>
                </a:solidFill>
                <a:effectLst/>
                <a:uLnTx/>
                <a:uFillTx/>
                <a:latin typeface="Corbel" panose="020B0503020204020204"/>
                <a:ea typeface="+mn-ea"/>
                <a:cs typeface="+mn-cs"/>
              </a:rPr>
              <a:t>We examine the recent rise in women farmers, organizations, Facebook groups (e.g., Women Who Farm), and theoretical frameworks (e.g., FAST – feminist </a:t>
            </a:r>
            <a:r>
              <a:rPr kumimoji="0" lang="en-US" sz="1800" b="1" i="0" u="none" strike="noStrike" kern="1200" cap="none" spc="0" normalizeH="0" baseline="0" noProof="0" dirty="0" err="1">
                <a:ln>
                  <a:noFill/>
                </a:ln>
                <a:solidFill>
                  <a:srgbClr val="4D3E2F"/>
                </a:solidFill>
                <a:effectLst/>
                <a:uLnTx/>
                <a:uFillTx/>
                <a:latin typeface="Corbel" panose="020B0503020204020204"/>
                <a:ea typeface="+mn-ea"/>
                <a:cs typeface="+mn-cs"/>
              </a:rPr>
              <a:t>agrifood</a:t>
            </a:r>
            <a:r>
              <a:rPr kumimoji="0" lang="en-US" sz="1800" b="1" i="0" u="none" strike="noStrike" kern="1200" cap="none" spc="0" normalizeH="0" baseline="0" noProof="0" dirty="0">
                <a:ln>
                  <a:noFill/>
                </a:ln>
                <a:solidFill>
                  <a:srgbClr val="4D3E2F"/>
                </a:solidFill>
                <a:effectLst/>
                <a:uLnTx/>
                <a:uFillTx/>
                <a:latin typeface="Corbel" panose="020B0503020204020204"/>
                <a:ea typeface="+mn-ea"/>
                <a:cs typeface="+mn-cs"/>
              </a:rPr>
              <a:t> systems theory). </a:t>
            </a:r>
          </a:p>
        </p:txBody>
      </p:sp>
      <p:sp>
        <p:nvSpPr>
          <p:cNvPr id="9" name="TextBox 8"/>
          <p:cNvSpPr txBox="1"/>
          <p:nvPr/>
        </p:nvSpPr>
        <p:spPr>
          <a:xfrm>
            <a:off x="1521452" y="3241721"/>
            <a:ext cx="3428297" cy="224676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1" u="sng" strike="noStrike" kern="1200" cap="none" spc="0" normalizeH="0" baseline="0" noProof="0" dirty="0">
                <a:ln>
                  <a:noFill/>
                </a:ln>
                <a:solidFill>
                  <a:prstClr val="white"/>
                </a:solidFill>
                <a:effectLst/>
                <a:uLnTx/>
                <a:uFillTx/>
                <a:latin typeface="Georgia" panose="02040502050405020303" pitchFamily="18" charset="0"/>
                <a:ea typeface="+mn-ea"/>
                <a:cs typeface="+mn-cs"/>
              </a:rPr>
              <a:t>New FALL 2017 Course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D3E2F"/>
                </a:solidFill>
                <a:effectLst/>
                <a:uLnTx/>
                <a:uFillTx/>
                <a:latin typeface="Georgia" panose="02040502050405020303" pitchFamily="18" charset="0"/>
                <a:ea typeface="+mn-ea"/>
                <a:cs typeface="+mn-cs"/>
              </a:rPr>
              <a:t>on the role women have played in farming, agriculture, food production and food resiliency throughout human history to today.</a:t>
            </a:r>
          </a:p>
        </p:txBody>
      </p:sp>
      <p:sp>
        <p:nvSpPr>
          <p:cNvPr id="10" name="Oval 9"/>
          <p:cNvSpPr/>
          <p:nvPr/>
        </p:nvSpPr>
        <p:spPr>
          <a:xfrm>
            <a:off x="2514600" y="6071781"/>
            <a:ext cx="3131237" cy="730579"/>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Corbel" panose="020B0503020204020204"/>
                <a:ea typeface="+mn-ea"/>
                <a:cs typeface="+mn-cs"/>
              </a:rPr>
              <a:t>Brooke Hansen, </a:t>
            </a:r>
            <a:r>
              <a:rPr kumimoji="0" lang="en-US" sz="1350" b="1" i="0" u="none" strike="noStrike" kern="1200" cap="none" spc="0" normalizeH="0" baseline="0" noProof="0" dirty="0">
                <a:ln>
                  <a:noFill/>
                </a:ln>
                <a:solidFill>
                  <a:prstClr val="white"/>
                </a:solidFill>
                <a:effectLst/>
                <a:uLnTx/>
                <a:uFillTx/>
                <a:latin typeface="Corbel" panose="020B0503020204020204"/>
                <a:ea typeface="+mn-ea"/>
                <a:cs typeface="+mn-cs"/>
                <a:hlinkClick r:id="rId6"/>
              </a:rPr>
              <a:t>kbhansen@hawaii.edu</a:t>
            </a:r>
            <a:r>
              <a:rPr kumimoji="0" lang="en-US" sz="1350" b="1" i="0" u="none" strike="noStrike" kern="1200" cap="none" spc="0" normalizeH="0" baseline="0" noProof="0" dirty="0">
                <a:ln>
                  <a:noFill/>
                </a:ln>
                <a:solidFill>
                  <a:prstClr val="white"/>
                </a:solidFill>
                <a:effectLst/>
                <a:uLnTx/>
                <a:uFillTx/>
                <a:latin typeface="Corbel" panose="020B0503020204020204"/>
                <a:ea typeface="+mn-ea"/>
                <a:cs typeface="+mn-cs"/>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Corbel" panose="020B0503020204020204"/>
                <a:ea typeface="+mn-ea"/>
                <a:cs typeface="+mn-cs"/>
              </a:rPr>
              <a:t>cell/text 607-280-1147</a:t>
            </a:r>
          </a:p>
        </p:txBody>
      </p:sp>
      <p:pic>
        <p:nvPicPr>
          <p:cNvPr id="12" name="Picture 11"/>
          <p:cNvPicPr>
            <a:picLocks noChangeAspect="1"/>
          </p:cNvPicPr>
          <p:nvPr/>
        </p:nvPicPr>
        <p:blipFill>
          <a:blip r:embed="rId7"/>
          <a:stretch>
            <a:fillRect/>
          </a:stretch>
        </p:blipFill>
        <p:spPr>
          <a:xfrm>
            <a:off x="-22554" y="2024461"/>
            <a:ext cx="1162426" cy="1742278"/>
          </a:xfrm>
          <a:prstGeom prst="rect">
            <a:avLst/>
          </a:prstGeom>
        </p:spPr>
      </p:pic>
      <p:pic>
        <p:nvPicPr>
          <p:cNvPr id="13" name="Picture 12"/>
          <p:cNvPicPr>
            <a:picLocks noChangeAspect="1"/>
          </p:cNvPicPr>
          <p:nvPr/>
        </p:nvPicPr>
        <p:blipFill>
          <a:blip r:embed="rId8"/>
          <a:stretch>
            <a:fillRect/>
          </a:stretch>
        </p:blipFill>
        <p:spPr>
          <a:xfrm>
            <a:off x="-77881" y="4345727"/>
            <a:ext cx="1468070" cy="1101053"/>
          </a:xfrm>
          <a:prstGeom prst="rect">
            <a:avLst/>
          </a:prstGeom>
        </p:spPr>
      </p:pic>
      <p:pic>
        <p:nvPicPr>
          <p:cNvPr id="14" name="Picture 13"/>
          <p:cNvPicPr>
            <a:picLocks noChangeAspect="1"/>
          </p:cNvPicPr>
          <p:nvPr/>
        </p:nvPicPr>
        <p:blipFill>
          <a:blip r:embed="rId9"/>
          <a:stretch>
            <a:fillRect/>
          </a:stretch>
        </p:blipFill>
        <p:spPr>
          <a:xfrm>
            <a:off x="5748107" y="5947409"/>
            <a:ext cx="3166377" cy="856558"/>
          </a:xfrm>
          <a:prstGeom prst="rect">
            <a:avLst/>
          </a:prstGeom>
        </p:spPr>
      </p:pic>
    </p:spTree>
    <p:extLst>
      <p:ext uri="{BB962C8B-B14F-4D97-AF65-F5344CB8AC3E}">
        <p14:creationId xmlns:p14="http://schemas.microsoft.com/office/powerpoint/2010/main" val="4111206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33E63-9EDC-4D82-8532-8CE83496CAF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A3A1565-505D-4746-8241-B2A1EE7DF23D}"/>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BFFC1047-4A53-480C-B92E-A24ACD491D48}"/>
              </a:ext>
            </a:extLst>
          </p:cNvPr>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8BAA00">
                    <a:lumMod val="75000"/>
                  </a:srgbClr>
                </a:solidFill>
                <a:effectLst/>
                <a:uLnTx/>
                <a:uFillTx/>
                <a:latin typeface="Arial" charset="0"/>
                <a:ea typeface="+mn-ea"/>
                <a:cs typeface="+mn-cs"/>
              </a:rPr>
              <a:t>July 22, 2012</a:t>
            </a:r>
          </a:p>
        </p:txBody>
      </p:sp>
      <p:sp>
        <p:nvSpPr>
          <p:cNvPr id="5" name="Footer Placeholder 4">
            <a:extLst>
              <a:ext uri="{FF2B5EF4-FFF2-40B4-BE49-F238E27FC236}">
                <a16:creationId xmlns:a16="http://schemas.microsoft.com/office/drawing/2014/main" id="{D42EB7CC-08DA-46C2-9F83-7E9EB7B32541}"/>
              </a:ext>
            </a:extLst>
          </p:cNvPr>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8BAA00">
                    <a:lumMod val="75000"/>
                  </a:srgbClr>
                </a:solidFill>
                <a:effectLst/>
                <a:uLnTx/>
                <a:uFillTx/>
                <a:latin typeface="Arial" charset="0"/>
                <a:ea typeface="+mn-ea"/>
                <a:cs typeface="+mn-cs"/>
              </a:rPr>
              <a:t>Footer text here</a:t>
            </a:r>
          </a:p>
        </p:txBody>
      </p:sp>
      <p:sp>
        <p:nvSpPr>
          <p:cNvPr id="6" name="Slide Number Placeholder 5">
            <a:extLst>
              <a:ext uri="{FF2B5EF4-FFF2-40B4-BE49-F238E27FC236}">
                <a16:creationId xmlns:a16="http://schemas.microsoft.com/office/drawing/2014/main" id="{158E8A89-3A3A-4D9C-876F-D7538FB7E336}"/>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D8D479-8942-46E8-A226-A4E01F7A105C}" type="slidenum">
              <a:rPr kumimoji="0" lang="en-US" sz="600" b="0" i="0" u="none" strike="noStrike" kern="1200" cap="none" spc="0" normalizeH="0" baseline="0" noProof="0" smtClean="0">
                <a:ln>
                  <a:noFill/>
                </a:ln>
                <a:solidFill>
                  <a:srgbClr val="8BAA00">
                    <a:lumMod val="75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600" b="0" i="0" u="none" strike="noStrike" kern="1200" cap="none" spc="0" normalizeH="0" baseline="0" noProof="0">
              <a:ln>
                <a:noFill/>
              </a:ln>
              <a:solidFill>
                <a:srgbClr val="8BAA00">
                  <a:lumMod val="75000"/>
                </a:srgbClr>
              </a:solidFill>
              <a:effectLst/>
              <a:uLnTx/>
              <a:uFillTx/>
              <a:latin typeface="Arial" charset="0"/>
              <a:ea typeface="+mn-ea"/>
              <a:cs typeface="+mn-cs"/>
            </a:endParaRPr>
          </a:p>
        </p:txBody>
      </p:sp>
      <p:pic>
        <p:nvPicPr>
          <p:cNvPr id="7" name="Picture 6">
            <a:extLst>
              <a:ext uri="{FF2B5EF4-FFF2-40B4-BE49-F238E27FC236}">
                <a16:creationId xmlns:a16="http://schemas.microsoft.com/office/drawing/2014/main" id="{7DF076EB-3A8C-48B6-AA35-0B9CAD445C5B}"/>
              </a:ext>
            </a:extLst>
          </p:cNvPr>
          <p:cNvPicPr>
            <a:picLocks noChangeAspect="1"/>
          </p:cNvPicPr>
          <p:nvPr/>
        </p:nvPicPr>
        <p:blipFill>
          <a:blip r:embed="rId2"/>
          <a:stretch>
            <a:fillRect/>
          </a:stretch>
        </p:blipFill>
        <p:spPr>
          <a:xfrm>
            <a:off x="59826" y="493011"/>
            <a:ext cx="9084174" cy="5693672"/>
          </a:xfrm>
          <a:prstGeom prst="rect">
            <a:avLst/>
          </a:prstGeom>
        </p:spPr>
      </p:pic>
    </p:spTree>
    <p:extLst>
      <p:ext uri="{BB962C8B-B14F-4D97-AF65-F5344CB8AC3E}">
        <p14:creationId xmlns:p14="http://schemas.microsoft.com/office/powerpoint/2010/main" val="228348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078A8-48C1-4409-9CF1-E65400622BFC}"/>
              </a:ext>
            </a:extLst>
          </p:cNvPr>
          <p:cNvSpPr>
            <a:spLocks noGrp="1"/>
          </p:cNvSpPr>
          <p:nvPr>
            <p:ph type="title"/>
          </p:nvPr>
        </p:nvSpPr>
        <p:spPr>
          <a:xfrm>
            <a:off x="1323975" y="496646"/>
            <a:ext cx="6496050" cy="762000"/>
          </a:xfrm>
        </p:spPr>
        <p:txBody>
          <a:bodyPr/>
          <a:lstStyle/>
          <a:p>
            <a:r>
              <a:rPr lang="en-US" sz="3200" dirty="0"/>
              <a:t>Hawai`i Island </a:t>
            </a:r>
            <a:br>
              <a:rPr lang="en-US" sz="3200" dirty="0"/>
            </a:br>
            <a:r>
              <a:rPr lang="en-US" sz="3200" dirty="0"/>
              <a:t>School Garden Movement</a:t>
            </a:r>
          </a:p>
        </p:txBody>
      </p:sp>
      <p:pic>
        <p:nvPicPr>
          <p:cNvPr id="4" name="Picture 3">
            <a:extLst>
              <a:ext uri="{FF2B5EF4-FFF2-40B4-BE49-F238E27FC236}">
                <a16:creationId xmlns:a16="http://schemas.microsoft.com/office/drawing/2014/main" id="{4D72A64A-E1B0-4B56-97AC-B98AF614E817}"/>
              </a:ext>
            </a:extLst>
          </p:cNvPr>
          <p:cNvPicPr>
            <a:picLocks noChangeAspect="1"/>
          </p:cNvPicPr>
          <p:nvPr/>
        </p:nvPicPr>
        <p:blipFill>
          <a:blip r:embed="rId2"/>
          <a:stretch>
            <a:fillRect/>
          </a:stretch>
        </p:blipFill>
        <p:spPr>
          <a:xfrm>
            <a:off x="-8206" y="1758755"/>
            <a:ext cx="9067800" cy="4373270"/>
          </a:xfrm>
          <a:prstGeom prst="rect">
            <a:avLst/>
          </a:prstGeom>
          <a:ln w="28575">
            <a:solidFill>
              <a:schemeClr val="accent1">
                <a:shade val="50000"/>
              </a:schemeClr>
            </a:solidFill>
          </a:ln>
        </p:spPr>
      </p:pic>
      <p:sp>
        <p:nvSpPr>
          <p:cNvPr id="5" name="Rectangle 4">
            <a:extLst>
              <a:ext uri="{FF2B5EF4-FFF2-40B4-BE49-F238E27FC236}">
                <a16:creationId xmlns:a16="http://schemas.microsoft.com/office/drawing/2014/main" id="{C0D77230-4A58-4375-A67B-21E769F1BB45}"/>
              </a:ext>
            </a:extLst>
          </p:cNvPr>
          <p:cNvSpPr/>
          <p:nvPr/>
        </p:nvSpPr>
        <p:spPr>
          <a:xfrm>
            <a:off x="1524000" y="6328039"/>
            <a:ext cx="7086600" cy="3693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hlinkClick r:id="rId3"/>
              </a:rPr>
              <a:t>https://kohalacenter.org/hisgn/curriculum-map</a:t>
            </a:r>
            <a:r>
              <a:rPr kumimoji="0" lang="en-US" sz="1800" b="0" i="0" u="none" strike="noStrike" kern="1200" cap="none" spc="0" normalizeH="0" baseline="0" noProof="0" dirty="0">
                <a:ln>
                  <a:noFill/>
                </a:ln>
                <a:solidFill>
                  <a:srgbClr val="000000"/>
                </a:solidFill>
                <a:effectLst/>
                <a:uLnTx/>
                <a:uFillTx/>
                <a:latin typeface="Arial" charset="0"/>
                <a:ea typeface="+mn-ea"/>
                <a:cs typeface="+mn-cs"/>
              </a:rPr>
              <a:t> </a:t>
            </a:r>
          </a:p>
        </p:txBody>
      </p:sp>
    </p:spTree>
    <p:extLst>
      <p:ext uri="{BB962C8B-B14F-4D97-AF65-F5344CB8AC3E}">
        <p14:creationId xmlns:p14="http://schemas.microsoft.com/office/powerpoint/2010/main" val="2515404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CA6B02-AAA5-45D4-B27F-D75030AD9A54}"/>
              </a:ext>
            </a:extLst>
          </p:cNvPr>
          <p:cNvPicPr>
            <a:picLocks noChangeAspect="1"/>
          </p:cNvPicPr>
          <p:nvPr/>
        </p:nvPicPr>
        <p:blipFill>
          <a:blip r:embed="rId2"/>
          <a:stretch>
            <a:fillRect/>
          </a:stretch>
        </p:blipFill>
        <p:spPr>
          <a:xfrm>
            <a:off x="152400" y="250665"/>
            <a:ext cx="7334250" cy="6607335"/>
          </a:xfrm>
          <a:prstGeom prst="rect">
            <a:avLst/>
          </a:prstGeom>
        </p:spPr>
      </p:pic>
      <p:sp>
        <p:nvSpPr>
          <p:cNvPr id="5" name="Rectangle 4">
            <a:extLst>
              <a:ext uri="{FF2B5EF4-FFF2-40B4-BE49-F238E27FC236}">
                <a16:creationId xmlns:a16="http://schemas.microsoft.com/office/drawing/2014/main" id="{821F977B-6117-40F8-9590-20ADDEDD3151}"/>
              </a:ext>
            </a:extLst>
          </p:cNvPr>
          <p:cNvSpPr/>
          <p:nvPr/>
        </p:nvSpPr>
        <p:spPr>
          <a:xfrm>
            <a:off x="6248400" y="5791200"/>
            <a:ext cx="1828800" cy="92333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hlinkClick r:id="rId3"/>
              </a:rPr>
              <a:t>https://kohalacenter.org/hisgn/curriculum-map</a:t>
            </a:r>
            <a:r>
              <a:rPr kumimoji="0" lang="en-US" sz="1800" b="0" i="0" u="none" strike="noStrike" kern="1200" cap="none" spc="0" normalizeH="0" baseline="0" noProof="0" dirty="0">
                <a:ln>
                  <a:noFill/>
                </a:ln>
                <a:solidFill>
                  <a:srgbClr val="000000"/>
                </a:solidFill>
                <a:effectLst/>
                <a:uLnTx/>
                <a:uFillTx/>
                <a:latin typeface="Arial" charset="0"/>
                <a:ea typeface="+mn-ea"/>
                <a:cs typeface="+mn-cs"/>
              </a:rPr>
              <a:t> </a:t>
            </a:r>
          </a:p>
        </p:txBody>
      </p:sp>
      <p:pic>
        <p:nvPicPr>
          <p:cNvPr id="6" name="Picture 5">
            <a:extLst>
              <a:ext uri="{FF2B5EF4-FFF2-40B4-BE49-F238E27FC236}">
                <a16:creationId xmlns:a16="http://schemas.microsoft.com/office/drawing/2014/main" id="{830B056D-5FA5-4CBF-82F7-DF915E432A7E}"/>
              </a:ext>
            </a:extLst>
          </p:cNvPr>
          <p:cNvPicPr>
            <a:picLocks noChangeAspect="1"/>
          </p:cNvPicPr>
          <p:nvPr/>
        </p:nvPicPr>
        <p:blipFill>
          <a:blip r:embed="rId4"/>
          <a:stretch>
            <a:fillRect/>
          </a:stretch>
        </p:blipFill>
        <p:spPr>
          <a:xfrm>
            <a:off x="5750726" y="2209800"/>
            <a:ext cx="3366134" cy="2066925"/>
          </a:xfrm>
          <a:prstGeom prst="rect">
            <a:avLst/>
          </a:prstGeom>
        </p:spPr>
      </p:pic>
      <p:sp>
        <p:nvSpPr>
          <p:cNvPr id="7" name="TextBox 6">
            <a:extLst>
              <a:ext uri="{FF2B5EF4-FFF2-40B4-BE49-F238E27FC236}">
                <a16:creationId xmlns:a16="http://schemas.microsoft.com/office/drawing/2014/main" id="{FF1B78FF-68A3-44D5-A3FE-60FAE82146CC}"/>
              </a:ext>
            </a:extLst>
          </p:cNvPr>
          <p:cNvSpPr txBox="1"/>
          <p:nvPr/>
        </p:nvSpPr>
        <p:spPr>
          <a:xfrm>
            <a:off x="5750726" y="457200"/>
            <a:ext cx="3200400" cy="1384995"/>
          </a:xfrm>
          <a:prstGeom prst="rect">
            <a:avLst/>
          </a:prstGeom>
          <a:solidFill>
            <a:schemeClr val="tx2">
              <a:lumMod val="60000"/>
              <a:lumOff val="40000"/>
            </a:schemeClr>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mn-ea"/>
                <a:cs typeface="+mn-cs"/>
              </a:rPr>
              <a:t>Hawai`i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mn-ea"/>
                <a:cs typeface="+mn-cs"/>
              </a:rPr>
              <a:t>School Garden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mn-ea"/>
                <a:cs typeface="+mn-cs"/>
              </a:rPr>
              <a:t>Curriculum Maps</a:t>
            </a:r>
          </a:p>
        </p:txBody>
      </p:sp>
    </p:spTree>
    <p:extLst>
      <p:ext uri="{BB962C8B-B14F-4D97-AF65-F5344CB8AC3E}">
        <p14:creationId xmlns:p14="http://schemas.microsoft.com/office/powerpoint/2010/main" val="41955266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B96E4-6FB5-4151-BA28-524226771F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A0D9297-A110-44B3-9250-08A4CC4DA7A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7AA3463-5057-4088-801A-04A22BED57AA}"/>
              </a:ext>
            </a:extLst>
          </p:cNvPr>
          <p:cNvPicPr>
            <a:picLocks noChangeAspect="1"/>
          </p:cNvPicPr>
          <p:nvPr/>
        </p:nvPicPr>
        <p:blipFill>
          <a:blip r:embed="rId2"/>
          <a:stretch>
            <a:fillRect/>
          </a:stretch>
        </p:blipFill>
        <p:spPr>
          <a:xfrm>
            <a:off x="365796" y="297017"/>
            <a:ext cx="8299621" cy="6179983"/>
          </a:xfrm>
          <a:prstGeom prst="rect">
            <a:avLst/>
          </a:prstGeom>
        </p:spPr>
      </p:pic>
    </p:spTree>
    <p:extLst>
      <p:ext uri="{BB962C8B-B14F-4D97-AF65-F5344CB8AC3E}">
        <p14:creationId xmlns:p14="http://schemas.microsoft.com/office/powerpoint/2010/main" val="6652428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C47A7-0BBF-44F8-BBC6-DA121704AA61}"/>
              </a:ext>
            </a:extLst>
          </p:cNvPr>
          <p:cNvSpPr>
            <a:spLocks noGrp="1"/>
          </p:cNvSpPr>
          <p:nvPr>
            <p:ph type="title"/>
          </p:nvPr>
        </p:nvSpPr>
        <p:spPr/>
        <p:txBody>
          <a:bodyPr/>
          <a:lstStyle/>
          <a:p>
            <a:r>
              <a:rPr lang="en-US" dirty="0"/>
              <a:t>From Hawai`i to Florida</a:t>
            </a:r>
          </a:p>
        </p:txBody>
      </p:sp>
      <p:sp>
        <p:nvSpPr>
          <p:cNvPr id="3" name="Content Placeholder 2">
            <a:extLst>
              <a:ext uri="{FF2B5EF4-FFF2-40B4-BE49-F238E27FC236}">
                <a16:creationId xmlns:a16="http://schemas.microsoft.com/office/drawing/2014/main" id="{CF19ADB8-0E37-48BF-9D93-D7AAF86ABA7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C885135-7A4A-4820-ACA4-9332B76D8166}"/>
              </a:ext>
            </a:extLst>
          </p:cNvPr>
          <p:cNvPicPr>
            <a:picLocks noChangeAspect="1"/>
          </p:cNvPicPr>
          <p:nvPr/>
        </p:nvPicPr>
        <p:blipFill>
          <a:blip r:embed="rId2"/>
          <a:stretch>
            <a:fillRect/>
          </a:stretch>
        </p:blipFill>
        <p:spPr>
          <a:xfrm>
            <a:off x="1276350" y="1524000"/>
            <a:ext cx="3429000" cy="2571750"/>
          </a:xfrm>
          <a:prstGeom prst="rect">
            <a:avLst/>
          </a:prstGeom>
        </p:spPr>
      </p:pic>
      <p:pic>
        <p:nvPicPr>
          <p:cNvPr id="5" name="Picture 4">
            <a:extLst>
              <a:ext uri="{FF2B5EF4-FFF2-40B4-BE49-F238E27FC236}">
                <a16:creationId xmlns:a16="http://schemas.microsoft.com/office/drawing/2014/main" id="{5F2BC603-EDFE-43EF-905D-E32CD805BBDE}"/>
              </a:ext>
            </a:extLst>
          </p:cNvPr>
          <p:cNvPicPr>
            <a:picLocks noChangeAspect="1"/>
          </p:cNvPicPr>
          <p:nvPr/>
        </p:nvPicPr>
        <p:blipFill>
          <a:blip r:embed="rId3"/>
          <a:stretch>
            <a:fillRect/>
          </a:stretch>
        </p:blipFill>
        <p:spPr>
          <a:xfrm>
            <a:off x="1238690" y="4184706"/>
            <a:ext cx="3431824" cy="2571750"/>
          </a:xfrm>
          <a:prstGeom prst="rect">
            <a:avLst/>
          </a:prstGeom>
        </p:spPr>
      </p:pic>
      <p:pic>
        <p:nvPicPr>
          <p:cNvPr id="6" name="Picture 5">
            <a:extLst>
              <a:ext uri="{FF2B5EF4-FFF2-40B4-BE49-F238E27FC236}">
                <a16:creationId xmlns:a16="http://schemas.microsoft.com/office/drawing/2014/main" id="{16329D5F-E180-4416-ACC7-B25312FC6EE9}"/>
              </a:ext>
            </a:extLst>
          </p:cNvPr>
          <p:cNvPicPr>
            <a:picLocks noChangeAspect="1"/>
          </p:cNvPicPr>
          <p:nvPr/>
        </p:nvPicPr>
        <p:blipFill>
          <a:blip r:embed="rId4"/>
          <a:stretch>
            <a:fillRect/>
          </a:stretch>
        </p:blipFill>
        <p:spPr>
          <a:xfrm>
            <a:off x="4814667" y="1524000"/>
            <a:ext cx="3923861" cy="5255171"/>
          </a:xfrm>
          <a:prstGeom prst="rect">
            <a:avLst/>
          </a:prstGeom>
        </p:spPr>
      </p:pic>
      <p:sp>
        <p:nvSpPr>
          <p:cNvPr id="7" name="Flowchart: Terminator 6">
            <a:extLst>
              <a:ext uri="{FF2B5EF4-FFF2-40B4-BE49-F238E27FC236}">
                <a16:creationId xmlns:a16="http://schemas.microsoft.com/office/drawing/2014/main" id="{92267EC7-888F-4294-B8E8-D773DE2D7511}"/>
              </a:ext>
            </a:extLst>
          </p:cNvPr>
          <p:cNvSpPr/>
          <p:nvPr/>
        </p:nvSpPr>
        <p:spPr>
          <a:xfrm>
            <a:off x="4572001" y="5334001"/>
            <a:ext cx="4114800" cy="1302544"/>
          </a:xfrm>
          <a:prstGeom prst="flowChartTerminator">
            <a:avLst/>
          </a:prstGeom>
          <a:solidFill>
            <a:schemeClr val="accent1">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Thinking like an island…</a:t>
            </a:r>
          </a:p>
        </p:txBody>
      </p:sp>
    </p:spTree>
    <p:extLst>
      <p:ext uri="{BB962C8B-B14F-4D97-AF65-F5344CB8AC3E}">
        <p14:creationId xmlns:p14="http://schemas.microsoft.com/office/powerpoint/2010/main" val="12218487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Content Placeholder 6">
            <a:extLst>
              <a:ext uri="{FF2B5EF4-FFF2-40B4-BE49-F238E27FC236}">
                <a16:creationId xmlns:a16="http://schemas.microsoft.com/office/drawing/2014/main" id="{19239285-66C8-4834-9D98-A53467FC2B59}"/>
              </a:ext>
            </a:extLst>
          </p:cNvPr>
          <p:cNvPicPr>
            <a:picLocks noGrp="1" noChangeAspect="1"/>
          </p:cNvPicPr>
          <p:nvPr>
            <p:ph idx="1"/>
          </p:nvPr>
        </p:nvPicPr>
        <p:blipFill rotWithShape="1">
          <a:blip r:embed="rId2"/>
          <a:srcRect l="11000" r="-1" b="-1"/>
          <a:stretch/>
        </p:blipFill>
        <p:spPr>
          <a:xfrm>
            <a:off x="20" y="10"/>
            <a:ext cx="9143980" cy="6857990"/>
          </a:xfrm>
          <a:prstGeom prst="rect">
            <a:avLst/>
          </a:prstGeom>
        </p:spPr>
      </p:pic>
      <mc:AlternateContent xmlns:mc="http://schemas.openxmlformats.org/markup-compatibility/2006" xmlns:p14="http://schemas.microsoft.com/office/powerpoint/2010/main">
        <mc:Choice Requires="p14">
          <p:contentPart p14:bwMode="auto" r:id="rId3">
            <p14:nvContentPartPr>
              <p14:cNvPr id="11" name="Ink 10">
                <a:extLst>
                  <a:ext uri="{FF2B5EF4-FFF2-40B4-BE49-F238E27FC236}">
                    <a16:creationId xmlns:a16="http://schemas.microsoft.com/office/drawing/2014/main" id="{66B6AF92-4A99-4C04-B864-2E9C89D636C9}"/>
                  </a:ext>
                </a:extLst>
              </p14:cNvPr>
              <p14:cNvContentPartPr/>
              <p14:nvPr/>
            </p14:nvContentPartPr>
            <p14:xfrm>
              <a:off x="1968785" y="3432323"/>
              <a:ext cx="360" cy="360"/>
            </p14:xfrm>
          </p:contentPart>
        </mc:Choice>
        <mc:Fallback xmlns="">
          <p:pic>
            <p:nvPicPr>
              <p:cNvPr id="11" name="Ink 10">
                <a:extLst>
                  <a:ext uri="{FF2B5EF4-FFF2-40B4-BE49-F238E27FC236}">
                    <a16:creationId xmlns:a16="http://schemas.microsoft.com/office/drawing/2014/main" id="{66B6AF92-4A99-4C04-B864-2E9C89D636C9}"/>
                  </a:ext>
                </a:extLst>
              </p:cNvPr>
              <p:cNvPicPr/>
              <p:nvPr/>
            </p:nvPicPr>
            <p:blipFill>
              <a:blip r:embed="rId4"/>
              <a:stretch>
                <a:fillRect/>
              </a:stretch>
            </p:blipFill>
            <p:spPr>
              <a:xfrm>
                <a:off x="1960145" y="3423323"/>
                <a:ext cx="18000" cy="18000"/>
              </a:xfrm>
              <a:prstGeom prst="rect">
                <a:avLst/>
              </a:prstGeom>
            </p:spPr>
          </p:pic>
        </mc:Fallback>
      </mc:AlternateContent>
    </p:spTree>
    <p:extLst>
      <p:ext uri="{BB962C8B-B14F-4D97-AF65-F5344CB8AC3E}">
        <p14:creationId xmlns:p14="http://schemas.microsoft.com/office/powerpoint/2010/main" val="1151293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97561-2198-4701-B3FE-EA04C9ED98B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85E92B7-8674-4298-8E5E-8800A5C7CD5A}"/>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F70A4DE2-1CBC-4925-9889-804FC42654AE}"/>
              </a:ext>
            </a:extLst>
          </p:cNvPr>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8BAA00">
                    <a:lumMod val="75000"/>
                  </a:srgbClr>
                </a:solidFill>
                <a:effectLst/>
                <a:uLnTx/>
                <a:uFillTx/>
                <a:latin typeface="Arial" charset="0"/>
                <a:ea typeface="+mn-ea"/>
                <a:cs typeface="+mn-cs"/>
              </a:rPr>
              <a:t>July 22, 2012</a:t>
            </a:r>
          </a:p>
        </p:txBody>
      </p:sp>
      <p:sp>
        <p:nvSpPr>
          <p:cNvPr id="5" name="Footer Placeholder 4">
            <a:extLst>
              <a:ext uri="{FF2B5EF4-FFF2-40B4-BE49-F238E27FC236}">
                <a16:creationId xmlns:a16="http://schemas.microsoft.com/office/drawing/2014/main" id="{F7050B70-7681-4977-96D7-56182E530EAE}"/>
              </a:ext>
            </a:extLst>
          </p:cNvPr>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8BAA00">
                    <a:lumMod val="75000"/>
                  </a:srgbClr>
                </a:solidFill>
                <a:effectLst/>
                <a:uLnTx/>
                <a:uFillTx/>
                <a:latin typeface="Arial" charset="0"/>
                <a:ea typeface="+mn-ea"/>
                <a:cs typeface="+mn-cs"/>
              </a:rPr>
              <a:t>Footer text here</a:t>
            </a:r>
          </a:p>
        </p:txBody>
      </p:sp>
      <p:sp>
        <p:nvSpPr>
          <p:cNvPr id="6" name="Slide Number Placeholder 5">
            <a:extLst>
              <a:ext uri="{FF2B5EF4-FFF2-40B4-BE49-F238E27FC236}">
                <a16:creationId xmlns:a16="http://schemas.microsoft.com/office/drawing/2014/main" id="{8BD4D58F-9D78-4594-BF17-51BE5C43ECC6}"/>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D8D479-8942-46E8-A226-A4E01F7A105C}" type="slidenum">
              <a:rPr kumimoji="0" lang="en-US" sz="600" b="0" i="0" u="none" strike="noStrike" kern="1200" cap="none" spc="0" normalizeH="0" baseline="0" noProof="0" smtClean="0">
                <a:ln>
                  <a:noFill/>
                </a:ln>
                <a:solidFill>
                  <a:srgbClr val="8BAA00">
                    <a:lumMod val="75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600" b="0" i="0" u="none" strike="noStrike" kern="1200" cap="none" spc="0" normalizeH="0" baseline="0" noProof="0">
              <a:ln>
                <a:noFill/>
              </a:ln>
              <a:solidFill>
                <a:srgbClr val="8BAA00">
                  <a:lumMod val="75000"/>
                </a:srgbClr>
              </a:solidFill>
              <a:effectLst/>
              <a:uLnTx/>
              <a:uFillTx/>
              <a:latin typeface="Arial" charset="0"/>
              <a:ea typeface="+mn-ea"/>
              <a:cs typeface="+mn-cs"/>
            </a:endParaRPr>
          </a:p>
        </p:txBody>
      </p:sp>
      <p:pic>
        <p:nvPicPr>
          <p:cNvPr id="7" name="Picture 6">
            <a:extLst>
              <a:ext uri="{FF2B5EF4-FFF2-40B4-BE49-F238E27FC236}">
                <a16:creationId xmlns:a16="http://schemas.microsoft.com/office/drawing/2014/main" id="{2D35AD8F-09F0-484D-A1F5-2A70F57605E3}"/>
              </a:ext>
            </a:extLst>
          </p:cNvPr>
          <p:cNvPicPr>
            <a:picLocks noChangeAspect="1"/>
          </p:cNvPicPr>
          <p:nvPr/>
        </p:nvPicPr>
        <p:blipFill>
          <a:blip r:embed="rId2"/>
          <a:stretch>
            <a:fillRect/>
          </a:stretch>
        </p:blipFill>
        <p:spPr>
          <a:xfrm>
            <a:off x="-371562" y="147499"/>
            <a:ext cx="10057893" cy="6710501"/>
          </a:xfrm>
          <a:prstGeom prst="rect">
            <a:avLst/>
          </a:prstGeom>
        </p:spPr>
      </p:pic>
    </p:spTree>
    <p:extLst>
      <p:ext uri="{BB962C8B-B14F-4D97-AF65-F5344CB8AC3E}">
        <p14:creationId xmlns:p14="http://schemas.microsoft.com/office/powerpoint/2010/main" val="1076354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154AC1-0B7E-4B56-9B97-09143C6B0D2B}"/>
              </a:ext>
            </a:extLst>
          </p:cNvPr>
          <p:cNvPicPr>
            <a:picLocks noChangeAspect="1"/>
          </p:cNvPicPr>
          <p:nvPr/>
        </p:nvPicPr>
        <p:blipFill>
          <a:blip r:embed="rId2"/>
          <a:stretch>
            <a:fillRect/>
          </a:stretch>
        </p:blipFill>
        <p:spPr>
          <a:xfrm>
            <a:off x="0" y="1570318"/>
            <a:ext cx="5640889" cy="4745648"/>
          </a:xfrm>
          <a:prstGeom prst="rect">
            <a:avLst/>
          </a:prstGeom>
        </p:spPr>
      </p:pic>
      <p:sp>
        <p:nvSpPr>
          <p:cNvPr id="2" name="Title 1">
            <a:extLst>
              <a:ext uri="{FF2B5EF4-FFF2-40B4-BE49-F238E27FC236}">
                <a16:creationId xmlns:a16="http://schemas.microsoft.com/office/drawing/2014/main" id="{18B4AED0-4FBB-45B4-9435-CE2568352535}"/>
              </a:ext>
            </a:extLst>
          </p:cNvPr>
          <p:cNvSpPr>
            <a:spLocks noGrp="1"/>
          </p:cNvSpPr>
          <p:nvPr>
            <p:ph type="title"/>
          </p:nvPr>
        </p:nvSpPr>
        <p:spPr>
          <a:xfrm>
            <a:off x="1143000" y="281641"/>
            <a:ext cx="6496050" cy="762000"/>
          </a:xfrm>
          <a:solidFill>
            <a:schemeClr val="tx2">
              <a:lumMod val="20000"/>
              <a:lumOff val="80000"/>
            </a:schemeClr>
          </a:solidFill>
        </p:spPr>
        <p:txBody>
          <a:bodyPr/>
          <a:lstStyle/>
          <a:p>
            <a:pPr algn="ctr"/>
            <a:r>
              <a:rPr lang="en-US" sz="2800" dirty="0"/>
              <a:t>Food System Sustainability</a:t>
            </a:r>
            <a:br>
              <a:rPr lang="en-US" sz="2800" dirty="0"/>
            </a:br>
            <a:r>
              <a:rPr lang="en-US" sz="2800" dirty="0"/>
              <a:t>Triple Bottom Line (PPP)</a:t>
            </a:r>
          </a:p>
        </p:txBody>
      </p:sp>
      <p:sp>
        <p:nvSpPr>
          <p:cNvPr id="3" name="Content Placeholder 2">
            <a:extLst>
              <a:ext uri="{FF2B5EF4-FFF2-40B4-BE49-F238E27FC236}">
                <a16:creationId xmlns:a16="http://schemas.microsoft.com/office/drawing/2014/main" id="{710C14FF-4E6B-49EB-9412-E521A3113704}"/>
              </a:ext>
            </a:extLst>
          </p:cNvPr>
          <p:cNvSpPr>
            <a:spLocks noGrp="1"/>
          </p:cNvSpPr>
          <p:nvPr>
            <p:ph idx="1"/>
          </p:nvPr>
        </p:nvSpPr>
        <p:spPr>
          <a:xfrm>
            <a:off x="5640889" y="1219200"/>
            <a:ext cx="3622431" cy="4852011"/>
          </a:xfrm>
        </p:spPr>
        <p:txBody>
          <a:bodyPr/>
          <a:lstStyle/>
          <a:p>
            <a:r>
              <a:rPr lang="en-US" sz="2400" dirty="0"/>
              <a:t>Complex and multifaceted – economics, production, distribution, politics, …</a:t>
            </a:r>
          </a:p>
          <a:p>
            <a:endParaRPr lang="en-US" sz="800" dirty="0"/>
          </a:p>
          <a:p>
            <a:r>
              <a:rPr lang="en-US" sz="2400" dirty="0"/>
              <a:t>Focus on </a:t>
            </a:r>
            <a:r>
              <a:rPr lang="en-US" sz="2400" b="1" dirty="0"/>
              <a:t>local food production </a:t>
            </a:r>
            <a:r>
              <a:rPr lang="en-US" sz="2400" dirty="0"/>
              <a:t>as one way to support </a:t>
            </a:r>
            <a:r>
              <a:rPr lang="en-US" sz="2400" b="1" dirty="0"/>
              <a:t>sustainability</a:t>
            </a:r>
            <a:r>
              <a:rPr lang="en-US" sz="2400" dirty="0"/>
              <a:t> </a:t>
            </a:r>
          </a:p>
          <a:p>
            <a:endParaRPr lang="en-US" sz="800" dirty="0"/>
          </a:p>
          <a:p>
            <a:r>
              <a:rPr lang="en-US" sz="2400" dirty="0"/>
              <a:t>How do we achieve it? </a:t>
            </a:r>
            <a:r>
              <a:rPr lang="en-US" sz="2400" b="1" dirty="0">
                <a:highlight>
                  <a:srgbClr val="FFFF00"/>
                </a:highlight>
              </a:rPr>
              <a:t>School gardens are an excellent place to start!</a:t>
            </a:r>
          </a:p>
        </p:txBody>
      </p:sp>
    </p:spTree>
    <p:extLst>
      <p:ext uri="{BB962C8B-B14F-4D97-AF65-F5344CB8AC3E}">
        <p14:creationId xmlns:p14="http://schemas.microsoft.com/office/powerpoint/2010/main" val="2892042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5F3C2-E10A-4CE5-9E40-E375FB5841C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F79E975-972E-4A10-B95C-3631C02EFA3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60D0FD6-3882-4F6A-BD6D-5B2C5FA1B5DD}"/>
              </a:ext>
            </a:extLst>
          </p:cNvPr>
          <p:cNvPicPr>
            <a:picLocks noChangeAspect="1"/>
          </p:cNvPicPr>
          <p:nvPr/>
        </p:nvPicPr>
        <p:blipFill>
          <a:blip r:embed="rId2"/>
          <a:stretch>
            <a:fillRect/>
          </a:stretch>
        </p:blipFill>
        <p:spPr>
          <a:xfrm>
            <a:off x="909638" y="134080"/>
            <a:ext cx="7229474" cy="4158479"/>
          </a:xfrm>
          <a:prstGeom prst="rect">
            <a:avLst/>
          </a:prstGeom>
        </p:spPr>
      </p:pic>
      <p:pic>
        <p:nvPicPr>
          <p:cNvPr id="5" name="Picture 4">
            <a:extLst>
              <a:ext uri="{FF2B5EF4-FFF2-40B4-BE49-F238E27FC236}">
                <a16:creationId xmlns:a16="http://schemas.microsoft.com/office/drawing/2014/main" id="{428835B7-EE99-45AC-9326-A46DA5127487}"/>
              </a:ext>
            </a:extLst>
          </p:cNvPr>
          <p:cNvPicPr>
            <a:picLocks noChangeAspect="1"/>
          </p:cNvPicPr>
          <p:nvPr/>
        </p:nvPicPr>
        <p:blipFill>
          <a:blip r:embed="rId3"/>
          <a:stretch>
            <a:fillRect/>
          </a:stretch>
        </p:blipFill>
        <p:spPr>
          <a:xfrm>
            <a:off x="214276" y="4337856"/>
            <a:ext cx="4026265" cy="2322456"/>
          </a:xfrm>
          <a:prstGeom prst="rect">
            <a:avLst/>
          </a:prstGeom>
        </p:spPr>
      </p:pic>
      <p:pic>
        <p:nvPicPr>
          <p:cNvPr id="6" name="Picture 5">
            <a:extLst>
              <a:ext uri="{FF2B5EF4-FFF2-40B4-BE49-F238E27FC236}">
                <a16:creationId xmlns:a16="http://schemas.microsoft.com/office/drawing/2014/main" id="{31BA1391-92A8-4C2C-9CEE-22F5FD176D0C}"/>
              </a:ext>
            </a:extLst>
          </p:cNvPr>
          <p:cNvPicPr>
            <a:picLocks noChangeAspect="1"/>
          </p:cNvPicPr>
          <p:nvPr/>
        </p:nvPicPr>
        <p:blipFill>
          <a:blip r:embed="rId4"/>
          <a:stretch>
            <a:fillRect/>
          </a:stretch>
        </p:blipFill>
        <p:spPr>
          <a:xfrm>
            <a:off x="4426743" y="4337856"/>
            <a:ext cx="4488657" cy="2379404"/>
          </a:xfrm>
          <a:prstGeom prst="rect">
            <a:avLst/>
          </a:prstGeom>
        </p:spPr>
      </p:pic>
    </p:spTree>
    <p:extLst>
      <p:ext uri="{BB962C8B-B14F-4D97-AF65-F5344CB8AC3E}">
        <p14:creationId xmlns:p14="http://schemas.microsoft.com/office/powerpoint/2010/main" val="17767989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50729-25ED-4E54-BB6F-B6707EC90EB5}"/>
              </a:ext>
            </a:extLst>
          </p:cNvPr>
          <p:cNvSpPr>
            <a:spLocks noGrp="1"/>
          </p:cNvSpPr>
          <p:nvPr>
            <p:ph type="title"/>
          </p:nvPr>
        </p:nvSpPr>
        <p:spPr/>
        <p:txBody>
          <a:bodyPr/>
          <a:lstStyle/>
          <a:p>
            <a:r>
              <a:rPr lang="en-US" sz="3200" dirty="0"/>
              <a:t>What happened to local food production?</a:t>
            </a:r>
          </a:p>
        </p:txBody>
      </p:sp>
      <p:pic>
        <p:nvPicPr>
          <p:cNvPr id="4" name="Picture 3">
            <a:extLst>
              <a:ext uri="{FF2B5EF4-FFF2-40B4-BE49-F238E27FC236}">
                <a16:creationId xmlns:a16="http://schemas.microsoft.com/office/drawing/2014/main" id="{01E814AA-B362-430A-BB97-7C88F9CC491A}"/>
              </a:ext>
            </a:extLst>
          </p:cNvPr>
          <p:cNvPicPr>
            <a:picLocks noChangeAspect="1"/>
          </p:cNvPicPr>
          <p:nvPr/>
        </p:nvPicPr>
        <p:blipFill>
          <a:blip r:embed="rId2"/>
          <a:stretch>
            <a:fillRect/>
          </a:stretch>
        </p:blipFill>
        <p:spPr>
          <a:xfrm>
            <a:off x="200402" y="1794272"/>
            <a:ext cx="3290377" cy="4606528"/>
          </a:xfrm>
          <a:prstGeom prst="rect">
            <a:avLst/>
          </a:prstGeom>
        </p:spPr>
      </p:pic>
      <p:pic>
        <p:nvPicPr>
          <p:cNvPr id="5" name="Picture 4">
            <a:extLst>
              <a:ext uri="{FF2B5EF4-FFF2-40B4-BE49-F238E27FC236}">
                <a16:creationId xmlns:a16="http://schemas.microsoft.com/office/drawing/2014/main" id="{89EF0CF6-DAD0-473C-BED3-8BEB2F8FCE51}"/>
              </a:ext>
            </a:extLst>
          </p:cNvPr>
          <p:cNvPicPr>
            <a:picLocks noChangeAspect="1"/>
          </p:cNvPicPr>
          <p:nvPr/>
        </p:nvPicPr>
        <p:blipFill>
          <a:blip r:embed="rId3"/>
          <a:stretch>
            <a:fillRect/>
          </a:stretch>
        </p:blipFill>
        <p:spPr>
          <a:xfrm>
            <a:off x="3611586" y="2130536"/>
            <a:ext cx="5329667" cy="4041664"/>
          </a:xfrm>
          <a:prstGeom prst="rect">
            <a:avLst/>
          </a:prstGeom>
        </p:spPr>
      </p:pic>
    </p:spTree>
    <p:extLst>
      <p:ext uri="{BB962C8B-B14F-4D97-AF65-F5344CB8AC3E}">
        <p14:creationId xmlns:p14="http://schemas.microsoft.com/office/powerpoint/2010/main" val="2843916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7BA44-BEB4-4CDA-8A88-E8698C1E32A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CB9C031-BDDD-43BA-84B8-9CB74EB2DFD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BD5ED6F-1E0E-46B7-B3C9-6E0EB8835397}"/>
              </a:ext>
            </a:extLst>
          </p:cNvPr>
          <p:cNvPicPr>
            <a:picLocks noChangeAspect="1"/>
          </p:cNvPicPr>
          <p:nvPr/>
        </p:nvPicPr>
        <p:blipFill>
          <a:blip r:embed="rId3"/>
          <a:stretch>
            <a:fillRect/>
          </a:stretch>
        </p:blipFill>
        <p:spPr>
          <a:xfrm>
            <a:off x="-112222" y="240109"/>
            <a:ext cx="9368444" cy="6400800"/>
          </a:xfrm>
          <a:prstGeom prst="rect">
            <a:avLst/>
          </a:prstGeom>
        </p:spPr>
      </p:pic>
      <p:sp>
        <p:nvSpPr>
          <p:cNvPr id="6" name="Oval 5">
            <a:extLst>
              <a:ext uri="{FF2B5EF4-FFF2-40B4-BE49-F238E27FC236}">
                <a16:creationId xmlns:a16="http://schemas.microsoft.com/office/drawing/2014/main" id="{B9C7509E-3052-41D0-9FEE-59947FEAF11B}"/>
              </a:ext>
            </a:extLst>
          </p:cNvPr>
          <p:cNvSpPr/>
          <p:nvPr/>
        </p:nvSpPr>
        <p:spPr>
          <a:xfrm>
            <a:off x="228600" y="5280818"/>
            <a:ext cx="3219983" cy="14779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What happened!?</a:t>
            </a:r>
          </a:p>
        </p:txBody>
      </p:sp>
    </p:spTree>
    <p:extLst>
      <p:ext uri="{BB962C8B-B14F-4D97-AF65-F5344CB8AC3E}">
        <p14:creationId xmlns:p14="http://schemas.microsoft.com/office/powerpoint/2010/main" val="6297751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09D7E-A371-4809-BB54-AAA1A80BA6E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F11A727-905C-4527-8916-BF87A8588417}"/>
              </a:ext>
            </a:extLst>
          </p:cNvPr>
          <p:cNvSpPr>
            <a:spLocks noGrp="1"/>
          </p:cNvSpPr>
          <p:nvPr>
            <p:ph idx="1"/>
          </p:nvPr>
        </p:nvSpPr>
        <p:spPr>
          <a:xfrm>
            <a:off x="2057400" y="3962400"/>
            <a:ext cx="7410450" cy="4525963"/>
          </a:xfrm>
        </p:spPr>
        <p:txBody>
          <a:bodyPr/>
          <a:lstStyle/>
          <a:p>
            <a:endParaRPr lang="en-US" dirty="0"/>
          </a:p>
        </p:txBody>
      </p:sp>
      <p:pic>
        <p:nvPicPr>
          <p:cNvPr id="4" name="Picture 3">
            <a:extLst>
              <a:ext uri="{FF2B5EF4-FFF2-40B4-BE49-F238E27FC236}">
                <a16:creationId xmlns:a16="http://schemas.microsoft.com/office/drawing/2014/main" id="{7005AAB1-6814-4822-8846-A332CE719694}"/>
              </a:ext>
            </a:extLst>
          </p:cNvPr>
          <p:cNvPicPr>
            <a:picLocks noChangeAspect="1"/>
          </p:cNvPicPr>
          <p:nvPr/>
        </p:nvPicPr>
        <p:blipFill>
          <a:blip r:embed="rId2"/>
          <a:stretch>
            <a:fillRect/>
          </a:stretch>
        </p:blipFill>
        <p:spPr>
          <a:xfrm>
            <a:off x="1732380" y="-381515"/>
            <a:ext cx="5811419" cy="7334011"/>
          </a:xfrm>
          <a:prstGeom prst="rect">
            <a:avLst/>
          </a:prstGeom>
        </p:spPr>
      </p:pic>
      <p:sp>
        <p:nvSpPr>
          <p:cNvPr id="5" name="Rectangle 4">
            <a:extLst>
              <a:ext uri="{FF2B5EF4-FFF2-40B4-BE49-F238E27FC236}">
                <a16:creationId xmlns:a16="http://schemas.microsoft.com/office/drawing/2014/main" id="{3613191C-B739-4B37-9499-1A8ECE49BB8D}"/>
              </a:ext>
            </a:extLst>
          </p:cNvPr>
          <p:cNvSpPr/>
          <p:nvPr/>
        </p:nvSpPr>
        <p:spPr>
          <a:xfrm>
            <a:off x="16412" y="6100718"/>
            <a:ext cx="2743200" cy="60016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charset="0"/>
                <a:ea typeface="+mn-ea"/>
                <a:cs typeface="+mn-cs"/>
                <a:hlinkClick r:id="rId3"/>
              </a:rPr>
              <a:t>http://www.todayifoundout.com/wp-content/uploads/2013/08/tv-dinner.jpg</a:t>
            </a:r>
            <a:endParaRPr kumimoji="0" lang="en-US" sz="11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4243076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26AE4-D4E1-49C3-B1AC-869AFD4FA7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CEAFCCD-3613-4BE2-B31E-13305EEC165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8EC65AA-FA1C-4E0A-832F-68C899AB9377}"/>
              </a:ext>
            </a:extLst>
          </p:cNvPr>
          <p:cNvPicPr>
            <a:picLocks noChangeAspect="1"/>
          </p:cNvPicPr>
          <p:nvPr/>
        </p:nvPicPr>
        <p:blipFill>
          <a:blip r:embed="rId2"/>
          <a:stretch>
            <a:fillRect/>
          </a:stretch>
        </p:blipFill>
        <p:spPr>
          <a:xfrm>
            <a:off x="723900" y="0"/>
            <a:ext cx="7696200" cy="7109709"/>
          </a:xfrm>
          <a:prstGeom prst="rect">
            <a:avLst/>
          </a:prstGeom>
        </p:spPr>
      </p:pic>
      <p:sp>
        <p:nvSpPr>
          <p:cNvPr id="5" name="Rectangle 4">
            <a:extLst>
              <a:ext uri="{FF2B5EF4-FFF2-40B4-BE49-F238E27FC236}">
                <a16:creationId xmlns:a16="http://schemas.microsoft.com/office/drawing/2014/main" id="{C0977BE9-C6F1-4B53-A20C-DC527ACFE1EC}"/>
              </a:ext>
            </a:extLst>
          </p:cNvPr>
          <p:cNvSpPr/>
          <p:nvPr/>
        </p:nvSpPr>
        <p:spPr>
          <a:xfrm>
            <a:off x="3179298" y="2133600"/>
            <a:ext cx="4572000" cy="553998"/>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hlinkClick r:id="rId3"/>
              </a:rPr>
              <a:t>https://www.bigcountryhomepage.com/news/main-news/national-ffa-week-brings-to-light-the-decline-in-youth-agriculture-involvement/1806424921</a:t>
            </a: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1822561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71C38-687E-4647-8B10-7E4D13AFF06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A6AC8F0-608A-47E6-908F-19385B31DCE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C7F4441-1653-4ED8-ADC5-588286971733}"/>
              </a:ext>
            </a:extLst>
          </p:cNvPr>
          <p:cNvPicPr>
            <a:picLocks noChangeAspect="1"/>
          </p:cNvPicPr>
          <p:nvPr/>
        </p:nvPicPr>
        <p:blipFill>
          <a:blip r:embed="rId2"/>
          <a:stretch>
            <a:fillRect/>
          </a:stretch>
        </p:blipFill>
        <p:spPr>
          <a:xfrm>
            <a:off x="209200" y="493542"/>
            <a:ext cx="8725600" cy="6162455"/>
          </a:xfrm>
          <a:prstGeom prst="rect">
            <a:avLst/>
          </a:prstGeom>
        </p:spPr>
      </p:pic>
    </p:spTree>
    <p:extLst>
      <p:ext uri="{BB962C8B-B14F-4D97-AF65-F5344CB8AC3E}">
        <p14:creationId xmlns:p14="http://schemas.microsoft.com/office/powerpoint/2010/main" val="14738537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B7CCD-1C30-4A29-BCE3-D5AF7ECC7F9F}"/>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D4880777-A2F5-4E22-944E-70213934E9DF}"/>
              </a:ext>
            </a:extLst>
          </p:cNvPr>
          <p:cNvPicPr>
            <a:picLocks noChangeAspect="1"/>
          </p:cNvPicPr>
          <p:nvPr/>
        </p:nvPicPr>
        <p:blipFill>
          <a:blip r:embed="rId2"/>
          <a:stretch>
            <a:fillRect/>
          </a:stretch>
        </p:blipFill>
        <p:spPr>
          <a:xfrm>
            <a:off x="167999" y="418697"/>
            <a:ext cx="9112799" cy="1380373"/>
          </a:xfrm>
          <a:prstGeom prst="rect">
            <a:avLst/>
          </a:prstGeom>
        </p:spPr>
      </p:pic>
      <p:pic>
        <p:nvPicPr>
          <p:cNvPr id="5" name="Picture 4">
            <a:extLst>
              <a:ext uri="{FF2B5EF4-FFF2-40B4-BE49-F238E27FC236}">
                <a16:creationId xmlns:a16="http://schemas.microsoft.com/office/drawing/2014/main" id="{DE57E4D0-59D9-4033-9CA0-C75B5E789EC5}"/>
              </a:ext>
            </a:extLst>
          </p:cNvPr>
          <p:cNvPicPr>
            <a:picLocks noChangeAspect="1"/>
          </p:cNvPicPr>
          <p:nvPr/>
        </p:nvPicPr>
        <p:blipFill>
          <a:blip r:embed="rId3"/>
          <a:stretch>
            <a:fillRect/>
          </a:stretch>
        </p:blipFill>
        <p:spPr>
          <a:xfrm>
            <a:off x="998108" y="1952302"/>
            <a:ext cx="7147784" cy="4020629"/>
          </a:xfrm>
          <a:prstGeom prst="rect">
            <a:avLst/>
          </a:prstGeom>
        </p:spPr>
      </p:pic>
      <p:sp>
        <p:nvSpPr>
          <p:cNvPr id="6" name="Rectangle 5">
            <a:extLst>
              <a:ext uri="{FF2B5EF4-FFF2-40B4-BE49-F238E27FC236}">
                <a16:creationId xmlns:a16="http://schemas.microsoft.com/office/drawing/2014/main" id="{551C1E08-D489-4954-A884-DB04F1473683}"/>
              </a:ext>
            </a:extLst>
          </p:cNvPr>
          <p:cNvSpPr/>
          <p:nvPr/>
        </p:nvSpPr>
        <p:spPr>
          <a:xfrm>
            <a:off x="2438399" y="6176755"/>
            <a:ext cx="4572000" cy="1015663"/>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https://www.usatoday.com/story/money/business/2018/0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5/17/farm-income-could-lowest-12-years-prices-fall/618204002/</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6065816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913900B-894B-4AC7-AB39-B97F35B268B8}"/>
              </a:ext>
            </a:extLst>
          </p:cNvPr>
          <p:cNvPicPr>
            <a:picLocks noChangeAspect="1"/>
          </p:cNvPicPr>
          <p:nvPr/>
        </p:nvPicPr>
        <p:blipFill>
          <a:blip r:embed="rId2"/>
          <a:stretch>
            <a:fillRect/>
          </a:stretch>
        </p:blipFill>
        <p:spPr>
          <a:xfrm>
            <a:off x="124799" y="3060163"/>
            <a:ext cx="3834360" cy="2204002"/>
          </a:xfrm>
          <a:prstGeom prst="rect">
            <a:avLst/>
          </a:prstGeom>
        </p:spPr>
      </p:pic>
      <p:pic>
        <p:nvPicPr>
          <p:cNvPr id="4" name="Picture 3">
            <a:extLst>
              <a:ext uri="{FF2B5EF4-FFF2-40B4-BE49-F238E27FC236}">
                <a16:creationId xmlns:a16="http://schemas.microsoft.com/office/drawing/2014/main" id="{5E168E97-98D6-4C4C-8E1C-D821FCB087B1}"/>
              </a:ext>
            </a:extLst>
          </p:cNvPr>
          <p:cNvPicPr>
            <a:picLocks noChangeAspect="1"/>
          </p:cNvPicPr>
          <p:nvPr/>
        </p:nvPicPr>
        <p:blipFill>
          <a:blip r:embed="rId3"/>
          <a:stretch>
            <a:fillRect/>
          </a:stretch>
        </p:blipFill>
        <p:spPr>
          <a:xfrm>
            <a:off x="1905000" y="0"/>
            <a:ext cx="5867400" cy="2196447"/>
          </a:xfrm>
          <a:prstGeom prst="rect">
            <a:avLst/>
          </a:prstGeom>
        </p:spPr>
      </p:pic>
      <p:sp>
        <p:nvSpPr>
          <p:cNvPr id="7" name="Rectangle 6">
            <a:extLst>
              <a:ext uri="{FF2B5EF4-FFF2-40B4-BE49-F238E27FC236}">
                <a16:creationId xmlns:a16="http://schemas.microsoft.com/office/drawing/2014/main" id="{0EA9A652-1132-460B-BACC-3B7AE81D0832}"/>
              </a:ext>
            </a:extLst>
          </p:cNvPr>
          <p:cNvSpPr/>
          <p:nvPr/>
        </p:nvSpPr>
        <p:spPr>
          <a:xfrm>
            <a:off x="333375" y="5999946"/>
            <a:ext cx="3143250" cy="95410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hlinkClick r:id="rId4"/>
              </a:rPr>
              <a:t>http://www.arcgis.com/home/webmap/viewer.html?webmap=5d00cc308cb940ae826074c66a5b5561</a:t>
            </a:r>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p:txBody>
      </p:sp>
      <mc:AlternateContent xmlns:mc="http://schemas.openxmlformats.org/markup-compatibility/2006">
        <mc:Choice xmlns:p14="http://schemas.microsoft.com/office/powerpoint/2010/main" xmlns:aink="http://schemas.microsoft.com/office/drawing/2016/ink" xmlns="" Requires="p14 aink">
          <p:contentPart p14:bwMode="auto" r:id="rId5">
            <p14:nvContentPartPr>
              <p14:cNvPr id="8" name="Ink 7">
                <a:extLst>
                  <a:ext uri="{FF2B5EF4-FFF2-40B4-BE49-F238E27FC236}">
                    <a16:creationId xmlns:a16="http://schemas.microsoft.com/office/drawing/2014/main" id="{A3C722EA-ADD0-4FB3-8E58-0B2C4593312E}"/>
                  </a:ext>
                </a:extLst>
              </p14:cNvPr>
              <p14:cNvContentPartPr/>
              <p14:nvPr/>
            </p14:nvContentPartPr>
            <p14:xfrm>
              <a:off x="4345505" y="4120643"/>
              <a:ext cx="1338480" cy="634680"/>
            </p14:xfrm>
          </p:contentPart>
        </mc:Choice>
        <mc:Fallback>
          <p:pic>
            <p:nvPicPr>
              <p:cNvPr id="8" name="Ink 7">
                <a:extLst>
                  <a:ext uri="{FF2B5EF4-FFF2-40B4-BE49-F238E27FC236}">
                    <a16:creationId xmlns:a16="http://schemas.microsoft.com/office/drawing/2014/main" id="{A3C722EA-ADD0-4FB3-8E58-0B2C4593312E}"/>
                  </a:ext>
                </a:extLst>
              </p:cNvPr>
              <p:cNvPicPr/>
              <p:nvPr/>
            </p:nvPicPr>
            <p:blipFill>
              <a:blip r:embed="rId6"/>
              <a:stretch>
                <a:fillRect/>
              </a:stretch>
            </p:blipFill>
            <p:spPr>
              <a:xfrm>
                <a:off x="4327865" y="4103003"/>
                <a:ext cx="1374120" cy="67032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7">
            <p14:nvContentPartPr>
              <p14:cNvPr id="9" name="Ink 8">
                <a:extLst>
                  <a:ext uri="{FF2B5EF4-FFF2-40B4-BE49-F238E27FC236}">
                    <a16:creationId xmlns:a16="http://schemas.microsoft.com/office/drawing/2014/main" id="{5FB39BC8-AE99-49D7-A872-DE4598BF62BA}"/>
                  </a:ext>
                </a:extLst>
              </p14:cNvPr>
              <p14:cNvContentPartPr/>
              <p14:nvPr/>
            </p14:nvContentPartPr>
            <p14:xfrm>
              <a:off x="562625" y="1110683"/>
              <a:ext cx="360" cy="360"/>
            </p14:xfrm>
          </p:contentPart>
        </mc:Choice>
        <mc:Fallback>
          <p:pic>
            <p:nvPicPr>
              <p:cNvPr id="9" name="Ink 8">
                <a:extLst>
                  <a:ext uri="{FF2B5EF4-FFF2-40B4-BE49-F238E27FC236}">
                    <a16:creationId xmlns:a16="http://schemas.microsoft.com/office/drawing/2014/main" id="{5FB39BC8-AE99-49D7-A872-DE4598BF62BA}"/>
                  </a:ext>
                </a:extLst>
              </p:cNvPr>
              <p:cNvPicPr/>
              <p:nvPr/>
            </p:nvPicPr>
            <p:blipFill>
              <a:blip r:embed="rId8"/>
              <a:stretch>
                <a:fillRect/>
              </a:stretch>
            </p:blipFill>
            <p:spPr>
              <a:xfrm>
                <a:off x="544625" y="1093043"/>
                <a:ext cx="36000" cy="36000"/>
              </a:xfrm>
              <a:prstGeom prst="rect">
                <a:avLst/>
              </a:prstGeom>
            </p:spPr>
          </p:pic>
        </mc:Fallback>
      </mc:AlternateContent>
      <p:pic>
        <p:nvPicPr>
          <p:cNvPr id="6" name="Picture 5">
            <a:extLst>
              <a:ext uri="{FF2B5EF4-FFF2-40B4-BE49-F238E27FC236}">
                <a16:creationId xmlns:a16="http://schemas.microsoft.com/office/drawing/2014/main" id="{8DE81264-96C4-4DF0-A0A8-6C820436CEC1}"/>
              </a:ext>
            </a:extLst>
          </p:cNvPr>
          <p:cNvPicPr>
            <a:picLocks noChangeAspect="1"/>
          </p:cNvPicPr>
          <p:nvPr/>
        </p:nvPicPr>
        <p:blipFill>
          <a:blip r:embed="rId9"/>
          <a:stretch>
            <a:fillRect/>
          </a:stretch>
        </p:blipFill>
        <p:spPr>
          <a:xfrm>
            <a:off x="3606985" y="2374339"/>
            <a:ext cx="5412216" cy="4102661"/>
          </a:xfrm>
          <a:prstGeom prst="rect">
            <a:avLst/>
          </a:prstGeom>
        </p:spPr>
      </p:pic>
    </p:spTree>
    <p:extLst>
      <p:ext uri="{BB962C8B-B14F-4D97-AF65-F5344CB8AC3E}">
        <p14:creationId xmlns:p14="http://schemas.microsoft.com/office/powerpoint/2010/main" val="2722754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638719-7BD3-48A1-95B8-B3605492B9F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CD30B48-07E9-46F5-B51C-7D4E32666B98}"/>
              </a:ext>
            </a:extLst>
          </p:cNvPr>
          <p:cNvPicPr>
            <a:picLocks noChangeAspect="1"/>
          </p:cNvPicPr>
          <p:nvPr/>
        </p:nvPicPr>
        <p:blipFill>
          <a:blip r:embed="rId2"/>
          <a:stretch>
            <a:fillRect/>
          </a:stretch>
        </p:blipFill>
        <p:spPr>
          <a:xfrm>
            <a:off x="0" y="835025"/>
            <a:ext cx="9025440" cy="5291138"/>
          </a:xfrm>
          <a:prstGeom prst="rect">
            <a:avLst/>
          </a:prstGeom>
        </p:spPr>
      </p:pic>
    </p:spTree>
    <p:extLst>
      <p:ext uri="{BB962C8B-B14F-4D97-AF65-F5344CB8AC3E}">
        <p14:creationId xmlns:p14="http://schemas.microsoft.com/office/powerpoint/2010/main" val="39205766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1485900" y="115471"/>
            <a:ext cx="6172200" cy="742949"/>
          </a:xfrm>
          <a:prstGeom prst="rect">
            <a:avLst/>
          </a:prstGeom>
          <a:noFill/>
          <a:ln>
            <a:noFill/>
          </a:ln>
        </p:spPr>
        <p:txBody>
          <a:bodyPr vert="horz" lIns="68569" tIns="34275" rIns="68569" bIns="34275" rtlCol="0" anchor="ctr" anchorCtr="0">
            <a:noAutofit/>
          </a:bodyPr>
          <a:lstStyle/>
          <a:p>
            <a:pPr algn="ctr">
              <a:spcBef>
                <a:spcPts val="0"/>
              </a:spcBef>
              <a:buClr>
                <a:schemeClr val="dk2"/>
              </a:buClr>
              <a:buSzPct val="25000"/>
            </a:pPr>
            <a:r>
              <a:rPr lang="en-US" sz="3000" b="1" dirty="0">
                <a:solidFill>
                  <a:schemeClr val="dk2"/>
                </a:solidFill>
                <a:latin typeface="Calibri"/>
                <a:ea typeface="Calibri"/>
                <a:cs typeface="Calibri"/>
                <a:sym typeface="Calibri"/>
              </a:rPr>
              <a:t>What is Food </a:t>
            </a:r>
            <a:r>
              <a:rPr lang="en-US" b="1" dirty="0">
                <a:solidFill>
                  <a:schemeClr val="tx1"/>
                </a:solidFill>
                <a:latin typeface="Calibri"/>
                <a:ea typeface="Calibri"/>
                <a:cs typeface="Calibri"/>
                <a:sym typeface="Calibri"/>
              </a:rPr>
              <a:t>S</a:t>
            </a:r>
            <a:r>
              <a:rPr lang="en-US" sz="3000" b="1" dirty="0">
                <a:solidFill>
                  <a:schemeClr val="dk2"/>
                </a:solidFill>
                <a:latin typeface="Calibri"/>
                <a:ea typeface="Calibri"/>
                <a:cs typeface="Calibri"/>
                <a:sym typeface="Calibri"/>
              </a:rPr>
              <a:t>ecurity?</a:t>
            </a:r>
          </a:p>
        </p:txBody>
      </p:sp>
      <p:sp>
        <p:nvSpPr>
          <p:cNvPr id="104" name="Shape 104"/>
          <p:cNvSpPr txBox="1">
            <a:spLocks noGrp="1"/>
          </p:cNvSpPr>
          <p:nvPr>
            <p:ph type="body" idx="1"/>
          </p:nvPr>
        </p:nvSpPr>
        <p:spPr>
          <a:xfrm>
            <a:off x="577298" y="3513342"/>
            <a:ext cx="7989404" cy="2571751"/>
          </a:xfrm>
          <a:prstGeom prst="rect">
            <a:avLst/>
          </a:prstGeom>
          <a:noFill/>
          <a:ln>
            <a:noFill/>
          </a:ln>
        </p:spPr>
        <p:txBody>
          <a:bodyPr vert="horz" lIns="68569" tIns="34275" rIns="68569" bIns="34275" rtlCol="0" anchor="t" anchorCtr="0">
            <a:noAutofit/>
          </a:bodyPr>
          <a:lstStyle/>
          <a:p>
            <a:pPr marL="0" indent="0">
              <a:lnSpc>
                <a:spcPct val="90000"/>
              </a:lnSpc>
              <a:spcBef>
                <a:spcPts val="0"/>
              </a:spcBef>
              <a:buClr>
                <a:schemeClr val="accent1"/>
              </a:buClr>
              <a:buSzPct val="25000"/>
              <a:buNone/>
            </a:pPr>
            <a:r>
              <a:rPr lang="en-US" sz="2800" dirty="0">
                <a:solidFill>
                  <a:schemeClr val="dk1"/>
                </a:solidFill>
                <a:latin typeface="Calibri"/>
                <a:ea typeface="Calibri"/>
                <a:cs typeface="Calibri"/>
                <a:sym typeface="Calibri"/>
              </a:rPr>
              <a:t>The USDA defines </a:t>
            </a:r>
            <a:r>
              <a:rPr lang="en-US" sz="2800" b="1" u="sng" dirty="0">
                <a:solidFill>
                  <a:schemeClr val="dk1"/>
                </a:solidFill>
                <a:latin typeface="Calibri"/>
                <a:ea typeface="Calibri"/>
                <a:cs typeface="Calibri"/>
                <a:sym typeface="Calibri"/>
              </a:rPr>
              <a:t>food </a:t>
            </a:r>
            <a:r>
              <a:rPr lang="en-US" sz="2800" b="1" i="1" u="sng" dirty="0">
                <a:solidFill>
                  <a:schemeClr val="dk1"/>
                </a:solidFill>
                <a:latin typeface="Calibri"/>
                <a:ea typeface="Calibri"/>
                <a:cs typeface="Calibri"/>
                <a:sym typeface="Calibri"/>
              </a:rPr>
              <a:t>security</a:t>
            </a:r>
            <a:r>
              <a:rPr lang="en-US" sz="2800" b="1" i="1" dirty="0">
                <a:solidFill>
                  <a:schemeClr val="dk1"/>
                </a:solidFill>
                <a:latin typeface="Calibri"/>
                <a:ea typeface="Calibri"/>
                <a:cs typeface="Calibri"/>
                <a:sym typeface="Calibri"/>
              </a:rPr>
              <a:t> </a:t>
            </a:r>
            <a:r>
              <a:rPr lang="en-US" sz="2800" i="1" dirty="0">
                <a:solidFill>
                  <a:schemeClr val="dk1"/>
                </a:solidFill>
                <a:latin typeface="Calibri"/>
                <a:ea typeface="Calibri"/>
                <a:cs typeface="Calibri"/>
                <a:sym typeface="Calibri"/>
              </a:rPr>
              <a:t>as having “consistent, dependable access to enough food for active, healthy living” </a:t>
            </a:r>
            <a:r>
              <a:rPr lang="en-US" sz="2800" dirty="0">
                <a:solidFill>
                  <a:schemeClr val="dk1"/>
                </a:solidFill>
                <a:latin typeface="Calibri"/>
                <a:ea typeface="Calibri"/>
                <a:cs typeface="Calibri"/>
                <a:sym typeface="Calibri"/>
              </a:rPr>
              <a:t>(Coleman-Jensen, et al., 2015).</a:t>
            </a:r>
          </a:p>
          <a:p>
            <a:pPr marL="0" indent="0">
              <a:lnSpc>
                <a:spcPct val="90000"/>
              </a:lnSpc>
              <a:spcBef>
                <a:spcPts val="395"/>
              </a:spcBef>
              <a:buClr>
                <a:schemeClr val="accent1"/>
              </a:buClr>
              <a:buSzPct val="25000"/>
              <a:buNone/>
            </a:pPr>
            <a:endParaRPr sz="2800" dirty="0">
              <a:solidFill>
                <a:schemeClr val="dk1"/>
              </a:solidFill>
              <a:latin typeface="Calibri"/>
              <a:ea typeface="Calibri"/>
              <a:cs typeface="Calibri"/>
              <a:sym typeface="Calibri"/>
            </a:endParaRPr>
          </a:p>
          <a:p>
            <a:pPr marL="0" indent="0">
              <a:lnSpc>
                <a:spcPct val="90000"/>
              </a:lnSpc>
              <a:spcBef>
                <a:spcPts val="395"/>
              </a:spcBef>
              <a:buClr>
                <a:schemeClr val="accent1"/>
              </a:buClr>
              <a:buSzPct val="25000"/>
              <a:buNone/>
            </a:pPr>
            <a:r>
              <a:rPr lang="en-US" sz="2800" b="1" u="sng" dirty="0">
                <a:solidFill>
                  <a:srgbClr val="FF0000"/>
                </a:solidFill>
                <a:latin typeface="Calibri"/>
                <a:ea typeface="Calibri"/>
                <a:cs typeface="Calibri"/>
                <a:sym typeface="Calibri"/>
              </a:rPr>
              <a:t>Food insecurity</a:t>
            </a:r>
            <a:r>
              <a:rPr lang="en-US" sz="2800" b="1" dirty="0">
                <a:solidFill>
                  <a:schemeClr val="dk1"/>
                </a:solidFill>
                <a:latin typeface="Calibri"/>
                <a:ea typeface="Calibri"/>
                <a:cs typeface="Calibri"/>
                <a:sym typeface="Calibri"/>
              </a:rPr>
              <a:t> </a:t>
            </a:r>
            <a:r>
              <a:rPr lang="en-US" sz="2800" dirty="0">
                <a:solidFill>
                  <a:schemeClr val="dk1"/>
                </a:solidFill>
                <a:latin typeface="Calibri"/>
                <a:ea typeface="Calibri"/>
                <a:cs typeface="Calibri"/>
                <a:sym typeface="Calibri"/>
              </a:rPr>
              <a:t>is hunger caused by lack of </a:t>
            </a:r>
            <a:r>
              <a:rPr lang="en-US" sz="2800" i="1" dirty="0">
                <a:solidFill>
                  <a:schemeClr val="dk1"/>
                </a:solidFill>
                <a:latin typeface="Calibri"/>
                <a:ea typeface="Calibri"/>
                <a:cs typeface="Calibri"/>
                <a:sym typeface="Calibri"/>
              </a:rPr>
              <a:t>“access to adequate food… limited by a lack of money and other resources” </a:t>
            </a:r>
            <a:r>
              <a:rPr lang="en-US" sz="2800" dirty="0">
                <a:solidFill>
                  <a:schemeClr val="dk1"/>
                </a:solidFill>
                <a:latin typeface="Calibri"/>
                <a:ea typeface="Calibri"/>
                <a:cs typeface="Calibri"/>
                <a:sym typeface="Calibri"/>
              </a:rPr>
              <a:t>(Coleman-Jensen, et al., 2015).</a:t>
            </a:r>
          </a:p>
          <a:p>
            <a:pPr marL="0" indent="0">
              <a:lnSpc>
                <a:spcPct val="90000"/>
              </a:lnSpc>
              <a:spcBef>
                <a:spcPts val="306"/>
              </a:spcBef>
              <a:buClr>
                <a:schemeClr val="accent1"/>
              </a:buClr>
              <a:buSzPct val="25000"/>
              <a:buNone/>
            </a:pPr>
            <a:endParaRPr sz="1530" dirty="0">
              <a:solidFill>
                <a:schemeClr val="dk1"/>
              </a:solidFill>
              <a:latin typeface="Arial"/>
              <a:ea typeface="Arial"/>
              <a:cs typeface="Arial"/>
              <a:sym typeface="Arial"/>
            </a:endParaRPr>
          </a:p>
        </p:txBody>
      </p:sp>
      <p:pic>
        <p:nvPicPr>
          <p:cNvPr id="105" name="Shape 105" descr="FullSizeRender.jpg"/>
          <p:cNvPicPr preferRelativeResize="0"/>
          <p:nvPr/>
        </p:nvPicPr>
        <p:blipFill rotWithShape="1">
          <a:blip r:embed="rId3">
            <a:alphaModFix/>
          </a:blip>
          <a:srcRect t="25707" b="6435"/>
          <a:stretch/>
        </p:blipFill>
        <p:spPr>
          <a:xfrm>
            <a:off x="4728703" y="772907"/>
            <a:ext cx="3716864" cy="2285790"/>
          </a:xfrm>
          <a:prstGeom prst="rect">
            <a:avLst/>
          </a:prstGeom>
          <a:noFill/>
          <a:ln>
            <a:noFill/>
          </a:ln>
        </p:spPr>
      </p:pic>
      <p:pic>
        <p:nvPicPr>
          <p:cNvPr id="106" name="Shape 106" descr="FullSizeRender (1).jpg"/>
          <p:cNvPicPr preferRelativeResize="0"/>
          <p:nvPr/>
        </p:nvPicPr>
        <p:blipFill rotWithShape="1">
          <a:blip r:embed="rId4">
            <a:alphaModFix/>
          </a:blip>
          <a:srcRect t="12636" b="27"/>
          <a:stretch/>
        </p:blipFill>
        <p:spPr>
          <a:xfrm>
            <a:off x="344397" y="861883"/>
            <a:ext cx="4070902" cy="2136497"/>
          </a:xfrm>
          <a:prstGeom prst="rect">
            <a:avLst/>
          </a:prstGeom>
          <a:noFill/>
          <a:ln>
            <a:noFill/>
          </a:ln>
        </p:spPr>
      </p:pic>
      <mc:AlternateContent xmlns:mc="http://schemas.openxmlformats.org/markup-compatibility/2006">
        <mc:Choice xmlns:p14="http://schemas.microsoft.com/office/powerpoint/2010/main" xmlns:aink="http://schemas.microsoft.com/office/drawing/2016/ink" xmlns="" Requires="p14 aink">
          <p:contentPart p14:bwMode="auto" r:id="rId5">
            <p14:nvContentPartPr>
              <p14:cNvPr id="2" name="Ink 1">
                <a:extLst>
                  <a:ext uri="{FF2B5EF4-FFF2-40B4-BE49-F238E27FC236}">
                    <a16:creationId xmlns:a16="http://schemas.microsoft.com/office/drawing/2014/main" id="{2FE5AD31-5617-464A-8BE0-AF078163CB20}"/>
                  </a:ext>
                </a:extLst>
              </p14:cNvPr>
              <p14:cNvContentPartPr/>
              <p14:nvPr/>
            </p14:nvContentPartPr>
            <p14:xfrm>
              <a:off x="2081465" y="4262123"/>
              <a:ext cx="360" cy="360"/>
            </p14:xfrm>
          </p:contentPart>
        </mc:Choice>
        <mc:Fallback>
          <p:pic>
            <p:nvPicPr>
              <p:cNvPr id="2" name="Ink 1">
                <a:extLst>
                  <a:ext uri="{FF2B5EF4-FFF2-40B4-BE49-F238E27FC236}">
                    <a16:creationId xmlns:a16="http://schemas.microsoft.com/office/drawing/2014/main" id="{2FE5AD31-5617-464A-8BE0-AF078163CB20}"/>
                  </a:ext>
                </a:extLst>
              </p:cNvPr>
              <p:cNvPicPr/>
              <p:nvPr/>
            </p:nvPicPr>
            <p:blipFill>
              <a:blip r:embed="rId6"/>
              <a:stretch>
                <a:fillRect/>
              </a:stretch>
            </p:blipFill>
            <p:spPr>
              <a:xfrm>
                <a:off x="2063825" y="4244483"/>
                <a:ext cx="36000" cy="3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7">
            <p14:nvContentPartPr>
              <p14:cNvPr id="3" name="Ink 2">
                <a:extLst>
                  <a:ext uri="{FF2B5EF4-FFF2-40B4-BE49-F238E27FC236}">
                    <a16:creationId xmlns:a16="http://schemas.microsoft.com/office/drawing/2014/main" id="{652B6597-7551-408F-9A56-5AA6C45DEF46}"/>
                  </a:ext>
                </a:extLst>
              </p14:cNvPr>
              <p14:cNvContentPartPr/>
              <p14:nvPr/>
            </p14:nvContentPartPr>
            <p14:xfrm>
              <a:off x="3179105" y="4501523"/>
              <a:ext cx="360" cy="360"/>
            </p14:xfrm>
          </p:contentPart>
        </mc:Choice>
        <mc:Fallback>
          <p:pic>
            <p:nvPicPr>
              <p:cNvPr id="3" name="Ink 2">
                <a:extLst>
                  <a:ext uri="{FF2B5EF4-FFF2-40B4-BE49-F238E27FC236}">
                    <a16:creationId xmlns:a16="http://schemas.microsoft.com/office/drawing/2014/main" id="{652B6597-7551-408F-9A56-5AA6C45DEF46}"/>
                  </a:ext>
                </a:extLst>
              </p:cNvPr>
              <p:cNvPicPr/>
              <p:nvPr/>
            </p:nvPicPr>
            <p:blipFill>
              <a:blip r:embed="rId8"/>
              <a:stretch>
                <a:fillRect/>
              </a:stretch>
            </p:blipFill>
            <p:spPr>
              <a:xfrm>
                <a:off x="3161105" y="4483523"/>
                <a:ext cx="36000" cy="3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9">
            <p14:nvContentPartPr>
              <p14:cNvPr id="4" name="Ink 3">
                <a:extLst>
                  <a:ext uri="{FF2B5EF4-FFF2-40B4-BE49-F238E27FC236}">
                    <a16:creationId xmlns:a16="http://schemas.microsoft.com/office/drawing/2014/main" id="{7FF45434-DFB1-4135-BC94-9D6D84EBF365}"/>
                  </a:ext>
                </a:extLst>
              </p14:cNvPr>
              <p14:cNvContentPartPr/>
              <p14:nvPr/>
            </p14:nvContentPartPr>
            <p14:xfrm>
              <a:off x="3783545" y="4107323"/>
              <a:ext cx="360" cy="360"/>
            </p14:xfrm>
          </p:contentPart>
        </mc:Choice>
        <mc:Fallback>
          <p:pic>
            <p:nvPicPr>
              <p:cNvPr id="4" name="Ink 3">
                <a:extLst>
                  <a:ext uri="{FF2B5EF4-FFF2-40B4-BE49-F238E27FC236}">
                    <a16:creationId xmlns:a16="http://schemas.microsoft.com/office/drawing/2014/main" id="{7FF45434-DFB1-4135-BC94-9D6D84EBF365}"/>
                  </a:ext>
                </a:extLst>
              </p:cNvPr>
              <p:cNvPicPr/>
              <p:nvPr/>
            </p:nvPicPr>
            <p:blipFill>
              <a:blip r:embed="rId10"/>
              <a:stretch>
                <a:fillRect/>
              </a:stretch>
            </p:blipFill>
            <p:spPr>
              <a:xfrm>
                <a:off x="3765545" y="4089683"/>
                <a:ext cx="36000" cy="3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1">
            <p14:nvContentPartPr>
              <p14:cNvPr id="5" name="Ink 4">
                <a:extLst>
                  <a:ext uri="{FF2B5EF4-FFF2-40B4-BE49-F238E27FC236}">
                    <a16:creationId xmlns:a16="http://schemas.microsoft.com/office/drawing/2014/main" id="{6BB1CDB8-89F2-4346-8187-B1945BB4AEDD}"/>
                  </a:ext>
                </a:extLst>
              </p14:cNvPr>
              <p14:cNvContentPartPr/>
              <p14:nvPr/>
            </p14:nvContentPartPr>
            <p14:xfrm>
              <a:off x="4374665" y="1476803"/>
              <a:ext cx="6120" cy="360"/>
            </p14:xfrm>
          </p:contentPart>
        </mc:Choice>
        <mc:Fallback>
          <p:pic>
            <p:nvPicPr>
              <p:cNvPr id="5" name="Ink 4">
                <a:extLst>
                  <a:ext uri="{FF2B5EF4-FFF2-40B4-BE49-F238E27FC236}">
                    <a16:creationId xmlns:a16="http://schemas.microsoft.com/office/drawing/2014/main" id="{6BB1CDB8-89F2-4346-8187-B1945BB4AEDD}"/>
                  </a:ext>
                </a:extLst>
              </p:cNvPr>
              <p:cNvPicPr/>
              <p:nvPr/>
            </p:nvPicPr>
            <p:blipFill>
              <a:blip r:embed="rId12"/>
              <a:stretch>
                <a:fillRect/>
              </a:stretch>
            </p:blipFill>
            <p:spPr>
              <a:xfrm>
                <a:off x="4357025" y="1458803"/>
                <a:ext cx="41760" cy="3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3">
            <p14:nvContentPartPr>
              <p14:cNvPr id="6" name="Ink 5">
                <a:extLst>
                  <a:ext uri="{FF2B5EF4-FFF2-40B4-BE49-F238E27FC236}">
                    <a16:creationId xmlns:a16="http://schemas.microsoft.com/office/drawing/2014/main" id="{14B93EA9-2D47-41C1-ACDA-18D5263F9614}"/>
                  </a:ext>
                </a:extLst>
              </p14:cNvPr>
              <p14:cNvContentPartPr/>
              <p14:nvPr/>
            </p14:nvContentPartPr>
            <p14:xfrm>
              <a:off x="5584265" y="4318643"/>
              <a:ext cx="360" cy="360"/>
            </p14:xfrm>
          </p:contentPart>
        </mc:Choice>
        <mc:Fallback>
          <p:pic>
            <p:nvPicPr>
              <p:cNvPr id="6" name="Ink 5">
                <a:extLst>
                  <a:ext uri="{FF2B5EF4-FFF2-40B4-BE49-F238E27FC236}">
                    <a16:creationId xmlns:a16="http://schemas.microsoft.com/office/drawing/2014/main" id="{14B93EA9-2D47-41C1-ACDA-18D5263F9614}"/>
                  </a:ext>
                </a:extLst>
              </p:cNvPr>
              <p:cNvPicPr/>
              <p:nvPr/>
            </p:nvPicPr>
            <p:blipFill>
              <a:blip r:embed="rId14"/>
              <a:stretch>
                <a:fillRect/>
              </a:stretch>
            </p:blipFill>
            <p:spPr>
              <a:xfrm>
                <a:off x="5566625" y="4300643"/>
                <a:ext cx="36000" cy="3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5">
            <p14:nvContentPartPr>
              <p14:cNvPr id="10" name="Ink 9">
                <a:extLst>
                  <a:ext uri="{FF2B5EF4-FFF2-40B4-BE49-F238E27FC236}">
                    <a16:creationId xmlns:a16="http://schemas.microsoft.com/office/drawing/2014/main" id="{E131CF9B-130C-4F01-8F5C-6CD6259834BB}"/>
                  </a:ext>
                </a:extLst>
              </p14:cNvPr>
              <p14:cNvContentPartPr/>
              <p14:nvPr/>
            </p14:nvContentPartPr>
            <p14:xfrm>
              <a:off x="4965425" y="5092283"/>
              <a:ext cx="14400" cy="360"/>
            </p14:xfrm>
          </p:contentPart>
        </mc:Choice>
        <mc:Fallback>
          <p:pic>
            <p:nvPicPr>
              <p:cNvPr id="10" name="Ink 9">
                <a:extLst>
                  <a:ext uri="{FF2B5EF4-FFF2-40B4-BE49-F238E27FC236}">
                    <a16:creationId xmlns:a16="http://schemas.microsoft.com/office/drawing/2014/main" id="{E131CF9B-130C-4F01-8F5C-6CD6259834BB}"/>
                  </a:ext>
                </a:extLst>
              </p:cNvPr>
              <p:cNvPicPr/>
              <p:nvPr/>
            </p:nvPicPr>
            <p:blipFill>
              <a:blip r:embed="rId16"/>
              <a:stretch>
                <a:fillRect/>
              </a:stretch>
            </p:blipFill>
            <p:spPr>
              <a:xfrm>
                <a:off x="4947333" y="5074283"/>
                <a:ext cx="50954" cy="36000"/>
              </a:xfrm>
              <a:prstGeom prst="rect">
                <a:avLst/>
              </a:prstGeom>
            </p:spPr>
          </p:pic>
        </mc:Fallback>
      </mc:AlternateContent>
    </p:spTree>
    <p:extLst>
      <p:ext uri="{BB962C8B-B14F-4D97-AF65-F5344CB8AC3E}">
        <p14:creationId xmlns:p14="http://schemas.microsoft.com/office/powerpoint/2010/main" val="21504205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a:off x="1143000" y="74881"/>
            <a:ext cx="6858000" cy="1113366"/>
          </a:xfrm>
          <a:prstGeom prst="rect">
            <a:avLst/>
          </a:prstGeom>
          <a:noFill/>
          <a:ln>
            <a:noFill/>
          </a:ln>
        </p:spPr>
        <p:txBody>
          <a:bodyPr vert="horz" lIns="68569" tIns="34275" rIns="68569" bIns="34275" rtlCol="0" anchor="ctr" anchorCtr="0">
            <a:noAutofit/>
          </a:bodyPr>
          <a:lstStyle/>
          <a:p>
            <a:pPr algn="ctr">
              <a:spcBef>
                <a:spcPts val="0"/>
              </a:spcBef>
              <a:buClr>
                <a:schemeClr val="dk2"/>
              </a:buClr>
              <a:buSzPct val="25000"/>
            </a:pPr>
            <a:r>
              <a:rPr lang="en-US" sz="3000" b="1" dirty="0">
                <a:solidFill>
                  <a:schemeClr val="dk2"/>
                </a:solidFill>
                <a:latin typeface="Arial" panose="020B0604020202020204" pitchFamily="34" charset="0"/>
                <a:ea typeface="Calibri"/>
                <a:cs typeface="Arial" panose="020B0604020202020204" pitchFamily="34" charset="0"/>
                <a:sym typeface="Calibri"/>
              </a:rPr>
              <a:t>How significant is the problem?</a:t>
            </a:r>
          </a:p>
        </p:txBody>
      </p:sp>
      <p:pic>
        <p:nvPicPr>
          <p:cNvPr id="2" name="Picture 1">
            <a:extLst>
              <a:ext uri="{FF2B5EF4-FFF2-40B4-BE49-F238E27FC236}">
                <a16:creationId xmlns:a16="http://schemas.microsoft.com/office/drawing/2014/main" id="{752F491A-61F8-4796-9AAD-8289ADFE50B5}"/>
              </a:ext>
            </a:extLst>
          </p:cNvPr>
          <p:cNvPicPr>
            <a:picLocks noChangeAspect="1"/>
          </p:cNvPicPr>
          <p:nvPr/>
        </p:nvPicPr>
        <p:blipFill>
          <a:blip r:embed="rId3"/>
          <a:stretch>
            <a:fillRect/>
          </a:stretch>
        </p:blipFill>
        <p:spPr>
          <a:xfrm>
            <a:off x="1047059" y="1151905"/>
            <a:ext cx="7049881" cy="5287411"/>
          </a:xfrm>
          <a:prstGeom prst="rect">
            <a:avLst/>
          </a:prstGeom>
        </p:spPr>
      </p:pic>
      <mc:AlternateContent xmlns:mc="http://schemas.openxmlformats.org/markup-compatibility/2006">
        <mc:Choice xmlns:p14="http://schemas.microsoft.com/office/powerpoint/2010/main" xmlns:aink="http://schemas.microsoft.com/office/drawing/2016/ink" xmlns="" Requires="p14 aink">
          <p:contentPart p14:bwMode="auto" r:id="rId4">
            <p14:nvContentPartPr>
              <p14:cNvPr id="3" name="Ink 2">
                <a:extLst>
                  <a:ext uri="{FF2B5EF4-FFF2-40B4-BE49-F238E27FC236}">
                    <a16:creationId xmlns:a16="http://schemas.microsoft.com/office/drawing/2014/main" id="{772032FF-5042-4F6A-B6F8-D214C502CF32}"/>
                  </a:ext>
                </a:extLst>
              </p14:cNvPr>
              <p14:cNvContentPartPr/>
              <p14:nvPr/>
            </p14:nvContentPartPr>
            <p14:xfrm>
              <a:off x="2320865" y="5063843"/>
              <a:ext cx="360" cy="360"/>
            </p14:xfrm>
          </p:contentPart>
        </mc:Choice>
        <mc:Fallback>
          <p:pic>
            <p:nvPicPr>
              <p:cNvPr id="3" name="Ink 2">
                <a:extLst>
                  <a:ext uri="{FF2B5EF4-FFF2-40B4-BE49-F238E27FC236}">
                    <a16:creationId xmlns:a16="http://schemas.microsoft.com/office/drawing/2014/main" id="{772032FF-5042-4F6A-B6F8-D214C502CF32}"/>
                  </a:ext>
                </a:extLst>
              </p:cNvPr>
              <p:cNvPicPr/>
              <p:nvPr/>
            </p:nvPicPr>
            <p:blipFill>
              <a:blip r:embed="rId5"/>
              <a:stretch>
                <a:fillRect/>
              </a:stretch>
            </p:blipFill>
            <p:spPr>
              <a:xfrm>
                <a:off x="2302865" y="5046203"/>
                <a:ext cx="36000" cy="3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6">
            <p14:nvContentPartPr>
              <p14:cNvPr id="4" name="Ink 3">
                <a:extLst>
                  <a:ext uri="{FF2B5EF4-FFF2-40B4-BE49-F238E27FC236}">
                    <a16:creationId xmlns:a16="http://schemas.microsoft.com/office/drawing/2014/main" id="{DB4DE6D0-869A-4274-8E52-7BFEB9046326}"/>
                  </a:ext>
                </a:extLst>
              </p14:cNvPr>
              <p14:cNvContentPartPr/>
              <p14:nvPr/>
            </p14:nvContentPartPr>
            <p14:xfrm>
              <a:off x="1772225" y="3389843"/>
              <a:ext cx="360" cy="360"/>
            </p14:xfrm>
          </p:contentPart>
        </mc:Choice>
        <mc:Fallback>
          <p:pic>
            <p:nvPicPr>
              <p:cNvPr id="4" name="Ink 3">
                <a:extLst>
                  <a:ext uri="{FF2B5EF4-FFF2-40B4-BE49-F238E27FC236}">
                    <a16:creationId xmlns:a16="http://schemas.microsoft.com/office/drawing/2014/main" id="{DB4DE6D0-869A-4274-8E52-7BFEB9046326}"/>
                  </a:ext>
                </a:extLst>
              </p:cNvPr>
              <p:cNvPicPr/>
              <p:nvPr/>
            </p:nvPicPr>
            <p:blipFill>
              <a:blip r:embed="rId7"/>
              <a:stretch>
                <a:fillRect/>
              </a:stretch>
            </p:blipFill>
            <p:spPr>
              <a:xfrm>
                <a:off x="1754225" y="3371843"/>
                <a:ext cx="36000" cy="3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8">
            <p14:nvContentPartPr>
              <p14:cNvPr id="5" name="Ink 4">
                <a:extLst>
                  <a:ext uri="{FF2B5EF4-FFF2-40B4-BE49-F238E27FC236}">
                    <a16:creationId xmlns:a16="http://schemas.microsoft.com/office/drawing/2014/main" id="{70F4B6EE-B8A0-4119-9F93-54694156CC59}"/>
                  </a:ext>
                </a:extLst>
              </p14:cNvPr>
              <p14:cNvContentPartPr/>
              <p14:nvPr/>
            </p14:nvContentPartPr>
            <p14:xfrm>
              <a:off x="1997225" y="2967923"/>
              <a:ext cx="360" cy="360"/>
            </p14:xfrm>
          </p:contentPart>
        </mc:Choice>
        <mc:Fallback>
          <p:pic>
            <p:nvPicPr>
              <p:cNvPr id="5" name="Ink 4">
                <a:extLst>
                  <a:ext uri="{FF2B5EF4-FFF2-40B4-BE49-F238E27FC236}">
                    <a16:creationId xmlns:a16="http://schemas.microsoft.com/office/drawing/2014/main" id="{70F4B6EE-B8A0-4119-9F93-54694156CC59}"/>
                  </a:ext>
                </a:extLst>
              </p:cNvPr>
              <p:cNvPicPr/>
              <p:nvPr/>
            </p:nvPicPr>
            <p:blipFill>
              <a:blip r:embed="rId5"/>
              <a:stretch>
                <a:fillRect/>
              </a:stretch>
            </p:blipFill>
            <p:spPr>
              <a:xfrm>
                <a:off x="1979225" y="2950283"/>
                <a:ext cx="36000" cy="3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9">
            <p14:nvContentPartPr>
              <p14:cNvPr id="6" name="Ink 5">
                <a:extLst>
                  <a:ext uri="{FF2B5EF4-FFF2-40B4-BE49-F238E27FC236}">
                    <a16:creationId xmlns:a16="http://schemas.microsoft.com/office/drawing/2014/main" id="{A9FB7D7D-17BF-43C7-94CF-D8D1E299454E}"/>
                  </a:ext>
                </a:extLst>
              </p14:cNvPr>
              <p14:cNvContentPartPr/>
              <p14:nvPr/>
            </p14:nvContentPartPr>
            <p14:xfrm>
              <a:off x="1504745" y="2714483"/>
              <a:ext cx="360" cy="360"/>
            </p14:xfrm>
          </p:contentPart>
        </mc:Choice>
        <mc:Fallback>
          <p:pic>
            <p:nvPicPr>
              <p:cNvPr id="6" name="Ink 5">
                <a:extLst>
                  <a:ext uri="{FF2B5EF4-FFF2-40B4-BE49-F238E27FC236}">
                    <a16:creationId xmlns:a16="http://schemas.microsoft.com/office/drawing/2014/main" id="{A9FB7D7D-17BF-43C7-94CF-D8D1E299454E}"/>
                  </a:ext>
                </a:extLst>
              </p:cNvPr>
              <p:cNvPicPr/>
              <p:nvPr/>
            </p:nvPicPr>
            <p:blipFill>
              <a:blip r:embed="rId10"/>
              <a:stretch>
                <a:fillRect/>
              </a:stretch>
            </p:blipFill>
            <p:spPr>
              <a:xfrm>
                <a:off x="1486745" y="269648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 8">
                <a:extLst>
                  <a:ext uri="{FF2B5EF4-FFF2-40B4-BE49-F238E27FC236}">
                    <a16:creationId xmlns:a16="http://schemas.microsoft.com/office/drawing/2014/main" id="{5D8A6196-FED1-4C1B-A23A-7D69EDC059BC}"/>
                  </a:ext>
                </a:extLst>
              </p14:cNvPr>
              <p14:cNvContentPartPr/>
              <p14:nvPr/>
            </p14:nvContentPartPr>
            <p14:xfrm>
              <a:off x="-1913455" y="1448363"/>
              <a:ext cx="360" cy="360"/>
            </p14:xfrm>
          </p:contentPart>
        </mc:Choice>
        <mc:Fallback xmlns="">
          <p:pic>
            <p:nvPicPr>
              <p:cNvPr id="9" name="Ink 8">
                <a:extLst>
                  <a:ext uri="{FF2B5EF4-FFF2-40B4-BE49-F238E27FC236}">
                    <a16:creationId xmlns:a16="http://schemas.microsoft.com/office/drawing/2014/main" id="{5D8A6196-FED1-4C1B-A23A-7D69EDC059BC}"/>
                  </a:ext>
                </a:extLst>
              </p:cNvPr>
              <p:cNvPicPr/>
              <p:nvPr/>
            </p:nvPicPr>
            <p:blipFill>
              <a:blip r:embed="rId12"/>
              <a:stretch>
                <a:fillRect/>
              </a:stretch>
            </p:blipFill>
            <p:spPr>
              <a:xfrm>
                <a:off x="-1922455" y="143972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Ink 9">
                <a:extLst>
                  <a:ext uri="{FF2B5EF4-FFF2-40B4-BE49-F238E27FC236}">
                    <a16:creationId xmlns:a16="http://schemas.microsoft.com/office/drawing/2014/main" id="{BF1F99EB-5700-40AC-B8AC-6478F0F617CF}"/>
                  </a:ext>
                </a:extLst>
              </p14:cNvPr>
              <p14:cNvContentPartPr/>
              <p14:nvPr/>
            </p14:nvContentPartPr>
            <p14:xfrm>
              <a:off x="4157945" y="3544283"/>
              <a:ext cx="6120" cy="360"/>
            </p14:xfrm>
          </p:contentPart>
        </mc:Choice>
        <mc:Fallback xmlns="">
          <p:pic>
            <p:nvPicPr>
              <p:cNvPr id="10" name="Ink 9">
                <a:extLst>
                  <a:ext uri="{FF2B5EF4-FFF2-40B4-BE49-F238E27FC236}">
                    <a16:creationId xmlns:a16="http://schemas.microsoft.com/office/drawing/2014/main" id="{BF1F99EB-5700-40AC-B8AC-6478F0F617CF}"/>
                  </a:ext>
                </a:extLst>
              </p:cNvPr>
              <p:cNvPicPr/>
              <p:nvPr/>
            </p:nvPicPr>
            <p:blipFill>
              <a:blip r:embed="rId14"/>
              <a:stretch>
                <a:fillRect/>
              </a:stretch>
            </p:blipFill>
            <p:spPr>
              <a:xfrm>
                <a:off x="4149305" y="3535643"/>
                <a:ext cx="237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 name="Ink 10">
                <a:extLst>
                  <a:ext uri="{FF2B5EF4-FFF2-40B4-BE49-F238E27FC236}">
                    <a16:creationId xmlns:a16="http://schemas.microsoft.com/office/drawing/2014/main" id="{1505FB81-CF90-44FB-9FFB-5C2801FBFE20}"/>
                  </a:ext>
                </a:extLst>
              </p14:cNvPr>
              <p14:cNvContentPartPr/>
              <p14:nvPr/>
            </p14:nvContentPartPr>
            <p14:xfrm>
              <a:off x="3623345" y="3178523"/>
              <a:ext cx="5760" cy="360"/>
            </p14:xfrm>
          </p:contentPart>
        </mc:Choice>
        <mc:Fallback xmlns="">
          <p:pic>
            <p:nvPicPr>
              <p:cNvPr id="11" name="Ink 10">
                <a:extLst>
                  <a:ext uri="{FF2B5EF4-FFF2-40B4-BE49-F238E27FC236}">
                    <a16:creationId xmlns:a16="http://schemas.microsoft.com/office/drawing/2014/main" id="{1505FB81-CF90-44FB-9FFB-5C2801FBFE20}"/>
                  </a:ext>
                </a:extLst>
              </p:cNvPr>
              <p:cNvPicPr/>
              <p:nvPr/>
            </p:nvPicPr>
            <p:blipFill>
              <a:blip r:embed="rId16"/>
              <a:stretch>
                <a:fillRect/>
              </a:stretch>
            </p:blipFill>
            <p:spPr>
              <a:xfrm>
                <a:off x="3614345" y="3169883"/>
                <a:ext cx="234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2" name="Ink 11">
                <a:extLst>
                  <a:ext uri="{FF2B5EF4-FFF2-40B4-BE49-F238E27FC236}">
                    <a16:creationId xmlns:a16="http://schemas.microsoft.com/office/drawing/2014/main" id="{5A67D863-07A5-4C1A-8AC6-84EA8A9F587B}"/>
                  </a:ext>
                </a:extLst>
              </p14:cNvPr>
              <p14:cNvContentPartPr/>
              <p14:nvPr/>
            </p14:nvContentPartPr>
            <p14:xfrm>
              <a:off x="2560265" y="3910043"/>
              <a:ext cx="360" cy="360"/>
            </p14:xfrm>
          </p:contentPart>
        </mc:Choice>
        <mc:Fallback xmlns="">
          <p:pic>
            <p:nvPicPr>
              <p:cNvPr id="12" name="Ink 11">
                <a:extLst>
                  <a:ext uri="{FF2B5EF4-FFF2-40B4-BE49-F238E27FC236}">
                    <a16:creationId xmlns:a16="http://schemas.microsoft.com/office/drawing/2014/main" id="{5A67D863-07A5-4C1A-8AC6-84EA8A9F587B}"/>
                  </a:ext>
                </a:extLst>
              </p:cNvPr>
              <p:cNvPicPr/>
              <p:nvPr/>
            </p:nvPicPr>
            <p:blipFill>
              <a:blip r:embed="rId12"/>
              <a:stretch>
                <a:fillRect/>
              </a:stretch>
            </p:blipFill>
            <p:spPr>
              <a:xfrm>
                <a:off x="2551265" y="390140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3" name="Ink 12">
                <a:extLst>
                  <a:ext uri="{FF2B5EF4-FFF2-40B4-BE49-F238E27FC236}">
                    <a16:creationId xmlns:a16="http://schemas.microsoft.com/office/drawing/2014/main" id="{73D986F0-373D-4CAB-8B5D-B8491D07FB64}"/>
                  </a:ext>
                </a:extLst>
              </p14:cNvPr>
              <p14:cNvContentPartPr/>
              <p14:nvPr/>
            </p14:nvContentPartPr>
            <p14:xfrm>
              <a:off x="-2828215" y="379163"/>
              <a:ext cx="360" cy="360"/>
            </p14:xfrm>
          </p:contentPart>
        </mc:Choice>
        <mc:Fallback xmlns="">
          <p:pic>
            <p:nvPicPr>
              <p:cNvPr id="13" name="Ink 12">
                <a:extLst>
                  <a:ext uri="{FF2B5EF4-FFF2-40B4-BE49-F238E27FC236}">
                    <a16:creationId xmlns:a16="http://schemas.microsoft.com/office/drawing/2014/main" id="{73D986F0-373D-4CAB-8B5D-B8491D07FB64}"/>
                  </a:ext>
                </a:extLst>
              </p:cNvPr>
              <p:cNvPicPr/>
              <p:nvPr/>
            </p:nvPicPr>
            <p:blipFill>
              <a:blip r:embed="rId12"/>
              <a:stretch>
                <a:fillRect/>
              </a:stretch>
            </p:blipFill>
            <p:spPr>
              <a:xfrm>
                <a:off x="-2836855" y="37052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4" name="Ink 13">
                <a:extLst>
                  <a:ext uri="{FF2B5EF4-FFF2-40B4-BE49-F238E27FC236}">
                    <a16:creationId xmlns:a16="http://schemas.microsoft.com/office/drawing/2014/main" id="{786FD055-12D5-4598-AAA8-33E864AAABD5}"/>
                  </a:ext>
                </a:extLst>
              </p14:cNvPr>
              <p14:cNvContentPartPr/>
              <p14:nvPr/>
            </p14:nvContentPartPr>
            <p14:xfrm>
              <a:off x="1307825" y="2531603"/>
              <a:ext cx="360" cy="360"/>
            </p14:xfrm>
          </p:contentPart>
        </mc:Choice>
        <mc:Fallback xmlns="">
          <p:pic>
            <p:nvPicPr>
              <p:cNvPr id="14" name="Ink 13">
                <a:extLst>
                  <a:ext uri="{FF2B5EF4-FFF2-40B4-BE49-F238E27FC236}">
                    <a16:creationId xmlns:a16="http://schemas.microsoft.com/office/drawing/2014/main" id="{786FD055-12D5-4598-AAA8-33E864AAABD5}"/>
                  </a:ext>
                </a:extLst>
              </p:cNvPr>
              <p:cNvPicPr/>
              <p:nvPr/>
            </p:nvPicPr>
            <p:blipFill>
              <a:blip r:embed="rId12"/>
              <a:stretch>
                <a:fillRect/>
              </a:stretch>
            </p:blipFill>
            <p:spPr>
              <a:xfrm>
                <a:off x="1299185" y="2522603"/>
                <a:ext cx="18000" cy="18000"/>
              </a:xfrm>
              <a:prstGeom prst="rect">
                <a:avLst/>
              </a:prstGeom>
            </p:spPr>
          </p:pic>
        </mc:Fallback>
      </mc:AlternateContent>
      <p:sp>
        <p:nvSpPr>
          <p:cNvPr id="15" name="TextBox 14">
            <a:extLst>
              <a:ext uri="{FF2B5EF4-FFF2-40B4-BE49-F238E27FC236}">
                <a16:creationId xmlns:a16="http://schemas.microsoft.com/office/drawing/2014/main" id="{9EEFFB5D-B40B-44AE-A787-2C9F62390444}"/>
              </a:ext>
            </a:extLst>
          </p:cNvPr>
          <p:cNvSpPr txBox="1"/>
          <p:nvPr/>
        </p:nvSpPr>
        <p:spPr>
          <a:xfrm>
            <a:off x="2534474" y="6439316"/>
            <a:ext cx="4020240" cy="369332"/>
          </a:xfrm>
          <a:prstGeom prst="rect">
            <a:avLst/>
          </a:prstGeom>
          <a:noFill/>
        </p:spPr>
        <p:txBody>
          <a:bodyPr wrap="square" rtlCol="0">
            <a:spAutoFit/>
          </a:bodyPr>
          <a:lstStyle/>
          <a:p>
            <a:r>
              <a:rPr lang="en-US" dirty="0"/>
              <a:t>USDA 2015 Food Insecurity Study</a:t>
            </a:r>
          </a:p>
        </p:txBody>
      </p:sp>
    </p:spTree>
    <p:extLst>
      <p:ext uri="{BB962C8B-B14F-4D97-AF65-F5344CB8AC3E}">
        <p14:creationId xmlns:p14="http://schemas.microsoft.com/office/powerpoint/2010/main" val="4241206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DE45B-49A5-42CD-AF56-AFC75E163914}"/>
              </a:ext>
            </a:extLst>
          </p:cNvPr>
          <p:cNvSpPr>
            <a:spLocks noGrp="1"/>
          </p:cNvSpPr>
          <p:nvPr>
            <p:ph type="title"/>
          </p:nvPr>
        </p:nvSpPr>
        <p:spPr/>
        <p:txBody>
          <a:bodyPr/>
          <a:lstStyle/>
          <a:p>
            <a:r>
              <a:rPr lang="en-US" dirty="0"/>
              <a:t>About me</a:t>
            </a:r>
          </a:p>
        </p:txBody>
      </p:sp>
      <p:sp>
        <p:nvSpPr>
          <p:cNvPr id="3" name="Content Placeholder 2">
            <a:extLst>
              <a:ext uri="{FF2B5EF4-FFF2-40B4-BE49-F238E27FC236}">
                <a16:creationId xmlns:a16="http://schemas.microsoft.com/office/drawing/2014/main" id="{18B7C33B-6CEE-45B3-BB1C-1243E7F29D1F}"/>
              </a:ext>
            </a:extLst>
          </p:cNvPr>
          <p:cNvSpPr>
            <a:spLocks noGrp="1"/>
          </p:cNvSpPr>
          <p:nvPr>
            <p:ph idx="1"/>
          </p:nvPr>
        </p:nvSpPr>
        <p:spPr>
          <a:xfrm>
            <a:off x="1066800" y="1447800"/>
            <a:ext cx="8077200" cy="4525963"/>
          </a:xfrm>
        </p:spPr>
        <p:txBody>
          <a:bodyPr/>
          <a:lstStyle/>
          <a:p>
            <a:r>
              <a:rPr lang="en-US" sz="2000" b="1" dirty="0"/>
              <a:t>Anthropologist</a:t>
            </a:r>
          </a:p>
          <a:p>
            <a:r>
              <a:rPr lang="en-US" sz="2000" dirty="0"/>
              <a:t>Ithaca College - 18 years - </a:t>
            </a:r>
            <a:r>
              <a:rPr lang="en-US" sz="2000" b="1" i="1" dirty="0"/>
              <a:t>Anthropology of Food</a:t>
            </a:r>
          </a:p>
          <a:p>
            <a:r>
              <a:rPr lang="en-US" sz="2000" dirty="0"/>
              <a:t>Native American collaborative farm project in Central New York – </a:t>
            </a:r>
            <a:r>
              <a:rPr lang="en-US" sz="2000" b="1" dirty="0"/>
              <a:t>Cayuga SHARE Farm</a:t>
            </a:r>
          </a:p>
          <a:p>
            <a:r>
              <a:rPr lang="en-US" sz="2000" b="1" dirty="0"/>
              <a:t>Hawai`i:  </a:t>
            </a:r>
            <a:r>
              <a:rPr lang="en-US" sz="2000" dirty="0"/>
              <a:t>Univ. of Hawai`i </a:t>
            </a:r>
            <a:r>
              <a:rPr lang="en-US" sz="2000" b="1" dirty="0"/>
              <a:t>College of Agriculture</a:t>
            </a:r>
            <a:endParaRPr lang="en-US" sz="2000" dirty="0"/>
          </a:p>
          <a:p>
            <a:r>
              <a:rPr lang="en-US" sz="2000" b="1" dirty="0"/>
              <a:t>Florida: </a:t>
            </a:r>
            <a:r>
              <a:rPr lang="en-US" sz="2000" dirty="0"/>
              <a:t>Farm Bureau, Tampa Bay Network to End Hunger, School Gardens</a:t>
            </a:r>
          </a:p>
          <a:p>
            <a:endParaRPr lang="en-US" dirty="0"/>
          </a:p>
        </p:txBody>
      </p:sp>
      <p:pic>
        <p:nvPicPr>
          <p:cNvPr id="4" name="Picture 3">
            <a:extLst>
              <a:ext uri="{FF2B5EF4-FFF2-40B4-BE49-F238E27FC236}">
                <a16:creationId xmlns:a16="http://schemas.microsoft.com/office/drawing/2014/main" id="{8ED48937-5411-4422-893A-CC66CF1D0CE3}"/>
              </a:ext>
            </a:extLst>
          </p:cNvPr>
          <p:cNvPicPr>
            <a:picLocks noChangeAspect="1"/>
          </p:cNvPicPr>
          <p:nvPr/>
        </p:nvPicPr>
        <p:blipFill>
          <a:blip r:embed="rId2"/>
          <a:stretch>
            <a:fillRect/>
          </a:stretch>
        </p:blipFill>
        <p:spPr>
          <a:xfrm>
            <a:off x="617765" y="4032097"/>
            <a:ext cx="3785214" cy="2825903"/>
          </a:xfrm>
          <a:prstGeom prst="rect">
            <a:avLst/>
          </a:prstGeom>
        </p:spPr>
      </p:pic>
      <p:pic>
        <p:nvPicPr>
          <p:cNvPr id="6" name="Picture 5">
            <a:extLst>
              <a:ext uri="{FF2B5EF4-FFF2-40B4-BE49-F238E27FC236}">
                <a16:creationId xmlns:a16="http://schemas.microsoft.com/office/drawing/2014/main" id="{4BC9B7A6-FF00-44C8-A62C-8BEC92FF1914}"/>
              </a:ext>
            </a:extLst>
          </p:cNvPr>
          <p:cNvPicPr>
            <a:picLocks noChangeAspect="1"/>
          </p:cNvPicPr>
          <p:nvPr/>
        </p:nvPicPr>
        <p:blipFill>
          <a:blip r:embed="rId3"/>
          <a:stretch>
            <a:fillRect/>
          </a:stretch>
        </p:blipFill>
        <p:spPr>
          <a:xfrm>
            <a:off x="4775020" y="4070547"/>
            <a:ext cx="3687116" cy="2749001"/>
          </a:xfrm>
          <a:prstGeom prst="rect">
            <a:avLst/>
          </a:prstGeom>
        </p:spPr>
      </p:pic>
    </p:spTree>
    <p:extLst>
      <p:ext uri="{BB962C8B-B14F-4D97-AF65-F5344CB8AC3E}">
        <p14:creationId xmlns:p14="http://schemas.microsoft.com/office/powerpoint/2010/main" val="10470877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40000"/>
            <a:lumOff val="60000"/>
          </a:schemeClr>
        </a:solidFill>
        <a:effectLst/>
      </p:bgPr>
    </p:bg>
    <p:spTree>
      <p:nvGrpSpPr>
        <p:cNvPr id="1" name="Shape 152"/>
        <p:cNvGrpSpPr/>
        <p:nvPr/>
      </p:nvGrpSpPr>
      <p:grpSpPr>
        <a:xfrm>
          <a:off x="0" y="0"/>
          <a:ext cx="0" cy="0"/>
          <a:chOff x="0" y="0"/>
          <a:chExt cx="0" cy="0"/>
        </a:xfrm>
      </p:grpSpPr>
      <p:sp>
        <p:nvSpPr>
          <p:cNvPr id="153" name="Shape 153"/>
          <p:cNvSpPr txBox="1">
            <a:spLocks noGrp="1"/>
          </p:cNvSpPr>
          <p:nvPr>
            <p:ph type="title"/>
          </p:nvPr>
        </p:nvSpPr>
        <p:spPr>
          <a:xfrm>
            <a:off x="1416037" y="293707"/>
            <a:ext cx="6432673" cy="769461"/>
          </a:xfrm>
          <a:prstGeom prst="rect">
            <a:avLst/>
          </a:prstGeom>
          <a:solidFill>
            <a:schemeClr val="bg2"/>
          </a:solidFill>
          <a:ln>
            <a:noFill/>
          </a:ln>
        </p:spPr>
        <p:txBody>
          <a:bodyPr vert="horz" lIns="68569" tIns="34275" rIns="68569" bIns="34275" rtlCol="0" anchor="ctr" anchorCtr="0">
            <a:noAutofit/>
          </a:bodyPr>
          <a:lstStyle/>
          <a:p>
            <a:pPr algn="ctr">
              <a:spcBef>
                <a:spcPts val="0"/>
              </a:spcBef>
              <a:buClr>
                <a:schemeClr val="dk2"/>
              </a:buClr>
              <a:buSzPct val="25000"/>
            </a:pPr>
            <a:r>
              <a:rPr lang="en-US" sz="3000" b="1" dirty="0">
                <a:solidFill>
                  <a:schemeClr val="dk2"/>
                </a:solidFill>
                <a:latin typeface="Calibri"/>
                <a:ea typeface="Calibri"/>
                <a:cs typeface="Calibri"/>
                <a:sym typeface="Calibri"/>
              </a:rPr>
              <a:t>How significant is the problem?</a:t>
            </a:r>
          </a:p>
        </p:txBody>
      </p:sp>
      <p:sp>
        <p:nvSpPr>
          <p:cNvPr id="154" name="Shape 154"/>
          <p:cNvSpPr txBox="1">
            <a:spLocks noGrp="1"/>
          </p:cNvSpPr>
          <p:nvPr>
            <p:ph type="body" idx="1"/>
          </p:nvPr>
        </p:nvSpPr>
        <p:spPr>
          <a:xfrm>
            <a:off x="98475" y="1149974"/>
            <a:ext cx="9067799" cy="3429000"/>
          </a:xfrm>
          <a:prstGeom prst="rect">
            <a:avLst/>
          </a:prstGeom>
          <a:noFill/>
          <a:ln>
            <a:noFill/>
          </a:ln>
        </p:spPr>
        <p:txBody>
          <a:bodyPr vert="horz" lIns="68569" tIns="34275" rIns="68569" bIns="34275" rtlCol="0" anchor="t" anchorCtr="0">
            <a:noAutofit/>
          </a:bodyPr>
          <a:lstStyle/>
          <a:p>
            <a:pPr marL="0" indent="0">
              <a:spcBef>
                <a:spcPts val="0"/>
              </a:spcBef>
              <a:buClr>
                <a:schemeClr val="accent1"/>
              </a:buClr>
              <a:buSzPct val="25000"/>
              <a:buNone/>
            </a:pPr>
            <a:r>
              <a:rPr lang="en-US" sz="2800" b="1" dirty="0">
                <a:solidFill>
                  <a:schemeClr val="tx1"/>
                </a:solidFill>
                <a:latin typeface="Calibri"/>
                <a:ea typeface="Calibri"/>
                <a:cs typeface="Calibri"/>
                <a:sym typeface="Calibri"/>
              </a:rPr>
              <a:t>Prevalence of food </a:t>
            </a:r>
            <a:r>
              <a:rPr lang="en-US" sz="2800" b="1" dirty="0">
                <a:solidFill>
                  <a:schemeClr val="dk1"/>
                </a:solidFill>
                <a:latin typeface="Calibri"/>
                <a:ea typeface="Calibri"/>
                <a:cs typeface="Calibri"/>
                <a:sym typeface="Calibri"/>
              </a:rPr>
              <a:t>insecurity reported on some campuses across the nation:</a:t>
            </a:r>
          </a:p>
          <a:p>
            <a:pPr marL="480060" indent="-155734">
              <a:spcBef>
                <a:spcPts val="390"/>
              </a:spcBef>
              <a:buClr>
                <a:schemeClr val="accent1"/>
              </a:buClr>
              <a:buSzPct val="100000"/>
              <a:buFont typeface="Calibri"/>
            </a:pPr>
            <a:r>
              <a:rPr lang="en-US" sz="2800" dirty="0">
                <a:solidFill>
                  <a:schemeClr val="dk1"/>
                </a:solidFill>
                <a:latin typeface="Calibri"/>
                <a:ea typeface="Calibri"/>
                <a:cs typeface="Calibri"/>
                <a:sym typeface="Calibri"/>
              </a:rPr>
              <a:t>University of California (Martinez, </a:t>
            </a:r>
            <a:r>
              <a:rPr lang="en-US" sz="2800" b="1" dirty="0">
                <a:solidFill>
                  <a:schemeClr val="dk1"/>
                </a:solidFill>
                <a:latin typeface="Calibri"/>
                <a:ea typeface="Calibri"/>
                <a:cs typeface="Calibri"/>
                <a:sym typeface="Calibri"/>
              </a:rPr>
              <a:t>2016): 	          42%</a:t>
            </a:r>
          </a:p>
          <a:p>
            <a:pPr marL="480060" indent="-155734">
              <a:spcBef>
                <a:spcPts val="390"/>
              </a:spcBef>
              <a:buClr>
                <a:schemeClr val="accent1"/>
              </a:buClr>
              <a:buSzPct val="100000"/>
              <a:buFont typeface="Calibri"/>
            </a:pPr>
            <a:r>
              <a:rPr lang="en-US" sz="2800" b="1" dirty="0">
                <a:solidFill>
                  <a:schemeClr val="dk1"/>
                </a:solidFill>
                <a:latin typeface="Calibri"/>
                <a:ea typeface="Calibri"/>
                <a:cs typeface="Calibri"/>
                <a:sym typeface="Calibri"/>
              </a:rPr>
              <a:t>City University of New York (Freudenberg, 2011):  39%</a:t>
            </a:r>
          </a:p>
          <a:p>
            <a:pPr marL="480060" indent="-155734">
              <a:spcBef>
                <a:spcPts val="390"/>
              </a:spcBef>
              <a:buClr>
                <a:schemeClr val="accent1"/>
              </a:buClr>
              <a:buSzPct val="100000"/>
              <a:buFont typeface="Calibri"/>
            </a:pPr>
            <a:r>
              <a:rPr lang="en-US" sz="2800" b="1" dirty="0">
                <a:solidFill>
                  <a:schemeClr val="dk1"/>
                </a:solidFill>
                <a:latin typeface="Calibri"/>
                <a:ea typeface="Calibri"/>
                <a:cs typeface="Calibri"/>
                <a:sym typeface="Calibri"/>
              </a:rPr>
              <a:t>University of Arkansas (</a:t>
            </a:r>
            <a:r>
              <a:rPr lang="en-US" sz="2800" b="1" dirty="0" err="1">
                <a:solidFill>
                  <a:schemeClr val="dk1"/>
                </a:solidFill>
                <a:latin typeface="Calibri"/>
                <a:ea typeface="Calibri"/>
                <a:cs typeface="Calibri"/>
                <a:sym typeface="Calibri"/>
              </a:rPr>
              <a:t>Lisnic</a:t>
            </a:r>
            <a:r>
              <a:rPr lang="en-US" sz="2800" b="1" dirty="0">
                <a:solidFill>
                  <a:schemeClr val="dk1"/>
                </a:solidFill>
                <a:latin typeface="Calibri"/>
                <a:ea typeface="Calibri"/>
                <a:cs typeface="Calibri"/>
                <a:sym typeface="Calibri"/>
              </a:rPr>
              <a:t>, 2016): 	      37% to 47% </a:t>
            </a:r>
          </a:p>
          <a:p>
            <a:pPr marL="480060" indent="-155734">
              <a:spcBef>
                <a:spcPts val="390"/>
              </a:spcBef>
              <a:buClr>
                <a:schemeClr val="accent1"/>
              </a:buClr>
              <a:buSzPct val="100000"/>
              <a:buFont typeface="Calibri"/>
            </a:pPr>
            <a:r>
              <a:rPr lang="en-US" sz="2800" b="1" dirty="0">
                <a:solidFill>
                  <a:schemeClr val="dk1"/>
                </a:solidFill>
                <a:latin typeface="Calibri"/>
                <a:ea typeface="Calibri"/>
                <a:cs typeface="Calibri"/>
                <a:sym typeface="Calibri"/>
              </a:rPr>
              <a:t>Bowling Green University, Ohi</a:t>
            </a:r>
            <a:r>
              <a:rPr lang="en-US" sz="2800" dirty="0">
                <a:solidFill>
                  <a:schemeClr val="dk1"/>
                </a:solidFill>
                <a:latin typeface="Calibri"/>
                <a:ea typeface="Calibri"/>
                <a:cs typeface="Calibri"/>
                <a:sym typeface="Calibri"/>
              </a:rPr>
              <a:t>o (Koller, 2014):        19%</a:t>
            </a:r>
          </a:p>
          <a:p>
            <a:pPr marL="137160" indent="-137160">
              <a:spcBef>
                <a:spcPts val="360"/>
              </a:spcBef>
              <a:buClr>
                <a:schemeClr val="accent1"/>
              </a:buClr>
              <a:buSzPct val="85000"/>
              <a:buNone/>
            </a:pPr>
            <a:endParaRPr sz="1800" dirty="0">
              <a:solidFill>
                <a:schemeClr val="dk1"/>
              </a:solidFill>
              <a:latin typeface="Arial"/>
              <a:ea typeface="Arial"/>
              <a:cs typeface="Arial"/>
              <a:sym typeface="Arial"/>
            </a:endParaRPr>
          </a:p>
          <a:p>
            <a:pPr marL="137160" indent="-137160">
              <a:spcBef>
                <a:spcPts val="360"/>
              </a:spcBef>
              <a:buClr>
                <a:schemeClr val="accent1"/>
              </a:buClr>
              <a:buSzPct val="85000"/>
              <a:buNone/>
            </a:pPr>
            <a:endParaRPr sz="1800" dirty="0">
              <a:solidFill>
                <a:schemeClr val="dk1"/>
              </a:solidFill>
              <a:latin typeface="Arial"/>
              <a:ea typeface="Arial"/>
              <a:cs typeface="Arial"/>
              <a:sym typeface="Arial"/>
            </a:endParaRPr>
          </a:p>
          <a:p>
            <a:pPr marL="137160" indent="-137160">
              <a:spcBef>
                <a:spcPts val="360"/>
              </a:spcBef>
              <a:buClr>
                <a:schemeClr val="accent1"/>
              </a:buClr>
              <a:buSzPct val="85000"/>
              <a:buNone/>
            </a:pPr>
            <a:endParaRPr sz="1800" dirty="0">
              <a:solidFill>
                <a:schemeClr val="dk1"/>
              </a:solidFill>
              <a:latin typeface="Arial"/>
              <a:ea typeface="Arial"/>
              <a:cs typeface="Arial"/>
              <a:sym typeface="Arial"/>
            </a:endParaRP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0636D93C-1A6D-45FB-9B8F-FE1B7BBC87A0}"/>
                  </a:ext>
                </a:extLst>
              </p14:cNvPr>
              <p14:cNvContentPartPr/>
              <p14:nvPr/>
            </p14:nvContentPartPr>
            <p14:xfrm>
              <a:off x="1181465" y="4880963"/>
              <a:ext cx="360" cy="360"/>
            </p14:xfrm>
          </p:contentPart>
        </mc:Choice>
        <mc:Fallback xmlns="">
          <p:pic>
            <p:nvPicPr>
              <p:cNvPr id="3" name="Ink 2">
                <a:extLst>
                  <a:ext uri="{FF2B5EF4-FFF2-40B4-BE49-F238E27FC236}">
                    <a16:creationId xmlns:a16="http://schemas.microsoft.com/office/drawing/2014/main" id="{0636D93C-1A6D-45FB-9B8F-FE1B7BBC87A0}"/>
                  </a:ext>
                </a:extLst>
              </p:cNvPr>
              <p:cNvPicPr/>
              <p:nvPr/>
            </p:nvPicPr>
            <p:blipFill>
              <a:blip r:embed="rId5"/>
              <a:stretch>
                <a:fillRect/>
              </a:stretch>
            </p:blipFill>
            <p:spPr>
              <a:xfrm>
                <a:off x="1172465" y="4872323"/>
                <a:ext cx="18000" cy="18000"/>
              </a:xfrm>
              <a:prstGeom prst="rect">
                <a:avLst/>
              </a:prstGeom>
            </p:spPr>
          </p:pic>
        </mc:Fallback>
      </mc:AlternateContent>
      <p:pic>
        <p:nvPicPr>
          <p:cNvPr id="2" name="Picture 1">
            <a:extLst>
              <a:ext uri="{FF2B5EF4-FFF2-40B4-BE49-F238E27FC236}">
                <a16:creationId xmlns:a16="http://schemas.microsoft.com/office/drawing/2014/main" id="{42F71E1B-A974-41BC-9202-F698B008E246}"/>
              </a:ext>
            </a:extLst>
          </p:cNvPr>
          <p:cNvPicPr>
            <a:picLocks noChangeAspect="1"/>
          </p:cNvPicPr>
          <p:nvPr/>
        </p:nvPicPr>
        <p:blipFill>
          <a:blip r:embed="rId6"/>
          <a:stretch>
            <a:fillRect/>
          </a:stretch>
        </p:blipFill>
        <p:spPr>
          <a:xfrm>
            <a:off x="228599" y="4419600"/>
            <a:ext cx="8348025" cy="1905000"/>
          </a:xfrm>
          <a:prstGeom prst="rect">
            <a:avLst/>
          </a:prstGeom>
          <a:solidFill>
            <a:schemeClr val="accent3">
              <a:lumMod val="60000"/>
              <a:lumOff val="40000"/>
            </a:schemeClr>
          </a:solidFill>
        </p:spPr>
      </p:pic>
      <p:pic>
        <p:nvPicPr>
          <p:cNvPr id="4" name="Picture 3">
            <a:extLst>
              <a:ext uri="{FF2B5EF4-FFF2-40B4-BE49-F238E27FC236}">
                <a16:creationId xmlns:a16="http://schemas.microsoft.com/office/drawing/2014/main" id="{9424D999-CEB5-4635-8494-F3646C377E4A}"/>
              </a:ext>
            </a:extLst>
          </p:cNvPr>
          <p:cNvPicPr>
            <a:picLocks noChangeAspect="1"/>
          </p:cNvPicPr>
          <p:nvPr/>
        </p:nvPicPr>
        <p:blipFill>
          <a:blip r:embed="rId7"/>
          <a:stretch>
            <a:fillRect/>
          </a:stretch>
        </p:blipFill>
        <p:spPr>
          <a:xfrm>
            <a:off x="6172201" y="4960581"/>
            <a:ext cx="2534548" cy="1783870"/>
          </a:xfrm>
          <a:prstGeom prst="rect">
            <a:avLst/>
          </a:prstGeom>
        </p:spPr>
      </p:pic>
      <p:sp>
        <p:nvSpPr>
          <p:cNvPr id="5" name="Rectangle 4">
            <a:extLst>
              <a:ext uri="{FF2B5EF4-FFF2-40B4-BE49-F238E27FC236}">
                <a16:creationId xmlns:a16="http://schemas.microsoft.com/office/drawing/2014/main" id="{7FF2D7EC-216E-4ACA-979B-AE73D3F3E7AD}"/>
              </a:ext>
            </a:extLst>
          </p:cNvPr>
          <p:cNvSpPr/>
          <p:nvPr/>
        </p:nvSpPr>
        <p:spPr>
          <a:xfrm>
            <a:off x="228599" y="6272916"/>
            <a:ext cx="4572000" cy="523220"/>
          </a:xfrm>
          <a:prstGeom prst="rect">
            <a:avLst/>
          </a:prstGeom>
        </p:spPr>
        <p:txBody>
          <a:bodyPr>
            <a:spAutoFit/>
          </a:bodyPr>
          <a:lstStyle/>
          <a:p>
            <a:r>
              <a:rPr lang="en-US" sz="1400" dirty="0">
                <a:hlinkClick r:id="rId8"/>
              </a:rPr>
              <a:t>http://exclusive.multibriefs.com/content/too-many-k-12-students-face-food-insecurity/education</a:t>
            </a:r>
            <a:r>
              <a:rPr lang="en-US" sz="1400" dirty="0"/>
              <a:t> </a:t>
            </a:r>
          </a:p>
        </p:txBody>
      </p:sp>
    </p:spTree>
    <p:extLst>
      <p:ext uri="{BB962C8B-B14F-4D97-AF65-F5344CB8AC3E}">
        <p14:creationId xmlns:p14="http://schemas.microsoft.com/office/powerpoint/2010/main" val="1910135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FDA985-74E3-4915-91D4-E04883F9782A}"/>
              </a:ext>
            </a:extLst>
          </p:cNvPr>
          <p:cNvPicPr>
            <a:picLocks noChangeAspect="1"/>
          </p:cNvPicPr>
          <p:nvPr/>
        </p:nvPicPr>
        <p:blipFill>
          <a:blip r:embed="rId2"/>
          <a:stretch>
            <a:fillRect/>
          </a:stretch>
        </p:blipFill>
        <p:spPr>
          <a:xfrm>
            <a:off x="-944465" y="-228600"/>
            <a:ext cx="10591385" cy="7086600"/>
          </a:xfrm>
          <a:prstGeom prst="rect">
            <a:avLst/>
          </a:prstGeom>
        </p:spPr>
      </p:pic>
      <p:sp>
        <p:nvSpPr>
          <p:cNvPr id="4" name="Rectangle 3">
            <a:extLst>
              <a:ext uri="{FF2B5EF4-FFF2-40B4-BE49-F238E27FC236}">
                <a16:creationId xmlns:a16="http://schemas.microsoft.com/office/drawing/2014/main" id="{2A89D0A5-002F-495F-A633-EB5F18F67E21}"/>
              </a:ext>
            </a:extLst>
          </p:cNvPr>
          <p:cNvSpPr/>
          <p:nvPr/>
        </p:nvSpPr>
        <p:spPr>
          <a:xfrm>
            <a:off x="534506" y="1828800"/>
            <a:ext cx="8074987" cy="2123658"/>
          </a:xfrm>
          <a:prstGeom prst="rect">
            <a:avLst/>
          </a:prstGeom>
          <a:solidFill>
            <a:schemeClr val="bg1">
              <a:alpha val="94000"/>
            </a:schemeClr>
          </a:solidFill>
        </p:spPr>
        <p:txBody>
          <a:bodyPr wrap="square" lIns="91440" tIns="45720" rIns="91440" bIns="45720">
            <a:spAutoFit/>
          </a:bodyPr>
          <a:lstStyle/>
          <a:p>
            <a:pPr algn="ctr"/>
            <a:r>
              <a:rPr lang="en-US" sz="4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We need to bring back </a:t>
            </a:r>
          </a:p>
          <a:p>
            <a:pPr algn="ctr"/>
            <a:r>
              <a:rPr lang="en-US" sz="4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local food production.  Everyone! Everywhere!</a:t>
            </a:r>
          </a:p>
        </p:txBody>
      </p:sp>
    </p:spTree>
    <p:extLst>
      <p:ext uri="{BB962C8B-B14F-4D97-AF65-F5344CB8AC3E}">
        <p14:creationId xmlns:p14="http://schemas.microsoft.com/office/powerpoint/2010/main" val="15660308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A8E42-4D9D-4EBC-BAAB-E36FCEFD5774}"/>
              </a:ext>
            </a:extLst>
          </p:cNvPr>
          <p:cNvSpPr>
            <a:spLocks noGrp="1"/>
          </p:cNvSpPr>
          <p:nvPr>
            <p:ph type="title"/>
          </p:nvPr>
        </p:nvSpPr>
        <p:spPr/>
        <p:txBody>
          <a:bodyPr/>
          <a:lstStyle/>
          <a:p>
            <a:r>
              <a:rPr lang="en-US" sz="2800" dirty="0"/>
              <a:t>Local Food Production &amp; Sustainability</a:t>
            </a:r>
          </a:p>
        </p:txBody>
      </p:sp>
      <p:sp>
        <p:nvSpPr>
          <p:cNvPr id="3" name="Content Placeholder 2">
            <a:extLst>
              <a:ext uri="{FF2B5EF4-FFF2-40B4-BE49-F238E27FC236}">
                <a16:creationId xmlns:a16="http://schemas.microsoft.com/office/drawing/2014/main" id="{7B297B13-6B55-4DCE-92DF-B981E46DF03B}"/>
              </a:ext>
            </a:extLst>
          </p:cNvPr>
          <p:cNvSpPr>
            <a:spLocks noGrp="1"/>
          </p:cNvSpPr>
          <p:nvPr>
            <p:ph idx="1"/>
          </p:nvPr>
        </p:nvSpPr>
        <p:spPr>
          <a:xfrm>
            <a:off x="1276350" y="1524000"/>
            <a:ext cx="7410450" cy="5134708"/>
          </a:xfrm>
        </p:spPr>
        <p:txBody>
          <a:bodyPr/>
          <a:lstStyle/>
          <a:p>
            <a:r>
              <a:rPr lang="en-US" sz="2000" dirty="0"/>
              <a:t>LFP &amp; </a:t>
            </a:r>
            <a:r>
              <a:rPr lang="en-US" sz="2000" b="1" dirty="0"/>
              <a:t>Sustainability</a:t>
            </a:r>
            <a:r>
              <a:rPr lang="en-US" sz="2000" dirty="0"/>
              <a:t> – depends on growing techniques, impacts to the ecosystem, carbon footprint, equity issues for labor, access, etc. &gt;&gt; the TBL</a:t>
            </a:r>
          </a:p>
          <a:p>
            <a:pPr marL="0" indent="0">
              <a:buNone/>
            </a:pPr>
            <a:endParaRPr lang="en-US" sz="800" dirty="0"/>
          </a:p>
          <a:p>
            <a:r>
              <a:rPr lang="en-US" sz="2400" b="1" dirty="0"/>
              <a:t>Local Food Production </a:t>
            </a:r>
            <a:r>
              <a:rPr lang="en-US" sz="2400" dirty="0"/>
              <a:t>has the potential to: </a:t>
            </a:r>
          </a:p>
          <a:p>
            <a:endParaRPr lang="en-US" sz="800" dirty="0"/>
          </a:p>
          <a:p>
            <a:pPr lvl="1">
              <a:buBlip>
                <a:blip r:embed="rId2">
                  <a:extLst>
                    <a:ext uri="{837473B0-CC2E-450A-ABE3-18F120FF3D39}">
                      <a1611:picAttrSrcUrl xmlns:a1611="http://schemas.microsoft.com/office/drawing/2016/11/main" xmlns="" r:id="rId3"/>
                    </a:ext>
                  </a:extLst>
                </a:blip>
              </a:buBlip>
            </a:pPr>
            <a:r>
              <a:rPr lang="en-US" sz="2000" dirty="0"/>
              <a:t>  </a:t>
            </a:r>
            <a:r>
              <a:rPr lang="en-US" sz="2000" b="1" dirty="0"/>
              <a:t>Increase resilience </a:t>
            </a:r>
            <a:r>
              <a:rPr lang="en-US" sz="2000" dirty="0"/>
              <a:t>(against climate events &amp;                                </a:t>
            </a:r>
          </a:p>
          <a:p>
            <a:pPr marL="457200" lvl="1" indent="0">
              <a:buNone/>
            </a:pPr>
            <a:r>
              <a:rPr lang="en-US" sz="2000" dirty="0"/>
              <a:t>        disruptions in food distribution)</a:t>
            </a:r>
          </a:p>
          <a:p>
            <a:pPr marL="457200" lvl="1" indent="0">
              <a:buNone/>
            </a:pPr>
            <a:endParaRPr lang="en-US" sz="800" dirty="0"/>
          </a:p>
          <a:p>
            <a:pPr lvl="1">
              <a:buBlip>
                <a:blip r:embed="rId2">
                  <a:extLst>
                    <a:ext uri="{837473B0-CC2E-450A-ABE3-18F120FF3D39}">
                      <a1611:picAttrSrcUrl xmlns:a1611="http://schemas.microsoft.com/office/drawing/2016/11/main" xmlns="" r:id="rId3"/>
                    </a:ext>
                  </a:extLst>
                </a:blip>
              </a:buBlip>
            </a:pPr>
            <a:r>
              <a:rPr lang="en-US" sz="2000" dirty="0"/>
              <a:t>  </a:t>
            </a:r>
            <a:r>
              <a:rPr lang="en-US" sz="2000" b="1" dirty="0"/>
              <a:t>Address food insecurity </a:t>
            </a:r>
            <a:r>
              <a:rPr lang="en-US" sz="2000" dirty="0"/>
              <a:t>– 1/3 of food farmers 	  produce goes uneaten -- $161.6 billion.  That’s enough 	  food waste to fill 44 Sears Towers every year.” Need       	  to </a:t>
            </a:r>
            <a:r>
              <a:rPr lang="en-US" sz="2000" b="1" dirty="0"/>
              <a:t>GLEAN.</a:t>
            </a:r>
          </a:p>
          <a:p>
            <a:pPr marL="457200" lvl="1" indent="0">
              <a:buNone/>
            </a:pPr>
            <a:endParaRPr lang="en-US" sz="800" b="1" dirty="0"/>
          </a:p>
          <a:p>
            <a:pPr lvl="1">
              <a:buBlip>
                <a:blip r:embed="rId2">
                  <a:extLst>
                    <a:ext uri="{837473B0-CC2E-450A-ABE3-18F120FF3D39}">
                      <a1611:picAttrSrcUrl xmlns:a1611="http://schemas.microsoft.com/office/drawing/2016/11/main" xmlns="" r:id="rId3"/>
                    </a:ext>
                  </a:extLst>
                </a:blip>
              </a:buBlip>
            </a:pPr>
            <a:r>
              <a:rPr lang="en-US" sz="2000" dirty="0">
                <a:solidFill>
                  <a:srgbClr val="000000"/>
                </a:solidFill>
              </a:rPr>
              <a:t>  </a:t>
            </a:r>
            <a:r>
              <a:rPr lang="en-US" sz="2000" b="1" dirty="0">
                <a:solidFill>
                  <a:srgbClr val="000000"/>
                </a:solidFill>
              </a:rPr>
              <a:t>Boost the local economy </a:t>
            </a:r>
            <a:r>
              <a:rPr lang="en-US" sz="2000" dirty="0">
                <a:solidFill>
                  <a:srgbClr val="000000"/>
                </a:solidFill>
              </a:rPr>
              <a:t> </a:t>
            </a:r>
          </a:p>
          <a:p>
            <a:pPr marL="457200" lvl="1" indent="0">
              <a:buNone/>
            </a:pPr>
            <a:r>
              <a:rPr lang="en-US" sz="2000" dirty="0">
                <a:solidFill>
                  <a:srgbClr val="000000"/>
                </a:solidFill>
              </a:rPr>
              <a:t> </a:t>
            </a:r>
            <a:endParaRPr lang="en-US" sz="800" dirty="0"/>
          </a:p>
          <a:p>
            <a:pPr lvl="1">
              <a:buBlip>
                <a:blip r:embed="rId2">
                  <a:extLst>
                    <a:ext uri="{837473B0-CC2E-450A-ABE3-18F120FF3D39}">
                      <a1611:picAttrSrcUrl xmlns:a1611="http://schemas.microsoft.com/office/drawing/2016/11/main" xmlns="" r:id="rId3"/>
                    </a:ext>
                  </a:extLst>
                </a:blip>
              </a:buBlip>
            </a:pPr>
            <a:r>
              <a:rPr lang="en-US" sz="2000" dirty="0"/>
              <a:t>  Provide a context for </a:t>
            </a:r>
            <a:r>
              <a:rPr lang="en-US" sz="2000" b="1" dirty="0"/>
              <a:t>education</a:t>
            </a:r>
            <a:r>
              <a:rPr lang="en-US" sz="2000" dirty="0"/>
              <a:t> for locals and visitors</a:t>
            </a:r>
          </a:p>
          <a:p>
            <a:pPr marL="457200" lvl="1" indent="0">
              <a:buNone/>
            </a:pPr>
            <a:endParaRPr lang="en-US" sz="2000" dirty="0"/>
          </a:p>
        </p:txBody>
      </p:sp>
      <p:sp>
        <p:nvSpPr>
          <p:cNvPr id="4" name="Rectangle 3">
            <a:extLst>
              <a:ext uri="{FF2B5EF4-FFF2-40B4-BE49-F238E27FC236}">
                <a16:creationId xmlns:a16="http://schemas.microsoft.com/office/drawing/2014/main" id="{62BE380D-34C5-4C39-AA84-10E82588A30E}"/>
              </a:ext>
            </a:extLst>
          </p:cNvPr>
          <p:cNvSpPr/>
          <p:nvPr/>
        </p:nvSpPr>
        <p:spPr>
          <a:xfrm>
            <a:off x="0" y="4091354"/>
            <a:ext cx="1143000" cy="2677656"/>
          </a:xfrm>
          <a:prstGeom prst="rect">
            <a:avLst/>
          </a:prstGeom>
        </p:spPr>
        <p:txBody>
          <a:bodyPr wrap="square">
            <a:spAutoFit/>
          </a:bodyPr>
          <a:lstStyle/>
          <a:p>
            <a:r>
              <a:rPr lang="en-US" sz="1400" dirty="0">
                <a:hlinkClick r:id="rId4"/>
              </a:rPr>
              <a:t>https://www.usda.gov/media/blog/2016/02/02/usda-innovations-reduce-food-waste-help-farmers-bounty-go-farther</a:t>
            </a:r>
            <a:r>
              <a:rPr lang="en-US" sz="1400" dirty="0"/>
              <a:t> </a:t>
            </a:r>
          </a:p>
        </p:txBody>
      </p:sp>
    </p:spTree>
    <p:extLst>
      <p:ext uri="{BB962C8B-B14F-4D97-AF65-F5344CB8AC3E}">
        <p14:creationId xmlns:p14="http://schemas.microsoft.com/office/powerpoint/2010/main" val="38684289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96535-DB45-4F3E-B541-240E285EF9EF}"/>
              </a:ext>
            </a:extLst>
          </p:cNvPr>
          <p:cNvSpPr>
            <a:spLocks noGrp="1"/>
          </p:cNvSpPr>
          <p:nvPr>
            <p:ph type="title"/>
          </p:nvPr>
        </p:nvSpPr>
        <p:spPr>
          <a:xfrm>
            <a:off x="1447800" y="476437"/>
            <a:ext cx="6496050" cy="762000"/>
          </a:xfrm>
        </p:spPr>
        <p:txBody>
          <a:bodyPr/>
          <a:lstStyle/>
          <a:p>
            <a:r>
              <a:rPr lang="en-US" sz="3200" dirty="0"/>
              <a:t>Challenges to Local Food Production &amp; Gardening</a:t>
            </a:r>
          </a:p>
        </p:txBody>
      </p:sp>
      <p:sp>
        <p:nvSpPr>
          <p:cNvPr id="3" name="Content Placeholder 2">
            <a:extLst>
              <a:ext uri="{FF2B5EF4-FFF2-40B4-BE49-F238E27FC236}">
                <a16:creationId xmlns:a16="http://schemas.microsoft.com/office/drawing/2014/main" id="{30EB1C3B-FECE-468F-AFF1-164A94D0AA98}"/>
              </a:ext>
            </a:extLst>
          </p:cNvPr>
          <p:cNvSpPr>
            <a:spLocks noGrp="1"/>
          </p:cNvSpPr>
          <p:nvPr>
            <p:ph idx="1"/>
          </p:nvPr>
        </p:nvSpPr>
        <p:spPr>
          <a:xfrm>
            <a:off x="1247775" y="1548744"/>
            <a:ext cx="7410450" cy="5105400"/>
          </a:xfrm>
        </p:spPr>
        <p:txBody>
          <a:bodyPr/>
          <a:lstStyle/>
          <a:p>
            <a:pPr marL="0" indent="0">
              <a:buNone/>
            </a:pPr>
            <a:r>
              <a:rPr lang="en-US" b="1" dirty="0"/>
              <a:t>General Challenges</a:t>
            </a:r>
          </a:p>
          <a:p>
            <a:pPr lvl="1">
              <a:buBlip>
                <a:blip r:embed="rId2">
                  <a:extLst>
                    <a:ext uri="{837473B0-CC2E-450A-ABE3-18F120FF3D39}">
                      <a1611:picAttrSrcUrl xmlns:a1611="http://schemas.microsoft.com/office/drawing/2016/11/main" xmlns="" r:id="rId3"/>
                    </a:ext>
                  </a:extLst>
                </a:blip>
              </a:buBlip>
            </a:pPr>
            <a:r>
              <a:rPr lang="en-US" sz="2400" dirty="0">
                <a:solidFill>
                  <a:srgbClr val="000000"/>
                </a:solidFill>
              </a:rPr>
              <a:t>Complacency of a centralized food system</a:t>
            </a:r>
          </a:p>
          <a:p>
            <a:pPr lvl="1">
              <a:buBlip>
                <a:blip r:embed="rId2">
                  <a:extLst>
                    <a:ext uri="{837473B0-CC2E-450A-ABE3-18F120FF3D39}">
                      <a1611:picAttrSrcUrl xmlns:a1611="http://schemas.microsoft.com/office/drawing/2016/11/main" xmlns="" r:id="rId3"/>
                    </a:ext>
                  </a:extLst>
                </a:blip>
              </a:buBlip>
            </a:pPr>
            <a:r>
              <a:rPr lang="en-US" sz="2400" dirty="0">
                <a:solidFill>
                  <a:srgbClr val="000000"/>
                </a:solidFill>
              </a:rPr>
              <a:t>Knowledge &amp; time</a:t>
            </a:r>
          </a:p>
          <a:p>
            <a:pPr lvl="1">
              <a:buBlip>
                <a:blip r:embed="rId2">
                  <a:extLst>
                    <a:ext uri="{837473B0-CC2E-450A-ABE3-18F120FF3D39}">
                      <a1611:picAttrSrcUrl xmlns:a1611="http://schemas.microsoft.com/office/drawing/2016/11/main" xmlns="" r:id="rId3"/>
                    </a:ext>
                  </a:extLst>
                </a:blip>
              </a:buBlip>
            </a:pPr>
            <a:r>
              <a:rPr lang="en-US" sz="2400" dirty="0">
                <a:solidFill>
                  <a:srgbClr val="000000"/>
                </a:solidFill>
              </a:rPr>
              <a:t>Access to land &amp; materials</a:t>
            </a:r>
          </a:p>
          <a:p>
            <a:pPr marL="0" indent="0">
              <a:buNone/>
            </a:pPr>
            <a:endParaRPr lang="en-US" sz="800" dirty="0"/>
          </a:p>
          <a:p>
            <a:pPr marL="0" indent="0">
              <a:buNone/>
            </a:pPr>
            <a:r>
              <a:rPr lang="en-US" b="1" dirty="0"/>
              <a:t>Challenges of School Gardens</a:t>
            </a:r>
          </a:p>
          <a:p>
            <a:pPr lvl="1">
              <a:buBlip>
                <a:blip r:embed="rId2">
                  <a:extLst>
                    <a:ext uri="{837473B0-CC2E-450A-ABE3-18F120FF3D39}">
                      <a1611:picAttrSrcUrl xmlns:a1611="http://schemas.microsoft.com/office/drawing/2016/11/main" xmlns="" r:id="rId3"/>
                    </a:ext>
                  </a:extLst>
                </a:blip>
              </a:buBlip>
            </a:pPr>
            <a:r>
              <a:rPr lang="en-US" sz="2400" dirty="0">
                <a:solidFill>
                  <a:srgbClr val="000000"/>
                </a:solidFill>
              </a:rPr>
              <a:t>Institutional commitment – school, district</a:t>
            </a:r>
          </a:p>
          <a:p>
            <a:pPr lvl="1">
              <a:buBlip>
                <a:blip r:embed="rId2">
                  <a:extLst>
                    <a:ext uri="{837473B0-CC2E-450A-ABE3-18F120FF3D39}">
                      <a1611:picAttrSrcUrl xmlns:a1611="http://schemas.microsoft.com/office/drawing/2016/11/main" xmlns="" r:id="rId3"/>
                    </a:ext>
                  </a:extLst>
                </a:blip>
              </a:buBlip>
            </a:pPr>
            <a:r>
              <a:rPr lang="en-US" sz="2400" dirty="0">
                <a:solidFill>
                  <a:srgbClr val="000000"/>
                </a:solidFill>
              </a:rPr>
              <a:t>Resources: time, funding, partners, curriculum</a:t>
            </a:r>
          </a:p>
          <a:p>
            <a:pPr lvl="1">
              <a:buBlip>
                <a:blip r:embed="rId2">
                  <a:extLst>
                    <a:ext uri="{837473B0-CC2E-450A-ABE3-18F120FF3D39}">
                      <a1611:picAttrSrcUrl xmlns:a1611="http://schemas.microsoft.com/office/drawing/2016/11/main" xmlns="" r:id="rId3"/>
                    </a:ext>
                  </a:extLst>
                </a:blip>
              </a:buBlip>
            </a:pPr>
            <a:r>
              <a:rPr lang="en-US" sz="2400" dirty="0">
                <a:solidFill>
                  <a:srgbClr val="000000"/>
                </a:solidFill>
              </a:rPr>
              <a:t>Teacher turnover</a:t>
            </a:r>
          </a:p>
          <a:p>
            <a:pPr lvl="1">
              <a:buBlip>
                <a:blip r:embed="rId2">
                  <a:extLst>
                    <a:ext uri="{837473B0-CC2E-450A-ABE3-18F120FF3D39}">
                      <a1611:picAttrSrcUrl xmlns:a1611="http://schemas.microsoft.com/office/drawing/2016/11/main" xmlns="" r:id="rId3"/>
                    </a:ext>
                  </a:extLst>
                </a:blip>
              </a:buBlip>
            </a:pPr>
            <a:r>
              <a:rPr lang="en-US" sz="2400" dirty="0">
                <a:solidFill>
                  <a:srgbClr val="000000"/>
                </a:solidFill>
              </a:rPr>
              <a:t>Summer!</a:t>
            </a:r>
          </a:p>
          <a:p>
            <a:pPr marL="0" indent="0">
              <a:buNone/>
            </a:pPr>
            <a:endParaRPr lang="en-US" dirty="0"/>
          </a:p>
          <a:p>
            <a:pPr lvl="1">
              <a:buBlip>
                <a:blip r:embed="rId2">
                  <a:extLst>
                    <a:ext uri="{837473B0-CC2E-450A-ABE3-18F120FF3D39}">
                      <a1611:picAttrSrcUrl xmlns:a1611="http://schemas.microsoft.com/office/drawing/2016/11/main" xmlns="" r:id="rId3"/>
                    </a:ext>
                  </a:extLst>
                </a:blip>
              </a:buBlip>
            </a:pPr>
            <a:endParaRPr lang="en-US" sz="2400" dirty="0"/>
          </a:p>
          <a:p>
            <a:pPr lvl="1">
              <a:buBlip>
                <a:blip r:embed="rId2">
                  <a:extLst>
                    <a:ext uri="{837473B0-CC2E-450A-ABE3-18F120FF3D39}">
                      <a1611:picAttrSrcUrl xmlns:a1611="http://schemas.microsoft.com/office/drawing/2016/11/main" xmlns="" r:id="rId3"/>
                    </a:ext>
                  </a:extLst>
                </a:blip>
              </a:buBlip>
            </a:pPr>
            <a:endParaRPr lang="en-US" sz="2400" dirty="0"/>
          </a:p>
          <a:p>
            <a:pPr lvl="1">
              <a:buBlip>
                <a:blip r:embed="rId2">
                  <a:extLst>
                    <a:ext uri="{837473B0-CC2E-450A-ABE3-18F120FF3D39}">
                      <a1611:picAttrSrcUrl xmlns:a1611="http://schemas.microsoft.com/office/drawing/2016/11/main" xmlns="" r:id="rId3"/>
                    </a:ext>
                  </a:extLst>
                </a:blip>
              </a:buBlip>
            </a:pPr>
            <a:endParaRPr lang="en-US" sz="2400" dirty="0"/>
          </a:p>
          <a:p>
            <a:pPr marL="0" indent="0">
              <a:buNone/>
            </a:pPr>
            <a:endParaRPr lang="en-US" sz="2400" dirty="0"/>
          </a:p>
        </p:txBody>
      </p:sp>
      <p:sp>
        <p:nvSpPr>
          <p:cNvPr id="8" name="Rectangle: Rounded Corners 7">
            <a:extLst>
              <a:ext uri="{FF2B5EF4-FFF2-40B4-BE49-F238E27FC236}">
                <a16:creationId xmlns:a16="http://schemas.microsoft.com/office/drawing/2014/main" id="{112BEF27-A18E-420F-B2A6-86B310C7C79C}"/>
              </a:ext>
            </a:extLst>
          </p:cNvPr>
          <p:cNvSpPr/>
          <p:nvPr/>
        </p:nvSpPr>
        <p:spPr>
          <a:xfrm>
            <a:off x="1314450" y="5978895"/>
            <a:ext cx="75438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The rewards are worth it!</a:t>
            </a:r>
          </a:p>
        </p:txBody>
      </p:sp>
    </p:spTree>
    <p:extLst>
      <p:ext uri="{BB962C8B-B14F-4D97-AF65-F5344CB8AC3E}">
        <p14:creationId xmlns:p14="http://schemas.microsoft.com/office/powerpoint/2010/main" val="15039661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5E537-55F3-4D33-846C-053ECB41840C}"/>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D61063E8-94DE-46FA-90A2-6027DC3981BE}"/>
              </a:ext>
            </a:extLst>
          </p:cNvPr>
          <p:cNvPicPr>
            <a:picLocks noChangeAspect="1"/>
          </p:cNvPicPr>
          <p:nvPr/>
        </p:nvPicPr>
        <p:blipFill>
          <a:blip r:embed="rId2"/>
          <a:stretch>
            <a:fillRect/>
          </a:stretch>
        </p:blipFill>
        <p:spPr>
          <a:xfrm>
            <a:off x="1095375" y="-105801"/>
            <a:ext cx="6953250" cy="6953250"/>
          </a:xfrm>
          <a:prstGeom prst="rect">
            <a:avLst/>
          </a:prstGeom>
        </p:spPr>
      </p:pic>
    </p:spTree>
    <p:extLst>
      <p:ext uri="{BB962C8B-B14F-4D97-AF65-F5344CB8AC3E}">
        <p14:creationId xmlns:p14="http://schemas.microsoft.com/office/powerpoint/2010/main" val="4113391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263DD-7B07-4360-984E-60E7097FB10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AD3A796-A743-4BEB-9712-02117B71BC57}"/>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A4BC16A3-5DB0-4EB2-8650-E71D7450F04A}"/>
              </a:ext>
            </a:extLst>
          </p:cNvPr>
          <p:cNvSpPr>
            <a:spLocks noGrp="1"/>
          </p:cNvSpPr>
          <p:nvPr>
            <p:ph type="dt" sz="half" idx="10"/>
          </p:nvPr>
        </p:nvSpPr>
        <p:spPr/>
        <p:txBody>
          <a:bodyPr/>
          <a:lstStyle/>
          <a:p>
            <a:r>
              <a:rPr lang="en-US"/>
              <a:t>July 22, 2012</a:t>
            </a:r>
          </a:p>
        </p:txBody>
      </p:sp>
      <p:sp>
        <p:nvSpPr>
          <p:cNvPr id="5" name="Footer Placeholder 4">
            <a:extLst>
              <a:ext uri="{FF2B5EF4-FFF2-40B4-BE49-F238E27FC236}">
                <a16:creationId xmlns:a16="http://schemas.microsoft.com/office/drawing/2014/main" id="{12E3BB5C-4A25-4966-A297-4471B57F554C}"/>
              </a:ext>
            </a:extLst>
          </p:cNvPr>
          <p:cNvSpPr>
            <a:spLocks noGrp="1"/>
          </p:cNvSpPr>
          <p:nvPr>
            <p:ph type="ftr" sz="quarter" idx="11"/>
          </p:nvPr>
        </p:nvSpPr>
        <p:spPr/>
        <p:txBody>
          <a:bodyPr/>
          <a:lstStyle/>
          <a:p>
            <a:r>
              <a:rPr lang="en-US"/>
              <a:t>Footer text here</a:t>
            </a:r>
          </a:p>
        </p:txBody>
      </p:sp>
      <p:sp>
        <p:nvSpPr>
          <p:cNvPr id="6" name="Slide Number Placeholder 5">
            <a:extLst>
              <a:ext uri="{FF2B5EF4-FFF2-40B4-BE49-F238E27FC236}">
                <a16:creationId xmlns:a16="http://schemas.microsoft.com/office/drawing/2014/main" id="{C9DB6A74-F087-4B22-A89B-AB4D382A5710}"/>
              </a:ext>
            </a:extLst>
          </p:cNvPr>
          <p:cNvSpPr>
            <a:spLocks noGrp="1"/>
          </p:cNvSpPr>
          <p:nvPr>
            <p:ph type="sldNum" sz="quarter" idx="12"/>
          </p:nvPr>
        </p:nvSpPr>
        <p:spPr/>
        <p:txBody>
          <a:bodyPr/>
          <a:lstStyle/>
          <a:p>
            <a:fld id="{9CD8D479-8942-46E8-A226-A4E01F7A105C}" type="slidenum">
              <a:rPr lang="en-US" smtClean="0"/>
              <a:t>35</a:t>
            </a:fld>
            <a:endParaRPr lang="en-US"/>
          </a:p>
        </p:txBody>
      </p:sp>
      <p:pic>
        <p:nvPicPr>
          <p:cNvPr id="7" name="Picture 6">
            <a:extLst>
              <a:ext uri="{FF2B5EF4-FFF2-40B4-BE49-F238E27FC236}">
                <a16:creationId xmlns:a16="http://schemas.microsoft.com/office/drawing/2014/main" id="{15B651BC-E51A-4828-B05A-F81C7F538DA2}"/>
              </a:ext>
            </a:extLst>
          </p:cNvPr>
          <p:cNvPicPr>
            <a:picLocks noChangeAspect="1"/>
          </p:cNvPicPr>
          <p:nvPr/>
        </p:nvPicPr>
        <p:blipFill>
          <a:blip r:embed="rId2"/>
          <a:stretch>
            <a:fillRect/>
          </a:stretch>
        </p:blipFill>
        <p:spPr>
          <a:xfrm>
            <a:off x="153901" y="-92282"/>
            <a:ext cx="8915400" cy="6989383"/>
          </a:xfrm>
          <a:prstGeom prst="rect">
            <a:avLst/>
          </a:prstGeom>
        </p:spPr>
      </p:pic>
    </p:spTree>
    <p:extLst>
      <p:ext uri="{BB962C8B-B14F-4D97-AF65-F5344CB8AC3E}">
        <p14:creationId xmlns:p14="http://schemas.microsoft.com/office/powerpoint/2010/main" val="113973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67729-B7ED-4B43-95F8-143098E38684}"/>
              </a:ext>
            </a:extLst>
          </p:cNvPr>
          <p:cNvSpPr>
            <a:spLocks noGrp="1"/>
          </p:cNvSpPr>
          <p:nvPr>
            <p:ph type="title"/>
          </p:nvPr>
        </p:nvSpPr>
        <p:spPr/>
        <p:txBody>
          <a:bodyPr/>
          <a:lstStyle/>
          <a:p>
            <a:r>
              <a:rPr lang="en-US" sz="3600" dirty="0"/>
              <a:t>Florida Food Sustainability</a:t>
            </a:r>
          </a:p>
        </p:txBody>
      </p:sp>
      <p:pic>
        <p:nvPicPr>
          <p:cNvPr id="4" name="Picture 3">
            <a:extLst>
              <a:ext uri="{FF2B5EF4-FFF2-40B4-BE49-F238E27FC236}">
                <a16:creationId xmlns:a16="http://schemas.microsoft.com/office/drawing/2014/main" id="{141732B1-422F-40AC-9807-370D6E0C2614}"/>
              </a:ext>
            </a:extLst>
          </p:cNvPr>
          <p:cNvPicPr>
            <a:picLocks noChangeAspect="1"/>
          </p:cNvPicPr>
          <p:nvPr/>
        </p:nvPicPr>
        <p:blipFill>
          <a:blip r:embed="rId2"/>
          <a:stretch>
            <a:fillRect/>
          </a:stretch>
        </p:blipFill>
        <p:spPr>
          <a:xfrm>
            <a:off x="1" y="1415503"/>
            <a:ext cx="9143999" cy="4960679"/>
          </a:xfrm>
          <a:prstGeom prst="rect">
            <a:avLst/>
          </a:prstGeom>
        </p:spPr>
      </p:pic>
      <p:sp>
        <p:nvSpPr>
          <p:cNvPr id="5" name="Rectangle 4">
            <a:extLst>
              <a:ext uri="{FF2B5EF4-FFF2-40B4-BE49-F238E27FC236}">
                <a16:creationId xmlns:a16="http://schemas.microsoft.com/office/drawing/2014/main" id="{377C17F2-76A6-4198-B22F-721CF67592F6}"/>
              </a:ext>
            </a:extLst>
          </p:cNvPr>
          <p:cNvSpPr/>
          <p:nvPr/>
        </p:nvSpPr>
        <p:spPr>
          <a:xfrm>
            <a:off x="1219200" y="6561221"/>
            <a:ext cx="7924800" cy="430887"/>
          </a:xfrm>
          <a:prstGeom prst="rect">
            <a:avLst/>
          </a:prstGeom>
        </p:spPr>
        <p:txBody>
          <a:bodyPr wrap="square">
            <a:spAutoFit/>
          </a:bodyPr>
          <a:lstStyle/>
          <a:p>
            <a:r>
              <a:rPr lang="en-US" sz="1100" dirty="0">
                <a:hlinkClick r:id="rId3"/>
              </a:rPr>
              <a:t>https://migrationfiles.ucdavis.edu/uploads/farm-labor/2017/11/28/zahniser-us-produce-imports-from-mexico.pdf</a:t>
            </a:r>
            <a:endParaRPr lang="en-US" sz="1100" dirty="0"/>
          </a:p>
          <a:p>
            <a:endParaRPr lang="en-US" sz="1100" dirty="0"/>
          </a:p>
        </p:txBody>
      </p:sp>
    </p:spTree>
    <p:extLst>
      <p:ext uri="{BB962C8B-B14F-4D97-AF65-F5344CB8AC3E}">
        <p14:creationId xmlns:p14="http://schemas.microsoft.com/office/powerpoint/2010/main" val="40906531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2250B-0BC5-4314-8B75-37C0A1D9BA5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DFEB536-625D-4AC7-8D6F-796D6A02D4F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CFE06C5-0B4B-419C-A4CE-98C739B1390D}"/>
              </a:ext>
            </a:extLst>
          </p:cNvPr>
          <p:cNvPicPr>
            <a:picLocks noChangeAspect="1"/>
          </p:cNvPicPr>
          <p:nvPr/>
        </p:nvPicPr>
        <p:blipFill>
          <a:blip r:embed="rId2"/>
          <a:stretch>
            <a:fillRect/>
          </a:stretch>
        </p:blipFill>
        <p:spPr>
          <a:xfrm>
            <a:off x="0" y="828000"/>
            <a:ext cx="9144000" cy="5202000"/>
          </a:xfrm>
          <a:prstGeom prst="rect">
            <a:avLst/>
          </a:prstGeom>
        </p:spPr>
      </p:pic>
    </p:spTree>
    <p:extLst>
      <p:ext uri="{BB962C8B-B14F-4D97-AF65-F5344CB8AC3E}">
        <p14:creationId xmlns:p14="http://schemas.microsoft.com/office/powerpoint/2010/main" val="2673702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665AE-23B9-4B20-B46B-E870BCF683C1}"/>
              </a:ext>
            </a:extLst>
          </p:cNvPr>
          <p:cNvSpPr>
            <a:spLocks noGrp="1"/>
          </p:cNvSpPr>
          <p:nvPr>
            <p:ph type="title"/>
          </p:nvPr>
        </p:nvSpPr>
        <p:spPr>
          <a:xfrm>
            <a:off x="1186082" y="468680"/>
            <a:ext cx="6496050" cy="762000"/>
          </a:xfrm>
        </p:spPr>
        <p:txBody>
          <a:bodyPr/>
          <a:lstStyle/>
          <a:p>
            <a:r>
              <a:rPr lang="en-US" dirty="0"/>
              <a:t>Farmer’s Markets Florida</a:t>
            </a:r>
          </a:p>
        </p:txBody>
      </p:sp>
      <p:pic>
        <p:nvPicPr>
          <p:cNvPr id="4" name="Picture 3">
            <a:extLst>
              <a:ext uri="{FF2B5EF4-FFF2-40B4-BE49-F238E27FC236}">
                <a16:creationId xmlns:a16="http://schemas.microsoft.com/office/drawing/2014/main" id="{19631630-43C2-4A4C-A327-941830E94538}"/>
              </a:ext>
            </a:extLst>
          </p:cNvPr>
          <p:cNvPicPr>
            <a:picLocks noChangeAspect="1"/>
          </p:cNvPicPr>
          <p:nvPr/>
        </p:nvPicPr>
        <p:blipFill>
          <a:blip r:embed="rId2"/>
          <a:stretch>
            <a:fillRect/>
          </a:stretch>
        </p:blipFill>
        <p:spPr>
          <a:xfrm>
            <a:off x="1447800" y="1720866"/>
            <a:ext cx="4222554" cy="3416267"/>
          </a:xfrm>
          <a:prstGeom prst="rect">
            <a:avLst/>
          </a:prstGeom>
        </p:spPr>
      </p:pic>
      <p:sp>
        <p:nvSpPr>
          <p:cNvPr id="5" name="TextBox 4">
            <a:extLst>
              <a:ext uri="{FF2B5EF4-FFF2-40B4-BE49-F238E27FC236}">
                <a16:creationId xmlns:a16="http://schemas.microsoft.com/office/drawing/2014/main" id="{C33F074C-4ABE-4226-9C5C-709AE672CF5B}"/>
              </a:ext>
            </a:extLst>
          </p:cNvPr>
          <p:cNvSpPr txBox="1"/>
          <p:nvPr/>
        </p:nvSpPr>
        <p:spPr>
          <a:xfrm>
            <a:off x="1186082" y="5200471"/>
            <a:ext cx="7943850" cy="1477328"/>
          </a:xfrm>
          <a:prstGeom prst="rect">
            <a:avLst/>
          </a:prstGeom>
          <a:noFill/>
        </p:spPr>
        <p:txBody>
          <a:bodyPr wrap="square" rtlCol="0">
            <a:spAutoFit/>
          </a:bodyPr>
          <a:lstStyle/>
          <a:p>
            <a:r>
              <a:rPr lang="en-US" dirty="0"/>
              <a:t> “At a dozen different markets, I counted 346 discrete vendors, many of whom sell at multiple markets. Of that number, only 16 sold their own produce, honey, eggs, meat or dairy. Plenty of wind chimes and hot sauces, but less than 5 percent represented Florida farmers growing their own food.”</a:t>
            </a:r>
          </a:p>
          <a:p>
            <a:r>
              <a:rPr lang="en-US" dirty="0"/>
              <a:t>			-- Laura </a:t>
            </a:r>
            <a:r>
              <a:rPr lang="en-US" dirty="0" err="1"/>
              <a:t>Reiley</a:t>
            </a:r>
            <a:r>
              <a:rPr lang="en-US" dirty="0"/>
              <a:t> </a:t>
            </a:r>
          </a:p>
        </p:txBody>
      </p:sp>
      <p:sp>
        <p:nvSpPr>
          <p:cNvPr id="6" name="Rectangle 5">
            <a:extLst>
              <a:ext uri="{FF2B5EF4-FFF2-40B4-BE49-F238E27FC236}">
                <a16:creationId xmlns:a16="http://schemas.microsoft.com/office/drawing/2014/main" id="{1CECF276-12C5-4DF6-9D6A-B227EBA2BE88}"/>
              </a:ext>
            </a:extLst>
          </p:cNvPr>
          <p:cNvSpPr/>
          <p:nvPr/>
        </p:nvSpPr>
        <p:spPr>
          <a:xfrm>
            <a:off x="6019800" y="4343400"/>
            <a:ext cx="2667000" cy="954107"/>
          </a:xfrm>
          <a:prstGeom prst="rect">
            <a:avLst/>
          </a:prstGeom>
        </p:spPr>
        <p:txBody>
          <a:bodyPr wrap="square">
            <a:spAutoFit/>
          </a:bodyPr>
          <a:lstStyle/>
          <a:p>
            <a:r>
              <a:rPr lang="en-US" sz="1400" dirty="0">
                <a:hlinkClick r:id="rId3"/>
              </a:rPr>
              <a:t>http://www.tampabay.com/projects/2016/food/farm-to-fable/farmers-markets/</a:t>
            </a:r>
            <a:endParaRPr lang="en-US" sz="1400" dirty="0"/>
          </a:p>
          <a:p>
            <a:endParaRPr lang="en-US" sz="1400" dirty="0"/>
          </a:p>
        </p:txBody>
      </p:sp>
      <p:pic>
        <p:nvPicPr>
          <p:cNvPr id="7" name="Picture 6">
            <a:extLst>
              <a:ext uri="{FF2B5EF4-FFF2-40B4-BE49-F238E27FC236}">
                <a16:creationId xmlns:a16="http://schemas.microsoft.com/office/drawing/2014/main" id="{684AC9F2-38A1-4274-9E19-5BC1EEF5019E}"/>
              </a:ext>
            </a:extLst>
          </p:cNvPr>
          <p:cNvPicPr>
            <a:picLocks noChangeAspect="1"/>
          </p:cNvPicPr>
          <p:nvPr/>
        </p:nvPicPr>
        <p:blipFill>
          <a:blip r:embed="rId4"/>
          <a:stretch>
            <a:fillRect/>
          </a:stretch>
        </p:blipFill>
        <p:spPr>
          <a:xfrm>
            <a:off x="5748337" y="2016769"/>
            <a:ext cx="3395663" cy="2294962"/>
          </a:xfrm>
          <a:prstGeom prst="rect">
            <a:avLst/>
          </a:prstGeom>
        </p:spPr>
      </p:pic>
    </p:spTree>
    <p:extLst>
      <p:ext uri="{BB962C8B-B14F-4D97-AF65-F5344CB8AC3E}">
        <p14:creationId xmlns:p14="http://schemas.microsoft.com/office/powerpoint/2010/main" val="31439596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96535-DB45-4F3E-B541-240E285EF9EF}"/>
              </a:ext>
            </a:extLst>
          </p:cNvPr>
          <p:cNvSpPr>
            <a:spLocks noGrp="1"/>
          </p:cNvSpPr>
          <p:nvPr>
            <p:ph type="title"/>
          </p:nvPr>
        </p:nvSpPr>
        <p:spPr>
          <a:xfrm>
            <a:off x="1447800" y="457200"/>
            <a:ext cx="6496050" cy="762000"/>
          </a:xfrm>
        </p:spPr>
        <p:txBody>
          <a:bodyPr/>
          <a:lstStyle/>
          <a:p>
            <a:r>
              <a:rPr lang="en-US" sz="3200" dirty="0"/>
              <a:t>Solutions to Local Food Production &amp; Gardening</a:t>
            </a:r>
          </a:p>
        </p:txBody>
      </p:sp>
      <p:sp>
        <p:nvSpPr>
          <p:cNvPr id="3" name="Content Placeholder 2">
            <a:extLst>
              <a:ext uri="{FF2B5EF4-FFF2-40B4-BE49-F238E27FC236}">
                <a16:creationId xmlns:a16="http://schemas.microsoft.com/office/drawing/2014/main" id="{30EB1C3B-FECE-468F-AFF1-164A94D0AA98}"/>
              </a:ext>
            </a:extLst>
          </p:cNvPr>
          <p:cNvSpPr>
            <a:spLocks noGrp="1"/>
          </p:cNvSpPr>
          <p:nvPr>
            <p:ph idx="1"/>
          </p:nvPr>
        </p:nvSpPr>
        <p:spPr>
          <a:xfrm>
            <a:off x="1219200" y="1333500"/>
            <a:ext cx="7410450" cy="5105400"/>
          </a:xfrm>
        </p:spPr>
        <p:txBody>
          <a:bodyPr/>
          <a:lstStyle/>
          <a:p>
            <a:pPr marL="0" indent="0">
              <a:buNone/>
            </a:pPr>
            <a:r>
              <a:rPr lang="en-US" dirty="0"/>
              <a:t>Solutions</a:t>
            </a:r>
          </a:p>
          <a:p>
            <a:pPr lvl="1">
              <a:buBlip>
                <a:blip r:embed="rId2">
                  <a:extLst>
                    <a:ext uri="{837473B0-CC2E-450A-ABE3-18F120FF3D39}">
                      <a1611:picAttrSrcUrl xmlns:a1611="http://schemas.microsoft.com/office/drawing/2016/11/main" xmlns="" r:id="rId3"/>
                    </a:ext>
                  </a:extLst>
                </a:blip>
              </a:buBlip>
            </a:pPr>
            <a:r>
              <a:rPr lang="en-US" sz="2400" b="1" dirty="0"/>
              <a:t>Community based-programs &amp; educational  partnerships </a:t>
            </a:r>
          </a:p>
          <a:p>
            <a:pPr lvl="2">
              <a:buBlip>
                <a:blip r:embed="rId4">
                  <a:extLst>
                    <a:ext uri="{837473B0-CC2E-450A-ABE3-18F120FF3D39}">
                      <a1611:picAttrSrcUrl xmlns:a1611="http://schemas.microsoft.com/office/drawing/2016/11/main" xmlns="" r:id="rId5"/>
                    </a:ext>
                  </a:extLst>
                </a:blip>
              </a:buBlip>
            </a:pPr>
            <a:r>
              <a:rPr lang="en-US" sz="2000" dirty="0"/>
              <a:t>Tampa Bay Farm 2 School &amp; Kids’ Kitchen</a:t>
            </a:r>
          </a:p>
          <a:p>
            <a:pPr lvl="2">
              <a:buBlip>
                <a:blip r:embed="rId4">
                  <a:extLst>
                    <a:ext uri="{837473B0-CC2E-450A-ABE3-18F120FF3D39}">
                      <a1611:picAttrSrcUrl xmlns:a1611="http://schemas.microsoft.com/office/drawing/2016/11/main" xmlns="" r:id="rId5"/>
                    </a:ext>
                  </a:extLst>
                </a:blip>
              </a:buBlip>
            </a:pPr>
            <a:r>
              <a:rPr lang="en-US" sz="2000" dirty="0"/>
              <a:t>Sweetwater Organic Farm Education Program</a:t>
            </a:r>
          </a:p>
          <a:p>
            <a:pPr lvl="2">
              <a:buBlip>
                <a:blip r:embed="rId4">
                  <a:extLst>
                    <a:ext uri="{837473B0-CC2E-450A-ABE3-18F120FF3D39}">
                      <a1611:picAttrSrcUrl xmlns:a1611="http://schemas.microsoft.com/office/drawing/2016/11/main" xmlns="" r:id="rId5"/>
                    </a:ext>
                  </a:extLst>
                </a:blip>
              </a:buBlip>
            </a:pPr>
            <a:r>
              <a:rPr lang="en-US" sz="2000" dirty="0"/>
              <a:t>4H and FFA </a:t>
            </a:r>
          </a:p>
          <a:p>
            <a:pPr lvl="2">
              <a:buBlip>
                <a:blip r:embed="rId4">
                  <a:extLst>
                    <a:ext uri="{837473B0-CC2E-450A-ABE3-18F120FF3D39}">
                      <a1611:picAttrSrcUrl xmlns:a1611="http://schemas.microsoft.com/office/drawing/2016/11/main" xmlns="" r:id="rId5"/>
                    </a:ext>
                  </a:extLst>
                </a:blip>
              </a:buBlip>
            </a:pPr>
            <a:r>
              <a:rPr lang="en-US" sz="2000" dirty="0"/>
              <a:t>IFAS – extension – Master Gardeners</a:t>
            </a:r>
          </a:p>
          <a:p>
            <a:pPr lvl="2">
              <a:buBlip>
                <a:blip r:embed="rId4">
                  <a:extLst>
                    <a:ext uri="{837473B0-CC2E-450A-ABE3-18F120FF3D39}">
                      <a1611:picAttrSrcUrl xmlns:a1611="http://schemas.microsoft.com/office/drawing/2016/11/main" xmlns="" r:id="rId5"/>
                    </a:ext>
                  </a:extLst>
                </a:blip>
              </a:buBlip>
            </a:pPr>
            <a:r>
              <a:rPr lang="en-US" sz="2000" dirty="0"/>
              <a:t>University and community college interns</a:t>
            </a:r>
          </a:p>
          <a:p>
            <a:pPr marL="914400" lvl="2" indent="0">
              <a:buNone/>
            </a:pPr>
            <a:endParaRPr lang="en-US" sz="800" dirty="0"/>
          </a:p>
          <a:p>
            <a:pPr lvl="1">
              <a:buBlip>
                <a:blip r:embed="rId2">
                  <a:extLst>
                    <a:ext uri="{837473B0-CC2E-450A-ABE3-18F120FF3D39}">
                      <a1611:picAttrSrcUrl xmlns:a1611="http://schemas.microsoft.com/office/drawing/2016/11/main" xmlns="" r:id="rId3"/>
                    </a:ext>
                  </a:extLst>
                </a:blip>
              </a:buBlip>
            </a:pPr>
            <a:r>
              <a:rPr lang="en-US" sz="2400" b="1" dirty="0"/>
              <a:t>Harness other sectors</a:t>
            </a:r>
            <a:r>
              <a:rPr lang="en-US" sz="2400" dirty="0"/>
              <a:t> to support local food production (farm to table, agritourism)</a:t>
            </a:r>
          </a:p>
          <a:p>
            <a:pPr lvl="1">
              <a:buBlip>
                <a:blip r:embed="rId2">
                  <a:extLst>
                    <a:ext uri="{837473B0-CC2E-450A-ABE3-18F120FF3D39}">
                      <a1611:picAttrSrcUrl xmlns:a1611="http://schemas.microsoft.com/office/drawing/2016/11/main" xmlns="" r:id="rId3"/>
                    </a:ext>
                  </a:extLst>
                </a:blip>
              </a:buBlip>
            </a:pPr>
            <a:endParaRPr lang="en-US" sz="800" dirty="0"/>
          </a:p>
          <a:p>
            <a:pPr lvl="1">
              <a:buBlip>
                <a:blip r:embed="rId2">
                  <a:extLst>
                    <a:ext uri="{837473B0-CC2E-450A-ABE3-18F120FF3D39}">
                      <a1611:picAttrSrcUrl xmlns:a1611="http://schemas.microsoft.com/office/drawing/2016/11/main" xmlns="" r:id="rId3"/>
                    </a:ext>
                  </a:extLst>
                </a:blip>
              </a:buBlip>
            </a:pPr>
            <a:r>
              <a:rPr lang="en-US" sz="2400" b="1" dirty="0"/>
              <a:t>Close the loop </a:t>
            </a:r>
            <a:r>
              <a:rPr lang="en-US" sz="2400" dirty="0"/>
              <a:t>–                                                           think like an island</a:t>
            </a:r>
          </a:p>
        </p:txBody>
      </p:sp>
      <p:pic>
        <p:nvPicPr>
          <p:cNvPr id="4" name="Picture 3">
            <a:extLst>
              <a:ext uri="{FF2B5EF4-FFF2-40B4-BE49-F238E27FC236}">
                <a16:creationId xmlns:a16="http://schemas.microsoft.com/office/drawing/2014/main" id="{CB259B27-D27B-431B-8E82-BEB69120B1A0}"/>
              </a:ext>
            </a:extLst>
          </p:cNvPr>
          <p:cNvPicPr>
            <a:picLocks noChangeAspect="1"/>
          </p:cNvPicPr>
          <p:nvPr/>
        </p:nvPicPr>
        <p:blipFill>
          <a:blip r:embed="rId6"/>
          <a:stretch>
            <a:fillRect/>
          </a:stretch>
        </p:blipFill>
        <p:spPr>
          <a:xfrm>
            <a:off x="7347731" y="5243146"/>
            <a:ext cx="1310054" cy="1310054"/>
          </a:xfrm>
          <a:prstGeom prst="rect">
            <a:avLst/>
          </a:prstGeom>
        </p:spPr>
      </p:pic>
    </p:spTree>
    <p:extLst>
      <p:ext uri="{BB962C8B-B14F-4D97-AF65-F5344CB8AC3E}">
        <p14:creationId xmlns:p14="http://schemas.microsoft.com/office/powerpoint/2010/main" val="3952942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92" name="Picture 8" descr="wordayfarm 016"/>
          <p:cNvPicPr>
            <a:picLocks noGrp="1" noChangeAspect="1" noChangeArrowheads="1"/>
          </p:cNvPicPr>
          <p:nvPr>
            <p:ph idx="1"/>
          </p:nvPr>
        </p:nvPicPr>
        <p:blipFill>
          <a:blip r:embed="rId2" cstate="print"/>
          <a:srcRect/>
          <a:stretch>
            <a:fillRect/>
          </a:stretch>
        </p:blipFill>
        <p:spPr>
          <a:xfrm>
            <a:off x="457200" y="2645898"/>
            <a:ext cx="5183188" cy="3886200"/>
          </a:xfrm>
          <a:noFill/>
        </p:spPr>
      </p:pic>
      <p:sp>
        <p:nvSpPr>
          <p:cNvPr id="16386" name="Rectangle 2"/>
          <p:cNvSpPr>
            <a:spLocks noGrp="1" noChangeArrowheads="1"/>
          </p:cNvSpPr>
          <p:nvPr>
            <p:ph type="title"/>
          </p:nvPr>
        </p:nvSpPr>
        <p:spPr>
          <a:noFill/>
        </p:spPr>
        <p:txBody>
          <a:bodyPr>
            <a:normAutofit fontScale="90000"/>
          </a:bodyPr>
          <a:lstStyle/>
          <a:p>
            <a:pPr algn="ctr"/>
            <a:r>
              <a:rPr lang="en-US" sz="2700" b="1" dirty="0">
                <a:effectLst/>
              </a:rPr>
              <a:t>CAYUGA - "</a:t>
            </a:r>
            <a:r>
              <a:rPr lang="en-US" sz="2700" b="1" dirty="0" err="1">
                <a:effectLst/>
              </a:rPr>
              <a:t>Guyohkohnyoh</a:t>
            </a:r>
            <a:r>
              <a:rPr lang="en-US" sz="2700" b="1" dirty="0">
                <a:effectLst/>
              </a:rPr>
              <a:t>" </a:t>
            </a:r>
            <a:br>
              <a:rPr lang="en-US" sz="2700" b="1" dirty="0">
                <a:effectLst/>
              </a:rPr>
            </a:br>
            <a:r>
              <a:rPr lang="en-US" sz="2700" b="1" dirty="0">
                <a:effectLst/>
              </a:rPr>
              <a:t>People of the Great Swamp</a:t>
            </a:r>
            <a:br>
              <a:rPr lang="en-US" sz="2700" b="1" dirty="0">
                <a:effectLst/>
              </a:rPr>
            </a:br>
            <a:r>
              <a:rPr lang="en-US" sz="2700" b="1" dirty="0">
                <a:effectLst/>
              </a:rPr>
              <a:t>Cayuga SHARE Farm</a:t>
            </a:r>
            <a:r>
              <a:rPr lang="en-US" sz="2700" dirty="0">
                <a:effectLst/>
              </a:rPr>
              <a:t>     </a:t>
            </a:r>
            <a:r>
              <a:rPr lang="en-US" sz="2400" b="1" dirty="0">
                <a:effectLst/>
              </a:rPr>
              <a:t> </a:t>
            </a:r>
            <a:endParaRPr lang="en-US" sz="2400" dirty="0">
              <a:effectLst/>
            </a:endParaRPr>
          </a:p>
        </p:txBody>
      </p:sp>
      <p:pic>
        <p:nvPicPr>
          <p:cNvPr id="16387" name="Picture 3" descr="blackbear"/>
          <p:cNvPicPr>
            <a:picLocks noChangeAspect="1" noChangeArrowheads="1"/>
          </p:cNvPicPr>
          <p:nvPr/>
        </p:nvPicPr>
        <p:blipFill>
          <a:blip r:embed="rId3" cstate="print"/>
          <a:srcRect/>
          <a:stretch>
            <a:fillRect/>
          </a:stretch>
        </p:blipFill>
        <p:spPr bwMode="auto">
          <a:xfrm>
            <a:off x="609600" y="1447800"/>
            <a:ext cx="933450" cy="942975"/>
          </a:xfrm>
          <a:prstGeom prst="rect">
            <a:avLst/>
          </a:prstGeom>
          <a:noFill/>
          <a:ln w="9525">
            <a:noFill/>
            <a:miter lim="800000"/>
            <a:headEnd/>
            <a:tailEnd/>
          </a:ln>
        </p:spPr>
      </p:pic>
      <p:pic>
        <p:nvPicPr>
          <p:cNvPr id="16388" name="Picture 4" descr="WOLF"/>
          <p:cNvPicPr>
            <a:picLocks noChangeAspect="1" noChangeArrowheads="1"/>
          </p:cNvPicPr>
          <p:nvPr/>
        </p:nvPicPr>
        <p:blipFill>
          <a:blip r:embed="rId4" cstate="print"/>
          <a:srcRect/>
          <a:stretch>
            <a:fillRect/>
          </a:stretch>
        </p:blipFill>
        <p:spPr bwMode="auto">
          <a:xfrm>
            <a:off x="5257800" y="1524000"/>
            <a:ext cx="923925" cy="904875"/>
          </a:xfrm>
          <a:prstGeom prst="rect">
            <a:avLst/>
          </a:prstGeom>
          <a:noFill/>
          <a:ln w="9525">
            <a:noFill/>
            <a:miter lim="800000"/>
            <a:headEnd/>
            <a:tailEnd/>
          </a:ln>
        </p:spPr>
      </p:pic>
      <p:pic>
        <p:nvPicPr>
          <p:cNvPr id="16389" name="Picture 5" descr="turtle2"/>
          <p:cNvPicPr>
            <a:picLocks noChangeAspect="1" noChangeArrowheads="1"/>
          </p:cNvPicPr>
          <p:nvPr/>
        </p:nvPicPr>
        <p:blipFill>
          <a:blip r:embed="rId5" cstate="print"/>
          <a:srcRect/>
          <a:stretch>
            <a:fillRect/>
          </a:stretch>
        </p:blipFill>
        <p:spPr bwMode="auto">
          <a:xfrm>
            <a:off x="6858000" y="1524000"/>
            <a:ext cx="1009650" cy="838200"/>
          </a:xfrm>
          <a:prstGeom prst="rect">
            <a:avLst/>
          </a:prstGeom>
          <a:noFill/>
          <a:ln w="9525">
            <a:noFill/>
            <a:miter lim="800000"/>
            <a:headEnd/>
            <a:tailEnd/>
          </a:ln>
        </p:spPr>
      </p:pic>
      <p:pic>
        <p:nvPicPr>
          <p:cNvPr id="16390" name="Picture 6" descr="HERON"/>
          <p:cNvPicPr>
            <a:picLocks noChangeAspect="1" noChangeArrowheads="1"/>
          </p:cNvPicPr>
          <p:nvPr/>
        </p:nvPicPr>
        <p:blipFill>
          <a:blip r:embed="rId6" cstate="print"/>
          <a:srcRect/>
          <a:stretch>
            <a:fillRect/>
          </a:stretch>
        </p:blipFill>
        <p:spPr bwMode="auto">
          <a:xfrm>
            <a:off x="2209800" y="1524000"/>
            <a:ext cx="962025" cy="838200"/>
          </a:xfrm>
          <a:prstGeom prst="rect">
            <a:avLst/>
          </a:prstGeom>
          <a:noFill/>
          <a:ln w="9525">
            <a:noFill/>
            <a:miter lim="800000"/>
            <a:headEnd/>
            <a:tailEnd/>
          </a:ln>
        </p:spPr>
      </p:pic>
      <p:pic>
        <p:nvPicPr>
          <p:cNvPr id="16391" name="Picture 7" descr="SNIPE"/>
          <p:cNvPicPr>
            <a:picLocks noChangeAspect="1" noChangeArrowheads="1"/>
          </p:cNvPicPr>
          <p:nvPr/>
        </p:nvPicPr>
        <p:blipFill>
          <a:blip r:embed="rId7" cstate="print"/>
          <a:srcRect/>
          <a:stretch>
            <a:fillRect/>
          </a:stretch>
        </p:blipFill>
        <p:spPr bwMode="auto">
          <a:xfrm>
            <a:off x="3886200" y="1524000"/>
            <a:ext cx="904875" cy="838200"/>
          </a:xfrm>
          <a:prstGeom prst="rect">
            <a:avLst/>
          </a:prstGeom>
          <a:noFill/>
          <a:ln w="9525">
            <a:noFill/>
            <a:miter lim="800000"/>
            <a:headEnd/>
            <a:tailEnd/>
          </a:ln>
        </p:spPr>
      </p:pic>
      <p:sp>
        <p:nvSpPr>
          <p:cNvPr id="2" name="Oval 1">
            <a:extLst>
              <a:ext uri="{FF2B5EF4-FFF2-40B4-BE49-F238E27FC236}">
                <a16:creationId xmlns:a16="http://schemas.microsoft.com/office/drawing/2014/main" id="{075531C1-C5D2-463F-9697-FFADC7F08F53}"/>
              </a:ext>
            </a:extLst>
          </p:cNvPr>
          <p:cNvSpPr/>
          <p:nvPr/>
        </p:nvSpPr>
        <p:spPr>
          <a:xfrm>
            <a:off x="4791075" y="3429000"/>
            <a:ext cx="4124325" cy="213360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Community based collaborative educational farm </a:t>
            </a:r>
          </a:p>
        </p:txBody>
      </p:sp>
    </p:spTree>
    <p:extLst>
      <p:ext uri="{BB962C8B-B14F-4D97-AF65-F5344CB8AC3E}">
        <p14:creationId xmlns:p14="http://schemas.microsoft.com/office/powerpoint/2010/main" val="35629968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rgbClr val="FCF688"/>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E1EBEB-BE96-4397-8F76-516702E6038F}"/>
              </a:ext>
            </a:extLst>
          </p:cNvPr>
          <p:cNvPicPr>
            <a:picLocks noChangeAspect="1"/>
          </p:cNvPicPr>
          <p:nvPr/>
        </p:nvPicPr>
        <p:blipFill>
          <a:blip r:embed="rId2"/>
          <a:stretch>
            <a:fillRect/>
          </a:stretch>
        </p:blipFill>
        <p:spPr>
          <a:xfrm>
            <a:off x="2812977" y="145865"/>
            <a:ext cx="3200400" cy="630131"/>
          </a:xfrm>
          <a:prstGeom prst="rect">
            <a:avLst/>
          </a:prstGeom>
        </p:spPr>
      </p:pic>
      <p:pic>
        <p:nvPicPr>
          <p:cNvPr id="5" name="Picture 4">
            <a:extLst>
              <a:ext uri="{FF2B5EF4-FFF2-40B4-BE49-F238E27FC236}">
                <a16:creationId xmlns:a16="http://schemas.microsoft.com/office/drawing/2014/main" id="{9CED54BA-C45F-41CE-B883-7029CC7AA3B7}"/>
              </a:ext>
            </a:extLst>
          </p:cNvPr>
          <p:cNvPicPr>
            <a:picLocks noChangeAspect="1"/>
          </p:cNvPicPr>
          <p:nvPr/>
        </p:nvPicPr>
        <p:blipFill>
          <a:blip r:embed="rId3"/>
          <a:stretch>
            <a:fillRect/>
          </a:stretch>
        </p:blipFill>
        <p:spPr>
          <a:xfrm>
            <a:off x="1063588" y="775996"/>
            <a:ext cx="6699179" cy="2908424"/>
          </a:xfrm>
          <a:prstGeom prst="rect">
            <a:avLst/>
          </a:prstGeom>
        </p:spPr>
      </p:pic>
      <p:pic>
        <p:nvPicPr>
          <p:cNvPr id="6" name="Picture 5">
            <a:extLst>
              <a:ext uri="{FF2B5EF4-FFF2-40B4-BE49-F238E27FC236}">
                <a16:creationId xmlns:a16="http://schemas.microsoft.com/office/drawing/2014/main" id="{97B8514B-C745-4071-B40C-C79A215FBF28}"/>
              </a:ext>
            </a:extLst>
          </p:cNvPr>
          <p:cNvPicPr>
            <a:picLocks noChangeAspect="1"/>
          </p:cNvPicPr>
          <p:nvPr/>
        </p:nvPicPr>
        <p:blipFill>
          <a:blip r:embed="rId4"/>
          <a:stretch>
            <a:fillRect/>
          </a:stretch>
        </p:blipFill>
        <p:spPr>
          <a:xfrm>
            <a:off x="1000357" y="3953093"/>
            <a:ext cx="7143285" cy="2767320"/>
          </a:xfrm>
          <a:prstGeom prst="rect">
            <a:avLst/>
          </a:prstGeom>
        </p:spPr>
      </p:pic>
      <p:sp>
        <p:nvSpPr>
          <p:cNvPr id="7" name="Rectangle 6">
            <a:extLst>
              <a:ext uri="{FF2B5EF4-FFF2-40B4-BE49-F238E27FC236}">
                <a16:creationId xmlns:a16="http://schemas.microsoft.com/office/drawing/2014/main" id="{B1026D25-21B7-47AA-80B5-32D226B40F1C}"/>
              </a:ext>
            </a:extLst>
          </p:cNvPr>
          <p:cNvSpPr/>
          <p:nvPr/>
        </p:nvSpPr>
        <p:spPr>
          <a:xfrm>
            <a:off x="23446" y="4419600"/>
            <a:ext cx="3044423" cy="646331"/>
          </a:xfrm>
          <a:prstGeom prst="rect">
            <a:avLst/>
          </a:prstGeom>
        </p:spPr>
        <p:txBody>
          <a:bodyPr wrap="none">
            <a:spAutoFit/>
          </a:bodyPr>
          <a:lstStyle/>
          <a:p>
            <a:r>
              <a:rPr lang="en-US" dirty="0">
                <a:hlinkClick r:id="rId5"/>
              </a:rPr>
              <a:t>https://visitfloridafarms.com/</a:t>
            </a:r>
            <a:endParaRPr lang="en-US" dirty="0"/>
          </a:p>
          <a:p>
            <a:endParaRPr lang="en-US" dirty="0"/>
          </a:p>
        </p:txBody>
      </p:sp>
      <p:sp>
        <p:nvSpPr>
          <p:cNvPr id="8" name="Rectangle 7">
            <a:extLst>
              <a:ext uri="{FF2B5EF4-FFF2-40B4-BE49-F238E27FC236}">
                <a16:creationId xmlns:a16="http://schemas.microsoft.com/office/drawing/2014/main" id="{A7C2C1C4-C288-4F1D-8301-511C387B0290}"/>
              </a:ext>
            </a:extLst>
          </p:cNvPr>
          <p:cNvSpPr/>
          <p:nvPr/>
        </p:nvSpPr>
        <p:spPr>
          <a:xfrm>
            <a:off x="3352800" y="1881531"/>
            <a:ext cx="4572000" cy="461665"/>
          </a:xfrm>
          <a:prstGeom prst="rect">
            <a:avLst/>
          </a:prstGeom>
        </p:spPr>
        <p:txBody>
          <a:bodyPr>
            <a:spAutoFit/>
          </a:bodyPr>
          <a:lstStyle/>
          <a:p>
            <a:r>
              <a:rPr lang="en-US" sz="1200" dirty="0">
                <a:hlinkClick r:id="rId6"/>
              </a:rPr>
              <a:t>https://www.nytimes.com/2011/06/10/business/10tourism.html</a:t>
            </a:r>
            <a:endParaRPr lang="en-US" sz="1200" dirty="0"/>
          </a:p>
          <a:p>
            <a:endParaRPr lang="en-US" sz="1200" dirty="0"/>
          </a:p>
        </p:txBody>
      </p:sp>
    </p:spTree>
    <p:extLst>
      <p:ext uri="{BB962C8B-B14F-4D97-AF65-F5344CB8AC3E}">
        <p14:creationId xmlns:p14="http://schemas.microsoft.com/office/powerpoint/2010/main" val="36351460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FFB9A-6DB2-4033-9B94-47B737A26F8F}"/>
              </a:ext>
            </a:extLst>
          </p:cNvPr>
          <p:cNvSpPr>
            <a:spLocks noGrp="1"/>
          </p:cNvSpPr>
          <p:nvPr>
            <p:ph type="title"/>
          </p:nvPr>
        </p:nvSpPr>
        <p:spPr>
          <a:xfrm>
            <a:off x="1323975" y="533400"/>
            <a:ext cx="6496050" cy="762000"/>
          </a:xfrm>
        </p:spPr>
        <p:txBody>
          <a:bodyPr/>
          <a:lstStyle/>
          <a:p>
            <a:r>
              <a:rPr lang="en-US" sz="2400" dirty="0"/>
              <a:t>Agritourism Trends Promoting Education </a:t>
            </a:r>
            <a:br>
              <a:rPr lang="en-US" sz="2400" dirty="0"/>
            </a:br>
            <a:r>
              <a:rPr lang="en-US" sz="2400" dirty="0"/>
              <a:t>&amp; Local Food Production</a:t>
            </a:r>
          </a:p>
        </p:txBody>
      </p:sp>
      <p:sp>
        <p:nvSpPr>
          <p:cNvPr id="3" name="Content Placeholder 2">
            <a:extLst>
              <a:ext uri="{FF2B5EF4-FFF2-40B4-BE49-F238E27FC236}">
                <a16:creationId xmlns:a16="http://schemas.microsoft.com/office/drawing/2014/main" id="{9537390E-2122-4ED6-8FD6-81031A46D76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66ED37F-1A52-4F7A-B9FB-EA76E5338556}"/>
              </a:ext>
            </a:extLst>
          </p:cNvPr>
          <p:cNvPicPr>
            <a:picLocks noChangeAspect="1"/>
          </p:cNvPicPr>
          <p:nvPr/>
        </p:nvPicPr>
        <p:blipFill>
          <a:blip r:embed="rId2"/>
          <a:stretch>
            <a:fillRect/>
          </a:stretch>
        </p:blipFill>
        <p:spPr>
          <a:xfrm>
            <a:off x="1188426" y="1427871"/>
            <a:ext cx="6583679" cy="5410200"/>
          </a:xfrm>
          <a:prstGeom prst="rect">
            <a:avLst/>
          </a:prstGeom>
        </p:spPr>
      </p:pic>
      <p:sp>
        <p:nvSpPr>
          <p:cNvPr id="5" name="TextBox 4">
            <a:extLst>
              <a:ext uri="{FF2B5EF4-FFF2-40B4-BE49-F238E27FC236}">
                <a16:creationId xmlns:a16="http://schemas.microsoft.com/office/drawing/2014/main" id="{7ACFE247-38B3-4C40-9626-9B6BC07CFFFC}"/>
              </a:ext>
            </a:extLst>
          </p:cNvPr>
          <p:cNvSpPr txBox="1"/>
          <p:nvPr/>
        </p:nvSpPr>
        <p:spPr>
          <a:xfrm>
            <a:off x="6152606" y="5756831"/>
            <a:ext cx="2991394" cy="369332"/>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a:ea typeface="+mn-ea"/>
                <a:cs typeface="+mn-cs"/>
              </a:rPr>
              <a:t>Washington, DC</a:t>
            </a:r>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80EFF454-1AA2-439F-BD94-AD77295BF629}"/>
                  </a:ext>
                </a:extLst>
              </p14:cNvPr>
              <p14:cNvContentPartPr/>
              <p14:nvPr/>
            </p14:nvContentPartPr>
            <p14:xfrm>
              <a:off x="3473945" y="1643843"/>
              <a:ext cx="2321640" cy="722160"/>
            </p14:xfrm>
          </p:contentPart>
        </mc:Choice>
        <mc:Fallback xmlns="">
          <p:pic>
            <p:nvPicPr>
              <p:cNvPr id="6" name="Ink 5">
                <a:extLst>
                  <a:ext uri="{FF2B5EF4-FFF2-40B4-BE49-F238E27FC236}">
                    <a16:creationId xmlns:a16="http://schemas.microsoft.com/office/drawing/2014/main" id="{80EFF454-1AA2-439F-BD94-AD77295BF629}"/>
                  </a:ext>
                </a:extLst>
              </p:cNvPr>
              <p:cNvPicPr/>
              <p:nvPr/>
            </p:nvPicPr>
            <p:blipFill>
              <a:blip r:embed="rId4"/>
              <a:stretch>
                <a:fillRect/>
              </a:stretch>
            </p:blipFill>
            <p:spPr>
              <a:xfrm>
                <a:off x="3419945" y="1536203"/>
                <a:ext cx="2429280" cy="937800"/>
              </a:xfrm>
              <a:prstGeom prst="rect">
                <a:avLst/>
              </a:prstGeom>
            </p:spPr>
          </p:pic>
        </mc:Fallback>
      </mc:AlternateContent>
    </p:spTree>
    <p:extLst>
      <p:ext uri="{BB962C8B-B14F-4D97-AF65-F5344CB8AC3E}">
        <p14:creationId xmlns:p14="http://schemas.microsoft.com/office/powerpoint/2010/main" val="14819216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53F31-9361-47EC-82BA-1F8DB63A4E6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9F333CE-046E-43E2-A26B-3DA122EEC7E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90D4804-46D8-42DC-AD08-D815CF6DB79E}"/>
              </a:ext>
            </a:extLst>
          </p:cNvPr>
          <p:cNvPicPr>
            <a:picLocks noChangeAspect="1"/>
          </p:cNvPicPr>
          <p:nvPr/>
        </p:nvPicPr>
        <p:blipFill>
          <a:blip r:embed="rId2"/>
          <a:stretch>
            <a:fillRect/>
          </a:stretch>
        </p:blipFill>
        <p:spPr>
          <a:xfrm>
            <a:off x="169910" y="48475"/>
            <a:ext cx="8974090" cy="6761050"/>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40622103-46E5-4681-A508-B3FB8E48EBB3}"/>
                  </a:ext>
                </a:extLst>
              </p14:cNvPr>
              <p14:cNvContentPartPr/>
              <p14:nvPr/>
            </p14:nvContentPartPr>
            <p14:xfrm>
              <a:off x="54305" y="2714123"/>
              <a:ext cx="2451960" cy="1788120"/>
            </p14:xfrm>
          </p:contentPart>
        </mc:Choice>
        <mc:Fallback xmlns="">
          <p:pic>
            <p:nvPicPr>
              <p:cNvPr id="5" name="Ink 4">
                <a:extLst>
                  <a:ext uri="{FF2B5EF4-FFF2-40B4-BE49-F238E27FC236}">
                    <a16:creationId xmlns:a16="http://schemas.microsoft.com/office/drawing/2014/main" id="{40622103-46E5-4681-A508-B3FB8E48EBB3}"/>
                  </a:ext>
                </a:extLst>
              </p:cNvPr>
              <p:cNvPicPr/>
              <p:nvPr/>
            </p:nvPicPr>
            <p:blipFill>
              <a:blip r:embed="rId4"/>
              <a:stretch>
                <a:fillRect/>
              </a:stretch>
            </p:blipFill>
            <p:spPr>
              <a:xfrm>
                <a:off x="665" y="2606483"/>
                <a:ext cx="2559600" cy="2003760"/>
              </a:xfrm>
              <a:prstGeom prst="rect">
                <a:avLst/>
              </a:prstGeom>
            </p:spPr>
          </p:pic>
        </mc:Fallback>
      </mc:AlternateContent>
    </p:spTree>
    <p:extLst>
      <p:ext uri="{BB962C8B-B14F-4D97-AF65-F5344CB8AC3E}">
        <p14:creationId xmlns:p14="http://schemas.microsoft.com/office/powerpoint/2010/main" val="19270946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78C33-51BD-4299-9216-4EECD0C4AAB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9483838-9A39-4EA5-A574-2E1806E9A85D}"/>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EE267622-CBEC-471A-A7AD-6073363104EB}"/>
              </a:ext>
            </a:extLst>
          </p:cNvPr>
          <p:cNvPicPr>
            <a:picLocks noChangeAspect="1"/>
          </p:cNvPicPr>
          <p:nvPr/>
        </p:nvPicPr>
        <p:blipFill>
          <a:blip r:embed="rId2"/>
          <a:stretch>
            <a:fillRect/>
          </a:stretch>
        </p:blipFill>
        <p:spPr>
          <a:xfrm>
            <a:off x="-1905000" y="268043"/>
            <a:ext cx="10972800" cy="6171443"/>
          </a:xfrm>
          <a:prstGeom prst="rect">
            <a:avLst/>
          </a:prstGeom>
        </p:spPr>
      </p:pic>
      <p:pic>
        <p:nvPicPr>
          <p:cNvPr id="9" name="Picture 8">
            <a:extLst>
              <a:ext uri="{FF2B5EF4-FFF2-40B4-BE49-F238E27FC236}">
                <a16:creationId xmlns:a16="http://schemas.microsoft.com/office/drawing/2014/main" id="{A8C69BC7-324D-4076-94CE-E186C994C8DE}"/>
              </a:ext>
            </a:extLst>
          </p:cNvPr>
          <p:cNvPicPr>
            <a:picLocks noChangeAspect="1"/>
          </p:cNvPicPr>
          <p:nvPr/>
        </p:nvPicPr>
        <p:blipFill>
          <a:blip r:embed="rId3"/>
          <a:stretch>
            <a:fillRect/>
          </a:stretch>
        </p:blipFill>
        <p:spPr>
          <a:xfrm>
            <a:off x="228600" y="342900"/>
            <a:ext cx="3186546" cy="1752600"/>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6F62B8D8-6B96-4D94-80C2-1C04B22B4B32}"/>
                  </a:ext>
                </a:extLst>
              </p14:cNvPr>
              <p14:cNvContentPartPr/>
              <p14:nvPr/>
            </p14:nvContentPartPr>
            <p14:xfrm>
              <a:off x="1361465" y="2180243"/>
              <a:ext cx="5167800" cy="888840"/>
            </p14:xfrm>
          </p:contentPart>
        </mc:Choice>
        <mc:Fallback xmlns="">
          <p:pic>
            <p:nvPicPr>
              <p:cNvPr id="4" name="Ink 3">
                <a:extLst>
                  <a:ext uri="{FF2B5EF4-FFF2-40B4-BE49-F238E27FC236}">
                    <a16:creationId xmlns:a16="http://schemas.microsoft.com/office/drawing/2014/main" id="{6F62B8D8-6B96-4D94-80C2-1C04B22B4B32}"/>
                  </a:ext>
                </a:extLst>
              </p:cNvPr>
              <p:cNvPicPr/>
              <p:nvPr/>
            </p:nvPicPr>
            <p:blipFill>
              <a:blip r:embed="rId5"/>
              <a:stretch>
                <a:fillRect/>
              </a:stretch>
            </p:blipFill>
            <p:spPr>
              <a:xfrm>
                <a:off x="1307825" y="2072243"/>
                <a:ext cx="5275440" cy="1104480"/>
              </a:xfrm>
              <a:prstGeom prst="rect">
                <a:avLst/>
              </a:prstGeom>
            </p:spPr>
          </p:pic>
        </mc:Fallback>
      </mc:AlternateContent>
    </p:spTree>
    <p:extLst>
      <p:ext uri="{BB962C8B-B14F-4D97-AF65-F5344CB8AC3E}">
        <p14:creationId xmlns:p14="http://schemas.microsoft.com/office/powerpoint/2010/main" val="1326475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F75D2-2C50-4D5A-9F85-9AD3640BCB42}"/>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A0E194E5-D27C-422B-9BD4-9F9FE56D308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A6E37F7-A622-46D1-A36A-8BF0E458DF44}"/>
              </a:ext>
            </a:extLst>
          </p:cNvPr>
          <p:cNvPicPr>
            <a:picLocks noChangeAspect="1"/>
          </p:cNvPicPr>
          <p:nvPr/>
        </p:nvPicPr>
        <p:blipFill>
          <a:blip r:embed="rId2"/>
          <a:stretch>
            <a:fillRect/>
          </a:stretch>
        </p:blipFill>
        <p:spPr>
          <a:xfrm>
            <a:off x="0" y="881279"/>
            <a:ext cx="9144000" cy="5095441"/>
          </a:xfrm>
          <a:prstGeom prst="rect">
            <a:avLst/>
          </a:prstGeom>
        </p:spPr>
      </p:pic>
    </p:spTree>
    <p:extLst>
      <p:ext uri="{BB962C8B-B14F-4D97-AF65-F5344CB8AC3E}">
        <p14:creationId xmlns:p14="http://schemas.microsoft.com/office/powerpoint/2010/main" val="9424970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8424B9-8D29-4006-A4BE-F245CBC481F7}"/>
              </a:ext>
            </a:extLst>
          </p:cNvPr>
          <p:cNvPicPr>
            <a:picLocks noChangeAspect="1"/>
          </p:cNvPicPr>
          <p:nvPr/>
        </p:nvPicPr>
        <p:blipFill>
          <a:blip r:embed="rId2"/>
          <a:stretch>
            <a:fillRect/>
          </a:stretch>
        </p:blipFill>
        <p:spPr>
          <a:xfrm>
            <a:off x="0" y="8206"/>
            <a:ext cx="9205912" cy="5036107"/>
          </a:xfrm>
          <a:prstGeom prst="rect">
            <a:avLst/>
          </a:prstGeom>
        </p:spPr>
      </p:pic>
      <p:pic>
        <p:nvPicPr>
          <p:cNvPr id="6" name="Picture 5">
            <a:extLst>
              <a:ext uri="{FF2B5EF4-FFF2-40B4-BE49-F238E27FC236}">
                <a16:creationId xmlns:a16="http://schemas.microsoft.com/office/drawing/2014/main" id="{C1F8A63E-070F-4EE7-B1B4-DCA772000CF8}"/>
              </a:ext>
            </a:extLst>
          </p:cNvPr>
          <p:cNvPicPr>
            <a:picLocks noChangeAspect="1"/>
          </p:cNvPicPr>
          <p:nvPr/>
        </p:nvPicPr>
        <p:blipFill>
          <a:blip r:embed="rId3"/>
          <a:stretch>
            <a:fillRect/>
          </a:stretch>
        </p:blipFill>
        <p:spPr>
          <a:xfrm>
            <a:off x="990600" y="5181600"/>
            <a:ext cx="2371725" cy="1527552"/>
          </a:xfrm>
          <a:prstGeom prst="rect">
            <a:avLst/>
          </a:prstGeom>
        </p:spPr>
      </p:pic>
      <p:pic>
        <p:nvPicPr>
          <p:cNvPr id="7" name="Picture 6">
            <a:extLst>
              <a:ext uri="{FF2B5EF4-FFF2-40B4-BE49-F238E27FC236}">
                <a16:creationId xmlns:a16="http://schemas.microsoft.com/office/drawing/2014/main" id="{723E9D99-5617-40B3-9232-8719216172AD}"/>
              </a:ext>
            </a:extLst>
          </p:cNvPr>
          <p:cNvPicPr>
            <a:picLocks noChangeAspect="1"/>
          </p:cNvPicPr>
          <p:nvPr/>
        </p:nvPicPr>
        <p:blipFill>
          <a:blip r:embed="rId4"/>
          <a:stretch>
            <a:fillRect/>
          </a:stretch>
        </p:blipFill>
        <p:spPr>
          <a:xfrm>
            <a:off x="3733800" y="5366825"/>
            <a:ext cx="4925252" cy="1344672"/>
          </a:xfrm>
          <a:prstGeom prst="rect">
            <a:avLst/>
          </a:prstGeom>
        </p:spPr>
      </p:pic>
    </p:spTree>
    <p:extLst>
      <p:ext uri="{BB962C8B-B14F-4D97-AF65-F5344CB8AC3E}">
        <p14:creationId xmlns:p14="http://schemas.microsoft.com/office/powerpoint/2010/main" val="24664505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2B5C5-023E-4CDC-9937-24E16D30DCB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C8262B5-B505-4CE6-99F5-F105F3AF340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0580917-6C79-4605-8531-768A8E61F524}"/>
              </a:ext>
            </a:extLst>
          </p:cNvPr>
          <p:cNvPicPr>
            <a:picLocks noChangeAspect="1"/>
          </p:cNvPicPr>
          <p:nvPr/>
        </p:nvPicPr>
        <p:blipFill>
          <a:blip r:embed="rId2"/>
          <a:stretch>
            <a:fillRect/>
          </a:stretch>
        </p:blipFill>
        <p:spPr>
          <a:xfrm>
            <a:off x="0" y="1178887"/>
            <a:ext cx="9144000" cy="4500226"/>
          </a:xfrm>
          <a:prstGeom prst="rect">
            <a:avLst/>
          </a:prstGeom>
        </p:spPr>
      </p:pic>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A698284B-99D0-43E8-A403-F36FCBDA4E33}"/>
                  </a:ext>
                </a:extLst>
              </p14:cNvPr>
              <p14:cNvContentPartPr/>
              <p14:nvPr/>
            </p14:nvContentPartPr>
            <p14:xfrm>
              <a:off x="6062788" y="3683603"/>
              <a:ext cx="1953720" cy="87120"/>
            </p14:xfrm>
          </p:contentPart>
        </mc:Choice>
        <mc:Fallback xmlns="">
          <p:pic>
            <p:nvPicPr>
              <p:cNvPr id="7" name="Ink 6">
                <a:extLst>
                  <a:ext uri="{FF2B5EF4-FFF2-40B4-BE49-F238E27FC236}">
                    <a16:creationId xmlns:a16="http://schemas.microsoft.com/office/drawing/2014/main" id="{A698284B-99D0-43E8-A403-F36FCBDA4E33}"/>
                  </a:ext>
                </a:extLst>
              </p:cNvPr>
              <p:cNvPicPr/>
              <p:nvPr/>
            </p:nvPicPr>
            <p:blipFill>
              <a:blip r:embed="rId4"/>
              <a:stretch>
                <a:fillRect/>
              </a:stretch>
            </p:blipFill>
            <p:spPr>
              <a:xfrm>
                <a:off x="6009148" y="3575963"/>
                <a:ext cx="2061360" cy="3027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500DE05F-CB4B-4037-A635-A57BFBE45069}"/>
                  </a:ext>
                </a:extLst>
              </p14:cNvPr>
              <p14:cNvContentPartPr/>
              <p14:nvPr/>
            </p14:nvContentPartPr>
            <p14:xfrm>
              <a:off x="8004268" y="6119003"/>
              <a:ext cx="360" cy="360"/>
            </p14:xfrm>
          </p:contentPart>
        </mc:Choice>
        <mc:Fallback xmlns="">
          <p:pic>
            <p:nvPicPr>
              <p:cNvPr id="8" name="Ink 7">
                <a:extLst>
                  <a:ext uri="{FF2B5EF4-FFF2-40B4-BE49-F238E27FC236}">
                    <a16:creationId xmlns:a16="http://schemas.microsoft.com/office/drawing/2014/main" id="{500DE05F-CB4B-4037-A635-A57BFBE45069}"/>
                  </a:ext>
                </a:extLst>
              </p:cNvPr>
              <p:cNvPicPr/>
              <p:nvPr/>
            </p:nvPicPr>
            <p:blipFill>
              <a:blip r:embed="rId6"/>
              <a:stretch>
                <a:fillRect/>
              </a:stretch>
            </p:blipFill>
            <p:spPr>
              <a:xfrm>
                <a:off x="7950268" y="6011003"/>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B46ED5E8-2AAB-46AF-8E00-570ED953E7E8}"/>
                  </a:ext>
                </a:extLst>
              </p14:cNvPr>
              <p14:cNvContentPartPr/>
              <p14:nvPr/>
            </p14:nvContentPartPr>
            <p14:xfrm>
              <a:off x="324748" y="1151003"/>
              <a:ext cx="3229200" cy="581760"/>
            </p14:xfrm>
          </p:contentPart>
        </mc:Choice>
        <mc:Fallback xmlns="">
          <p:pic>
            <p:nvPicPr>
              <p:cNvPr id="9" name="Ink 8">
                <a:extLst>
                  <a:ext uri="{FF2B5EF4-FFF2-40B4-BE49-F238E27FC236}">
                    <a16:creationId xmlns:a16="http://schemas.microsoft.com/office/drawing/2014/main" id="{B46ED5E8-2AAB-46AF-8E00-570ED953E7E8}"/>
                  </a:ext>
                </a:extLst>
              </p:cNvPr>
              <p:cNvPicPr/>
              <p:nvPr/>
            </p:nvPicPr>
            <p:blipFill>
              <a:blip r:embed="rId8"/>
              <a:stretch>
                <a:fillRect/>
              </a:stretch>
            </p:blipFill>
            <p:spPr>
              <a:xfrm>
                <a:off x="270748" y="1043363"/>
                <a:ext cx="3336840" cy="797400"/>
              </a:xfrm>
              <a:prstGeom prst="rect">
                <a:avLst/>
              </a:prstGeom>
            </p:spPr>
          </p:pic>
        </mc:Fallback>
      </mc:AlternateContent>
    </p:spTree>
    <p:extLst>
      <p:ext uri="{BB962C8B-B14F-4D97-AF65-F5344CB8AC3E}">
        <p14:creationId xmlns:p14="http://schemas.microsoft.com/office/powerpoint/2010/main" val="42939776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2BF48-560F-40ED-B0B3-E5B3995586A6}"/>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A4077A90-144A-424C-B762-1A4EB08EBE05}"/>
              </a:ext>
            </a:extLst>
          </p:cNvPr>
          <p:cNvPicPr>
            <a:picLocks noChangeAspect="1"/>
          </p:cNvPicPr>
          <p:nvPr/>
        </p:nvPicPr>
        <p:blipFill>
          <a:blip r:embed="rId2"/>
          <a:stretch>
            <a:fillRect/>
          </a:stretch>
        </p:blipFill>
        <p:spPr>
          <a:xfrm>
            <a:off x="0" y="304800"/>
            <a:ext cx="9144000" cy="3729915"/>
          </a:xfrm>
          <a:prstGeom prst="rect">
            <a:avLst/>
          </a:prstGeom>
        </p:spPr>
      </p:pic>
      <p:pic>
        <p:nvPicPr>
          <p:cNvPr id="5" name="Picture 4">
            <a:extLst>
              <a:ext uri="{FF2B5EF4-FFF2-40B4-BE49-F238E27FC236}">
                <a16:creationId xmlns:a16="http://schemas.microsoft.com/office/drawing/2014/main" id="{F7071602-E474-46BC-9CA7-371CEEAA38E7}"/>
              </a:ext>
            </a:extLst>
          </p:cNvPr>
          <p:cNvPicPr>
            <a:picLocks noChangeAspect="1"/>
          </p:cNvPicPr>
          <p:nvPr/>
        </p:nvPicPr>
        <p:blipFill>
          <a:blip r:embed="rId3"/>
          <a:stretch>
            <a:fillRect/>
          </a:stretch>
        </p:blipFill>
        <p:spPr>
          <a:xfrm>
            <a:off x="990600" y="4212905"/>
            <a:ext cx="2371725" cy="2371725"/>
          </a:xfrm>
          <a:prstGeom prst="rect">
            <a:avLst/>
          </a:prstGeom>
        </p:spPr>
      </p:pic>
      <p:sp>
        <p:nvSpPr>
          <p:cNvPr id="6" name="TextBox 5">
            <a:extLst>
              <a:ext uri="{FF2B5EF4-FFF2-40B4-BE49-F238E27FC236}">
                <a16:creationId xmlns:a16="http://schemas.microsoft.com/office/drawing/2014/main" id="{928D4E60-CD65-4E86-A7D2-DE421A9FFE24}"/>
              </a:ext>
            </a:extLst>
          </p:cNvPr>
          <p:cNvSpPr txBox="1"/>
          <p:nvPr/>
        </p:nvSpPr>
        <p:spPr>
          <a:xfrm>
            <a:off x="4038600" y="4106105"/>
            <a:ext cx="4495800" cy="2585323"/>
          </a:xfrm>
          <a:prstGeom prst="rect">
            <a:avLst/>
          </a:prstGeom>
          <a:noFill/>
        </p:spPr>
        <p:txBody>
          <a:bodyPr wrap="square" rtlCol="0">
            <a:spAutoFit/>
          </a:bodyPr>
          <a:lstStyle/>
          <a:p>
            <a:pPr marL="285750" indent="-285750">
              <a:buBlip>
                <a:blip r:embed="rId4">
                  <a:extLst>
                    <a:ext uri="{837473B0-CC2E-450A-ABE3-18F120FF3D39}">
                      <a1611:picAttrSrcUrl xmlns:a1611="http://schemas.microsoft.com/office/drawing/2016/11/main" xmlns="" r:id="rId5"/>
                    </a:ext>
                  </a:extLst>
                </a:blip>
              </a:buBlip>
            </a:pPr>
            <a:r>
              <a:rPr lang="en-US" b="1" dirty="0"/>
              <a:t>What are the concerns and aspirations of Florida farmers?</a:t>
            </a:r>
          </a:p>
          <a:p>
            <a:endParaRPr lang="en-US" b="1" dirty="0"/>
          </a:p>
          <a:p>
            <a:pPr marL="285750" indent="-285750">
              <a:buBlip>
                <a:blip r:embed="rId4">
                  <a:extLst>
                    <a:ext uri="{837473B0-CC2E-450A-ABE3-18F120FF3D39}">
                      <a1611:picAttrSrcUrl xmlns:a1611="http://schemas.microsoft.com/office/drawing/2016/11/main" xmlns="" r:id="rId5"/>
                    </a:ext>
                  </a:extLst>
                </a:blip>
              </a:buBlip>
            </a:pPr>
            <a:r>
              <a:rPr lang="en-US" b="1" dirty="0"/>
              <a:t>How can we encourage more local food production?</a:t>
            </a:r>
          </a:p>
          <a:p>
            <a:endParaRPr lang="en-US" b="1" dirty="0"/>
          </a:p>
          <a:p>
            <a:pPr marL="285750" indent="-285750">
              <a:buBlip>
                <a:blip r:embed="rId4">
                  <a:extLst>
                    <a:ext uri="{837473B0-CC2E-450A-ABE3-18F120FF3D39}">
                      <a1611:picAttrSrcUrl xmlns:a1611="http://schemas.microsoft.com/office/drawing/2016/11/main" xmlns="" r:id="rId5"/>
                    </a:ext>
                  </a:extLst>
                </a:blip>
              </a:buBlip>
            </a:pPr>
            <a:r>
              <a:rPr lang="en-US" b="1" dirty="0"/>
              <a:t>How can women &amp; young people be empowered to be part of these movements?</a:t>
            </a:r>
          </a:p>
        </p:txBody>
      </p:sp>
    </p:spTree>
    <p:extLst>
      <p:ext uri="{BB962C8B-B14F-4D97-AF65-F5344CB8AC3E}">
        <p14:creationId xmlns:p14="http://schemas.microsoft.com/office/powerpoint/2010/main" val="33711892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rgbClr val="FCF68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F6CFD-841C-47F1-9BE7-99D28A5F423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F5C416-144F-4103-A27C-A30B494A699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E5B1888-0B62-4859-8DFC-2B11F25C2C67}"/>
              </a:ext>
            </a:extLst>
          </p:cNvPr>
          <p:cNvPicPr>
            <a:picLocks noChangeAspect="1"/>
          </p:cNvPicPr>
          <p:nvPr/>
        </p:nvPicPr>
        <p:blipFill>
          <a:blip r:embed="rId2"/>
          <a:stretch>
            <a:fillRect/>
          </a:stretch>
        </p:blipFill>
        <p:spPr>
          <a:xfrm>
            <a:off x="25791" y="-9378"/>
            <a:ext cx="9144000" cy="4533188"/>
          </a:xfrm>
          <a:prstGeom prst="rect">
            <a:avLst/>
          </a:prstGeom>
        </p:spPr>
      </p:pic>
      <p:pic>
        <p:nvPicPr>
          <p:cNvPr id="5" name="Picture 4">
            <a:extLst>
              <a:ext uri="{FF2B5EF4-FFF2-40B4-BE49-F238E27FC236}">
                <a16:creationId xmlns:a16="http://schemas.microsoft.com/office/drawing/2014/main" id="{4AE3F1C8-E2D9-43F5-8F81-3AA50B55E574}"/>
              </a:ext>
            </a:extLst>
          </p:cNvPr>
          <p:cNvPicPr>
            <a:picLocks noChangeAspect="1"/>
          </p:cNvPicPr>
          <p:nvPr/>
        </p:nvPicPr>
        <p:blipFill>
          <a:blip r:embed="rId3"/>
          <a:stretch>
            <a:fillRect/>
          </a:stretch>
        </p:blipFill>
        <p:spPr>
          <a:xfrm>
            <a:off x="1066800" y="4108501"/>
            <a:ext cx="2466656" cy="2749499"/>
          </a:xfrm>
          <a:prstGeom prst="rect">
            <a:avLst/>
          </a:prstGeom>
        </p:spPr>
      </p:pic>
      <p:pic>
        <p:nvPicPr>
          <p:cNvPr id="6" name="Picture 5">
            <a:extLst>
              <a:ext uri="{FF2B5EF4-FFF2-40B4-BE49-F238E27FC236}">
                <a16:creationId xmlns:a16="http://schemas.microsoft.com/office/drawing/2014/main" id="{2A040C06-6391-46A1-8DE0-185639E4B3D5}"/>
              </a:ext>
            </a:extLst>
          </p:cNvPr>
          <p:cNvPicPr>
            <a:picLocks noChangeAspect="1"/>
          </p:cNvPicPr>
          <p:nvPr/>
        </p:nvPicPr>
        <p:blipFill>
          <a:blip r:embed="rId4"/>
          <a:stretch>
            <a:fillRect/>
          </a:stretch>
        </p:blipFill>
        <p:spPr>
          <a:xfrm>
            <a:off x="4726865" y="3774952"/>
            <a:ext cx="3590815" cy="3100070"/>
          </a:xfrm>
          <a:prstGeom prst="rect">
            <a:avLst/>
          </a:prstGeom>
        </p:spPr>
      </p:pic>
    </p:spTree>
    <p:extLst>
      <p:ext uri="{BB962C8B-B14F-4D97-AF65-F5344CB8AC3E}">
        <p14:creationId xmlns:p14="http://schemas.microsoft.com/office/powerpoint/2010/main" val="7662078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FA737-8C7A-4913-B555-07DBD99C6B3B}"/>
              </a:ext>
            </a:extLst>
          </p:cNvPr>
          <p:cNvSpPr>
            <a:spLocks noGrp="1"/>
          </p:cNvSpPr>
          <p:nvPr>
            <p:ph type="title"/>
          </p:nvPr>
        </p:nvSpPr>
        <p:spPr>
          <a:xfrm>
            <a:off x="1676400" y="457200"/>
            <a:ext cx="6496050" cy="762000"/>
          </a:xfrm>
        </p:spPr>
        <p:txBody>
          <a:bodyPr/>
          <a:lstStyle/>
          <a:p>
            <a:r>
              <a:rPr lang="en-US" sz="2800" dirty="0"/>
              <a:t>Tampa Bay Farm 2 School </a:t>
            </a:r>
            <a:br>
              <a:rPr lang="en-US" sz="2800" dirty="0"/>
            </a:br>
            <a:r>
              <a:rPr lang="en-US" sz="2800" dirty="0"/>
              <a:t>Kids’ Kitchen</a:t>
            </a:r>
          </a:p>
        </p:txBody>
      </p:sp>
      <p:pic>
        <p:nvPicPr>
          <p:cNvPr id="4" name="Content Placeholder 3">
            <a:extLst>
              <a:ext uri="{FF2B5EF4-FFF2-40B4-BE49-F238E27FC236}">
                <a16:creationId xmlns:a16="http://schemas.microsoft.com/office/drawing/2014/main" id="{0B85C349-306C-4CBD-BA9E-8B9572A74F68}"/>
              </a:ext>
            </a:extLst>
          </p:cNvPr>
          <p:cNvPicPr>
            <a:picLocks noGrp="1" noChangeAspect="1"/>
          </p:cNvPicPr>
          <p:nvPr>
            <p:ph idx="1"/>
          </p:nvPr>
        </p:nvPicPr>
        <p:blipFill>
          <a:blip r:embed="rId2"/>
          <a:stretch>
            <a:fillRect/>
          </a:stretch>
        </p:blipFill>
        <p:spPr>
          <a:xfrm>
            <a:off x="1295400" y="1600200"/>
            <a:ext cx="5517543" cy="5115223"/>
          </a:xfrm>
          <a:prstGeom prst="rect">
            <a:avLst/>
          </a:prstGeom>
        </p:spPr>
      </p:pic>
      <p:sp>
        <p:nvSpPr>
          <p:cNvPr id="3" name="TextBox 2">
            <a:extLst>
              <a:ext uri="{FF2B5EF4-FFF2-40B4-BE49-F238E27FC236}">
                <a16:creationId xmlns:a16="http://schemas.microsoft.com/office/drawing/2014/main" id="{8C91F21D-A9D9-4BA7-AAFE-28FA699FE835}"/>
              </a:ext>
            </a:extLst>
          </p:cNvPr>
          <p:cNvSpPr txBox="1"/>
          <p:nvPr/>
        </p:nvSpPr>
        <p:spPr>
          <a:xfrm>
            <a:off x="6934200" y="1637110"/>
            <a:ext cx="1828800" cy="5078313"/>
          </a:xfrm>
          <a:prstGeom prst="rect">
            <a:avLst/>
          </a:prstGeom>
          <a:noFill/>
        </p:spPr>
        <p:txBody>
          <a:bodyPr wrap="square" rtlCol="0">
            <a:spAutoFit/>
          </a:bodyPr>
          <a:lstStyle/>
          <a:p>
            <a:r>
              <a:rPr lang="en-US" b="1" dirty="0"/>
              <a:t>Reinforce cooking skills everywhere we can</a:t>
            </a:r>
          </a:p>
          <a:p>
            <a:endParaRPr lang="en-US" b="1" dirty="0"/>
          </a:p>
          <a:p>
            <a:r>
              <a:rPr lang="en-US" b="1" dirty="0"/>
              <a:t>Close the loop on food </a:t>
            </a:r>
          </a:p>
          <a:p>
            <a:endParaRPr lang="en-US" b="1" dirty="0"/>
          </a:p>
          <a:p>
            <a:r>
              <a:rPr lang="en-US" b="1" dirty="0"/>
              <a:t>Sprouts grant</a:t>
            </a:r>
          </a:p>
          <a:p>
            <a:endParaRPr lang="en-US" b="1" dirty="0"/>
          </a:p>
          <a:p>
            <a:r>
              <a:rPr lang="en-US" b="1" dirty="0"/>
              <a:t>Evaluations</a:t>
            </a:r>
          </a:p>
          <a:p>
            <a:endParaRPr lang="en-US" b="1" dirty="0"/>
          </a:p>
          <a:p>
            <a:r>
              <a:rPr lang="en-US" b="1" dirty="0"/>
              <a:t>Assessment</a:t>
            </a:r>
          </a:p>
          <a:p>
            <a:endParaRPr lang="en-US" b="1" dirty="0"/>
          </a:p>
          <a:p>
            <a:r>
              <a:rPr lang="en-US" b="1" dirty="0"/>
              <a:t>Curriculum </a:t>
            </a:r>
          </a:p>
          <a:p>
            <a:endParaRPr lang="en-US" b="1" dirty="0"/>
          </a:p>
          <a:p>
            <a:r>
              <a:rPr lang="en-US" b="1" dirty="0"/>
              <a:t>STEM -- STEAM</a:t>
            </a:r>
          </a:p>
        </p:txBody>
      </p:sp>
    </p:spTree>
    <p:extLst>
      <p:ext uri="{BB962C8B-B14F-4D97-AF65-F5344CB8AC3E}">
        <p14:creationId xmlns:p14="http://schemas.microsoft.com/office/powerpoint/2010/main" val="14170782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85800"/>
            <a:ext cx="6496050" cy="762000"/>
          </a:xfrm>
        </p:spPr>
        <p:txBody>
          <a:bodyPr/>
          <a:lstStyle/>
          <a:p>
            <a:pPr>
              <a:defRPr/>
            </a:pPr>
            <a:r>
              <a:rPr lang="en-US" b="1" dirty="0"/>
              <a:t>The Three Sisters</a:t>
            </a:r>
          </a:p>
        </p:txBody>
      </p:sp>
      <p:pic>
        <p:nvPicPr>
          <p:cNvPr id="22531" name="Content Placeholder 3" descr="farmdig 032.jpg"/>
          <p:cNvPicPr>
            <a:picLocks noGrp="1" noChangeAspect="1"/>
          </p:cNvPicPr>
          <p:nvPr>
            <p:ph idx="1"/>
          </p:nvPr>
        </p:nvPicPr>
        <p:blipFill>
          <a:blip r:embed="rId2" cstate="print"/>
          <a:srcRect/>
          <a:stretch>
            <a:fillRect/>
          </a:stretch>
        </p:blipFill>
        <p:spPr>
          <a:xfrm>
            <a:off x="609600" y="2057400"/>
            <a:ext cx="6040438" cy="4530725"/>
          </a:xfrm>
        </p:spPr>
      </p:pic>
      <p:pic>
        <p:nvPicPr>
          <p:cNvPr id="22532" name="Picture 6" descr="Dwwn_3sis_crd"/>
          <p:cNvPicPr>
            <a:picLocks noChangeAspect="1" noChangeArrowheads="1"/>
          </p:cNvPicPr>
          <p:nvPr/>
        </p:nvPicPr>
        <p:blipFill>
          <a:blip r:embed="rId3" cstate="print"/>
          <a:srcRect/>
          <a:stretch>
            <a:fillRect/>
          </a:stretch>
        </p:blipFill>
        <p:spPr bwMode="auto">
          <a:xfrm>
            <a:off x="5867400" y="304800"/>
            <a:ext cx="2671763" cy="3749675"/>
          </a:xfrm>
          <a:prstGeom prst="rect">
            <a:avLst/>
          </a:prstGeom>
          <a:noFill/>
          <a:ln w="9525">
            <a:noFill/>
            <a:miter lim="800000"/>
            <a:headEnd/>
            <a:tailEnd/>
          </a:ln>
        </p:spPr>
      </p:pic>
    </p:spTree>
    <p:extLst>
      <p:ext uri="{BB962C8B-B14F-4D97-AF65-F5344CB8AC3E}">
        <p14:creationId xmlns:p14="http://schemas.microsoft.com/office/powerpoint/2010/main" val="22366813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84B1F-EA8F-471C-8229-CD35AA3F1E5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83A3E7E-0352-42AE-BF48-EE9537EC664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95D1CE5-6303-426E-9FA9-38A76DBC5A98}"/>
              </a:ext>
            </a:extLst>
          </p:cNvPr>
          <p:cNvPicPr>
            <a:picLocks noChangeAspect="1"/>
          </p:cNvPicPr>
          <p:nvPr/>
        </p:nvPicPr>
        <p:blipFill>
          <a:blip r:embed="rId2"/>
          <a:stretch>
            <a:fillRect/>
          </a:stretch>
        </p:blipFill>
        <p:spPr>
          <a:xfrm>
            <a:off x="483083" y="-19930"/>
            <a:ext cx="8071898" cy="6877929"/>
          </a:xfrm>
          <a:prstGeom prst="rect">
            <a:avLst/>
          </a:prstGeom>
        </p:spPr>
      </p:pic>
    </p:spTree>
    <p:extLst>
      <p:ext uri="{BB962C8B-B14F-4D97-AF65-F5344CB8AC3E}">
        <p14:creationId xmlns:p14="http://schemas.microsoft.com/office/powerpoint/2010/main" val="38153334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E2E85-9466-4BEF-87EB-14420A9EF43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D66F810-0866-4516-95E8-C0CF29E4FB2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CA6EA17-7B17-4F8E-918E-421B239368FA}"/>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6987800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D93E7-A7E0-44B8-9411-0B6641F1366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8ADB04C-605C-47DF-B549-EBADD472C31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6425A64-B608-4869-86B7-6576F841DD9A}"/>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8644003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568E4-5635-40DF-B089-5B9B01DCA78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E278647-B3C5-4064-A9D3-9E515B60340F}"/>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C3FD4491-094B-4E7B-AEEA-4259FA22DE4A}"/>
              </a:ext>
            </a:extLst>
          </p:cNvPr>
          <p:cNvPicPr>
            <a:picLocks noChangeAspect="1"/>
          </p:cNvPicPr>
          <p:nvPr/>
        </p:nvPicPr>
        <p:blipFill>
          <a:blip r:embed="rId2"/>
          <a:stretch>
            <a:fillRect/>
          </a:stretch>
        </p:blipFill>
        <p:spPr>
          <a:xfrm>
            <a:off x="1023204" y="0"/>
            <a:ext cx="6719888" cy="3617316"/>
          </a:xfrm>
          <a:prstGeom prst="rect">
            <a:avLst/>
          </a:prstGeom>
        </p:spPr>
      </p:pic>
      <p:pic>
        <p:nvPicPr>
          <p:cNvPr id="5" name="Picture 4">
            <a:extLst>
              <a:ext uri="{FF2B5EF4-FFF2-40B4-BE49-F238E27FC236}">
                <a16:creationId xmlns:a16="http://schemas.microsoft.com/office/drawing/2014/main" id="{C667B040-C6BA-4736-B010-5665E20ED38E}"/>
              </a:ext>
            </a:extLst>
          </p:cNvPr>
          <p:cNvPicPr>
            <a:picLocks noChangeAspect="1"/>
          </p:cNvPicPr>
          <p:nvPr/>
        </p:nvPicPr>
        <p:blipFill>
          <a:blip r:embed="rId3"/>
          <a:stretch>
            <a:fillRect/>
          </a:stretch>
        </p:blipFill>
        <p:spPr>
          <a:xfrm>
            <a:off x="2197893" y="3657292"/>
            <a:ext cx="5191121" cy="3179485"/>
          </a:xfrm>
          <a:prstGeom prst="rect">
            <a:avLst/>
          </a:prstGeom>
        </p:spPr>
      </p:pic>
      <p:pic>
        <p:nvPicPr>
          <p:cNvPr id="7" name="Picture 6">
            <a:extLst>
              <a:ext uri="{FF2B5EF4-FFF2-40B4-BE49-F238E27FC236}">
                <a16:creationId xmlns:a16="http://schemas.microsoft.com/office/drawing/2014/main" id="{3DEBDFC2-473C-4365-A20D-152F8EA4F2BE}"/>
              </a:ext>
            </a:extLst>
          </p:cNvPr>
          <p:cNvPicPr>
            <a:picLocks noChangeAspect="1"/>
          </p:cNvPicPr>
          <p:nvPr/>
        </p:nvPicPr>
        <p:blipFill>
          <a:blip r:embed="rId4"/>
          <a:stretch>
            <a:fillRect/>
          </a:stretch>
        </p:blipFill>
        <p:spPr>
          <a:xfrm>
            <a:off x="105635" y="5041709"/>
            <a:ext cx="2341430" cy="959841"/>
          </a:xfrm>
          <a:prstGeom prst="rect">
            <a:avLst/>
          </a:prstGeom>
        </p:spPr>
      </p:pic>
    </p:spTree>
    <p:extLst>
      <p:ext uri="{BB962C8B-B14F-4D97-AF65-F5344CB8AC3E}">
        <p14:creationId xmlns:p14="http://schemas.microsoft.com/office/powerpoint/2010/main" val="30387298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D2D0E-5D3F-40E1-87A2-619362540C98}"/>
              </a:ext>
            </a:extLst>
          </p:cNvPr>
          <p:cNvSpPr>
            <a:spLocks noGrp="1"/>
          </p:cNvSpPr>
          <p:nvPr>
            <p:ph type="title"/>
          </p:nvPr>
        </p:nvSpPr>
        <p:spPr>
          <a:xfrm>
            <a:off x="1600200" y="-60643"/>
            <a:ext cx="6496050" cy="762000"/>
          </a:xfrm>
        </p:spPr>
        <p:txBody>
          <a:bodyPr/>
          <a:lstStyle/>
          <a:p>
            <a:r>
              <a:rPr lang="en-US" sz="3200" dirty="0"/>
              <a:t>Garden Movement Growing</a:t>
            </a:r>
          </a:p>
        </p:txBody>
      </p:sp>
      <p:pic>
        <p:nvPicPr>
          <p:cNvPr id="5" name="Picture 4">
            <a:extLst>
              <a:ext uri="{FF2B5EF4-FFF2-40B4-BE49-F238E27FC236}">
                <a16:creationId xmlns:a16="http://schemas.microsoft.com/office/drawing/2014/main" id="{AFF59B3A-7D8C-4797-8DD7-8AD662B9A45E}"/>
              </a:ext>
            </a:extLst>
          </p:cNvPr>
          <p:cNvPicPr>
            <a:picLocks noChangeAspect="1"/>
          </p:cNvPicPr>
          <p:nvPr/>
        </p:nvPicPr>
        <p:blipFill>
          <a:blip r:embed="rId2"/>
          <a:stretch>
            <a:fillRect/>
          </a:stretch>
        </p:blipFill>
        <p:spPr>
          <a:xfrm>
            <a:off x="304800" y="182359"/>
            <a:ext cx="4043040" cy="3125055"/>
          </a:xfrm>
          <a:prstGeom prst="rect">
            <a:avLst/>
          </a:prstGeom>
        </p:spPr>
      </p:pic>
      <p:pic>
        <p:nvPicPr>
          <p:cNvPr id="7" name="Picture 6">
            <a:extLst>
              <a:ext uri="{FF2B5EF4-FFF2-40B4-BE49-F238E27FC236}">
                <a16:creationId xmlns:a16="http://schemas.microsoft.com/office/drawing/2014/main" id="{669D6180-23A9-44F3-A7AF-25A0F6F7D8BD}"/>
              </a:ext>
            </a:extLst>
          </p:cNvPr>
          <p:cNvPicPr>
            <a:picLocks noChangeAspect="1"/>
          </p:cNvPicPr>
          <p:nvPr/>
        </p:nvPicPr>
        <p:blipFill>
          <a:blip r:embed="rId3"/>
          <a:stretch>
            <a:fillRect/>
          </a:stretch>
        </p:blipFill>
        <p:spPr>
          <a:xfrm>
            <a:off x="4500240" y="167486"/>
            <a:ext cx="4491360" cy="3368520"/>
          </a:xfrm>
          <a:prstGeom prst="rect">
            <a:avLst/>
          </a:prstGeom>
        </p:spPr>
      </p:pic>
      <p:pic>
        <p:nvPicPr>
          <p:cNvPr id="8" name="Picture 7">
            <a:extLst>
              <a:ext uri="{FF2B5EF4-FFF2-40B4-BE49-F238E27FC236}">
                <a16:creationId xmlns:a16="http://schemas.microsoft.com/office/drawing/2014/main" id="{97925D79-E9AD-47DF-9E7E-4E4938C5AF71}"/>
              </a:ext>
            </a:extLst>
          </p:cNvPr>
          <p:cNvPicPr>
            <a:picLocks noChangeAspect="1"/>
          </p:cNvPicPr>
          <p:nvPr/>
        </p:nvPicPr>
        <p:blipFill>
          <a:blip r:embed="rId4"/>
          <a:stretch>
            <a:fillRect/>
          </a:stretch>
        </p:blipFill>
        <p:spPr>
          <a:xfrm>
            <a:off x="4115459" y="3648227"/>
            <a:ext cx="4910138" cy="3103936"/>
          </a:xfrm>
          <a:prstGeom prst="rect">
            <a:avLst/>
          </a:prstGeom>
        </p:spPr>
      </p:pic>
      <p:pic>
        <p:nvPicPr>
          <p:cNvPr id="9" name="Picture 8">
            <a:extLst>
              <a:ext uri="{FF2B5EF4-FFF2-40B4-BE49-F238E27FC236}">
                <a16:creationId xmlns:a16="http://schemas.microsoft.com/office/drawing/2014/main" id="{0EADB8BD-D1D2-439E-A2DB-60DE976C3438}"/>
              </a:ext>
            </a:extLst>
          </p:cNvPr>
          <p:cNvPicPr>
            <a:picLocks noChangeAspect="1"/>
          </p:cNvPicPr>
          <p:nvPr/>
        </p:nvPicPr>
        <p:blipFill>
          <a:blip r:embed="rId5"/>
          <a:stretch>
            <a:fillRect/>
          </a:stretch>
        </p:blipFill>
        <p:spPr>
          <a:xfrm>
            <a:off x="675805" y="3465342"/>
            <a:ext cx="3088320" cy="3088320"/>
          </a:xfrm>
          <a:prstGeom prst="rect">
            <a:avLst/>
          </a:prstGeom>
        </p:spPr>
      </p:pic>
      <p:cxnSp>
        <p:nvCxnSpPr>
          <p:cNvPr id="11" name="Straight Arrow Connector 10">
            <a:extLst>
              <a:ext uri="{FF2B5EF4-FFF2-40B4-BE49-F238E27FC236}">
                <a16:creationId xmlns:a16="http://schemas.microsoft.com/office/drawing/2014/main" id="{C09189F5-08FB-45D8-8861-69D9E5F05128}"/>
              </a:ext>
            </a:extLst>
          </p:cNvPr>
          <p:cNvCxnSpPr/>
          <p:nvPr/>
        </p:nvCxnSpPr>
        <p:spPr>
          <a:xfrm>
            <a:off x="2326320" y="5791200"/>
            <a:ext cx="2321880" cy="0"/>
          </a:xfrm>
          <a:prstGeom prst="straightConnector1">
            <a:avLst/>
          </a:prstGeom>
          <a:ln w="107950">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EAFA1B97-47BF-4267-8E9D-F9F46ADECFE8}"/>
              </a:ext>
            </a:extLst>
          </p:cNvPr>
          <p:cNvSpPr/>
          <p:nvPr/>
        </p:nvSpPr>
        <p:spPr>
          <a:xfrm>
            <a:off x="0" y="6487761"/>
            <a:ext cx="5674682" cy="307777"/>
          </a:xfrm>
          <a:prstGeom prst="rect">
            <a:avLst/>
          </a:prstGeom>
        </p:spPr>
        <p:txBody>
          <a:bodyPr wrap="square">
            <a:spAutoFit/>
          </a:bodyPr>
          <a:lstStyle/>
          <a:p>
            <a:r>
              <a:rPr lang="en-US" sz="1400" dirty="0">
                <a:hlinkClick r:id="rId6"/>
              </a:rPr>
              <a:t>http://www.sweetwater-organic.org/community-programs/</a:t>
            </a:r>
            <a:r>
              <a:rPr lang="en-US" sz="1400" dirty="0"/>
              <a:t> </a:t>
            </a:r>
          </a:p>
        </p:txBody>
      </p:sp>
    </p:spTree>
    <p:extLst>
      <p:ext uri="{BB962C8B-B14F-4D97-AF65-F5344CB8AC3E}">
        <p14:creationId xmlns:p14="http://schemas.microsoft.com/office/powerpoint/2010/main" val="34261459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65533B-AFA9-4C1D-8DC4-DF32BE246C7F}"/>
              </a:ext>
            </a:extLst>
          </p:cNvPr>
          <p:cNvPicPr>
            <a:picLocks noChangeAspect="1"/>
          </p:cNvPicPr>
          <p:nvPr/>
        </p:nvPicPr>
        <p:blipFill>
          <a:blip r:embed="rId2"/>
          <a:stretch>
            <a:fillRect/>
          </a:stretch>
        </p:blipFill>
        <p:spPr>
          <a:xfrm>
            <a:off x="-33997" y="317747"/>
            <a:ext cx="9144000" cy="4092620"/>
          </a:xfrm>
          <a:prstGeom prst="rect">
            <a:avLst/>
          </a:prstGeom>
        </p:spPr>
      </p:pic>
      <p:pic>
        <p:nvPicPr>
          <p:cNvPr id="5" name="Picture 4">
            <a:extLst>
              <a:ext uri="{FF2B5EF4-FFF2-40B4-BE49-F238E27FC236}">
                <a16:creationId xmlns:a16="http://schemas.microsoft.com/office/drawing/2014/main" id="{9AD72922-6ED6-4D08-B4BF-8CE11DC71666}"/>
              </a:ext>
            </a:extLst>
          </p:cNvPr>
          <p:cNvPicPr>
            <a:picLocks noChangeAspect="1"/>
          </p:cNvPicPr>
          <p:nvPr/>
        </p:nvPicPr>
        <p:blipFill>
          <a:blip r:embed="rId3"/>
          <a:stretch>
            <a:fillRect/>
          </a:stretch>
        </p:blipFill>
        <p:spPr>
          <a:xfrm>
            <a:off x="18757" y="4059795"/>
            <a:ext cx="6553200" cy="2559096"/>
          </a:xfrm>
          <a:prstGeom prst="rect">
            <a:avLst/>
          </a:prstGeom>
        </p:spPr>
      </p:pic>
      <p:sp>
        <p:nvSpPr>
          <p:cNvPr id="6" name="Rectangle: Rounded Corners 5">
            <a:extLst>
              <a:ext uri="{FF2B5EF4-FFF2-40B4-BE49-F238E27FC236}">
                <a16:creationId xmlns:a16="http://schemas.microsoft.com/office/drawing/2014/main" id="{431D694F-0E93-4FD1-AFCF-17A99412E528}"/>
              </a:ext>
            </a:extLst>
          </p:cNvPr>
          <p:cNvSpPr/>
          <p:nvPr/>
        </p:nvSpPr>
        <p:spPr>
          <a:xfrm>
            <a:off x="6696222" y="4191000"/>
            <a:ext cx="2267243" cy="2427891"/>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Key Resources – FDACS Website</a:t>
            </a:r>
          </a:p>
        </p:txBody>
      </p:sp>
      <p:sp>
        <p:nvSpPr>
          <p:cNvPr id="7" name="Rectangle 6">
            <a:extLst>
              <a:ext uri="{FF2B5EF4-FFF2-40B4-BE49-F238E27FC236}">
                <a16:creationId xmlns:a16="http://schemas.microsoft.com/office/drawing/2014/main" id="{963188DA-C126-48BE-951F-1A87D4BB62CE}"/>
              </a:ext>
            </a:extLst>
          </p:cNvPr>
          <p:cNvSpPr/>
          <p:nvPr/>
        </p:nvSpPr>
        <p:spPr>
          <a:xfrm>
            <a:off x="2133600" y="5486400"/>
            <a:ext cx="5257800" cy="584775"/>
          </a:xfrm>
          <a:prstGeom prst="rect">
            <a:avLst/>
          </a:prstGeom>
        </p:spPr>
        <p:txBody>
          <a:bodyPr wrap="square">
            <a:spAutoFit/>
          </a:bodyPr>
          <a:lstStyle/>
          <a:p>
            <a:r>
              <a:rPr lang="en-US" sz="1600" dirty="0">
                <a:hlinkClick r:id="rId4"/>
              </a:rPr>
              <a:t>https://www.fdacs.gov/Food-Nutrition/Nutrition-Programs/Farm-to-School/School-Gardens</a:t>
            </a:r>
            <a:r>
              <a:rPr lang="en-US" sz="1600" dirty="0"/>
              <a:t> </a:t>
            </a:r>
          </a:p>
        </p:txBody>
      </p:sp>
    </p:spTree>
    <p:extLst>
      <p:ext uri="{BB962C8B-B14F-4D97-AF65-F5344CB8AC3E}">
        <p14:creationId xmlns:p14="http://schemas.microsoft.com/office/powerpoint/2010/main" val="3007929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357A02-3CDF-4EEE-81AD-91814A710D0C}"/>
              </a:ext>
            </a:extLst>
          </p:cNvPr>
          <p:cNvPicPr>
            <a:picLocks noChangeAspect="1"/>
          </p:cNvPicPr>
          <p:nvPr/>
        </p:nvPicPr>
        <p:blipFill>
          <a:blip r:embed="rId2"/>
          <a:stretch>
            <a:fillRect/>
          </a:stretch>
        </p:blipFill>
        <p:spPr>
          <a:xfrm>
            <a:off x="0" y="258787"/>
            <a:ext cx="9312888" cy="3328474"/>
          </a:xfrm>
          <a:prstGeom prst="rect">
            <a:avLst/>
          </a:prstGeom>
        </p:spPr>
      </p:pic>
      <p:pic>
        <p:nvPicPr>
          <p:cNvPr id="5" name="Picture 4">
            <a:extLst>
              <a:ext uri="{FF2B5EF4-FFF2-40B4-BE49-F238E27FC236}">
                <a16:creationId xmlns:a16="http://schemas.microsoft.com/office/drawing/2014/main" id="{AAB1DFA2-C86E-4100-A3F2-0EDC90A03D61}"/>
              </a:ext>
            </a:extLst>
          </p:cNvPr>
          <p:cNvPicPr>
            <a:picLocks noChangeAspect="1"/>
          </p:cNvPicPr>
          <p:nvPr/>
        </p:nvPicPr>
        <p:blipFill>
          <a:blip r:embed="rId3"/>
          <a:stretch>
            <a:fillRect/>
          </a:stretch>
        </p:blipFill>
        <p:spPr>
          <a:xfrm>
            <a:off x="-1" y="3810000"/>
            <a:ext cx="9106851" cy="2802108"/>
          </a:xfrm>
          <a:prstGeom prst="rect">
            <a:avLst/>
          </a:prstGeom>
        </p:spPr>
      </p:pic>
    </p:spTree>
    <p:extLst>
      <p:ext uri="{BB962C8B-B14F-4D97-AF65-F5344CB8AC3E}">
        <p14:creationId xmlns:p14="http://schemas.microsoft.com/office/powerpoint/2010/main" val="29839559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FF24D-9FC9-4BF2-83CB-FB4D0ACED3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16672B2-6F74-4659-8B04-A9546C5BF53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3231530-8E3B-479D-984B-034A1AD4B7AE}"/>
              </a:ext>
            </a:extLst>
          </p:cNvPr>
          <p:cNvPicPr>
            <a:picLocks noChangeAspect="1"/>
          </p:cNvPicPr>
          <p:nvPr/>
        </p:nvPicPr>
        <p:blipFill>
          <a:blip r:embed="rId2"/>
          <a:stretch>
            <a:fillRect/>
          </a:stretch>
        </p:blipFill>
        <p:spPr>
          <a:xfrm>
            <a:off x="196512" y="457200"/>
            <a:ext cx="8750975" cy="5988645"/>
          </a:xfrm>
          <a:prstGeom prst="rect">
            <a:avLst/>
          </a:prstGeom>
        </p:spPr>
      </p:pic>
    </p:spTree>
    <p:extLst>
      <p:ext uri="{BB962C8B-B14F-4D97-AF65-F5344CB8AC3E}">
        <p14:creationId xmlns:p14="http://schemas.microsoft.com/office/powerpoint/2010/main" val="17610027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The New Farm to School </a:t>
            </a:r>
            <a:br>
              <a:rPr lang="en-US" sz="2800" dirty="0" smtClean="0"/>
            </a:br>
            <a:r>
              <a:rPr lang="en-US" sz="2800" dirty="0" smtClean="0"/>
              <a:t>Coordinator</a:t>
            </a:r>
            <a:endParaRPr lang="en-US" sz="2800"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276350" y="1600200"/>
            <a:ext cx="5309273" cy="4010025"/>
          </a:xfrm>
          <a:prstGeom prst="rect">
            <a:avLst/>
          </a:prstGeom>
        </p:spPr>
      </p:pic>
    </p:spTree>
    <p:extLst>
      <p:ext uri="{BB962C8B-B14F-4D97-AF65-F5344CB8AC3E}">
        <p14:creationId xmlns:p14="http://schemas.microsoft.com/office/powerpoint/2010/main" val="3768136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5550C-EB79-44EC-AF4F-A4CF5377A0F1}"/>
              </a:ext>
            </a:extLst>
          </p:cNvPr>
          <p:cNvSpPr>
            <a:spLocks noGrp="1"/>
          </p:cNvSpPr>
          <p:nvPr>
            <p:ph type="title"/>
          </p:nvPr>
        </p:nvSpPr>
        <p:spPr/>
        <p:txBody>
          <a:bodyPr/>
          <a:lstStyle/>
          <a:p>
            <a:r>
              <a:rPr lang="en-US" dirty="0"/>
              <a:t>It starts with us!</a:t>
            </a:r>
          </a:p>
        </p:txBody>
      </p:sp>
      <p:pic>
        <p:nvPicPr>
          <p:cNvPr id="4" name="Picture 3">
            <a:extLst>
              <a:ext uri="{FF2B5EF4-FFF2-40B4-BE49-F238E27FC236}">
                <a16:creationId xmlns:a16="http://schemas.microsoft.com/office/drawing/2014/main" id="{ABF8B3B0-6C0A-4B48-B464-353F74C78380}"/>
              </a:ext>
            </a:extLst>
          </p:cNvPr>
          <p:cNvPicPr>
            <a:picLocks noChangeAspect="1"/>
          </p:cNvPicPr>
          <p:nvPr/>
        </p:nvPicPr>
        <p:blipFill>
          <a:blip r:embed="rId3"/>
          <a:stretch>
            <a:fillRect/>
          </a:stretch>
        </p:blipFill>
        <p:spPr>
          <a:xfrm>
            <a:off x="566574" y="1600200"/>
            <a:ext cx="2286000" cy="3048000"/>
          </a:xfrm>
          <a:prstGeom prst="rect">
            <a:avLst/>
          </a:prstGeom>
        </p:spPr>
      </p:pic>
      <p:pic>
        <p:nvPicPr>
          <p:cNvPr id="5" name="Picture 4">
            <a:extLst>
              <a:ext uri="{FF2B5EF4-FFF2-40B4-BE49-F238E27FC236}">
                <a16:creationId xmlns:a16="http://schemas.microsoft.com/office/drawing/2014/main" id="{76EF124E-9D4A-443F-A597-BCB3224D2144}"/>
              </a:ext>
            </a:extLst>
          </p:cNvPr>
          <p:cNvPicPr>
            <a:picLocks noChangeAspect="1"/>
          </p:cNvPicPr>
          <p:nvPr/>
        </p:nvPicPr>
        <p:blipFill>
          <a:blip r:embed="rId4"/>
          <a:stretch>
            <a:fillRect/>
          </a:stretch>
        </p:blipFill>
        <p:spPr>
          <a:xfrm>
            <a:off x="1276350" y="4800600"/>
            <a:ext cx="1445884" cy="1927846"/>
          </a:xfrm>
          <a:prstGeom prst="rect">
            <a:avLst/>
          </a:prstGeom>
        </p:spPr>
      </p:pic>
      <p:pic>
        <p:nvPicPr>
          <p:cNvPr id="6" name="Picture 5">
            <a:extLst>
              <a:ext uri="{FF2B5EF4-FFF2-40B4-BE49-F238E27FC236}">
                <a16:creationId xmlns:a16="http://schemas.microsoft.com/office/drawing/2014/main" id="{D95E9DBA-5F15-44DC-9BCE-872433889457}"/>
              </a:ext>
            </a:extLst>
          </p:cNvPr>
          <p:cNvPicPr>
            <a:picLocks noChangeAspect="1"/>
          </p:cNvPicPr>
          <p:nvPr/>
        </p:nvPicPr>
        <p:blipFill>
          <a:blip r:embed="rId5"/>
          <a:stretch>
            <a:fillRect/>
          </a:stretch>
        </p:blipFill>
        <p:spPr>
          <a:xfrm>
            <a:off x="5551244" y="1443416"/>
            <a:ext cx="3200400" cy="4267200"/>
          </a:xfrm>
          <a:prstGeom prst="rect">
            <a:avLst/>
          </a:prstGeom>
        </p:spPr>
      </p:pic>
      <p:pic>
        <p:nvPicPr>
          <p:cNvPr id="7" name="Picture 6">
            <a:extLst>
              <a:ext uri="{FF2B5EF4-FFF2-40B4-BE49-F238E27FC236}">
                <a16:creationId xmlns:a16="http://schemas.microsoft.com/office/drawing/2014/main" id="{DB68E778-EBFF-4C0B-8F0D-2E04C62EFF73}"/>
              </a:ext>
            </a:extLst>
          </p:cNvPr>
          <p:cNvPicPr>
            <a:picLocks noChangeAspect="1"/>
          </p:cNvPicPr>
          <p:nvPr/>
        </p:nvPicPr>
        <p:blipFill>
          <a:blip r:embed="rId6"/>
          <a:stretch>
            <a:fillRect/>
          </a:stretch>
        </p:blipFill>
        <p:spPr>
          <a:xfrm>
            <a:off x="3350733" y="1480618"/>
            <a:ext cx="1855819" cy="2474425"/>
          </a:xfrm>
          <a:prstGeom prst="rect">
            <a:avLst/>
          </a:prstGeom>
        </p:spPr>
      </p:pic>
      <p:pic>
        <p:nvPicPr>
          <p:cNvPr id="8" name="Picture 7">
            <a:extLst>
              <a:ext uri="{FF2B5EF4-FFF2-40B4-BE49-F238E27FC236}">
                <a16:creationId xmlns:a16="http://schemas.microsoft.com/office/drawing/2014/main" id="{A4683E12-6E50-4696-A74C-BB372C4F65C3}"/>
              </a:ext>
            </a:extLst>
          </p:cNvPr>
          <p:cNvPicPr>
            <a:picLocks noChangeAspect="1"/>
          </p:cNvPicPr>
          <p:nvPr/>
        </p:nvPicPr>
        <p:blipFill>
          <a:blip r:embed="rId7"/>
          <a:stretch>
            <a:fillRect/>
          </a:stretch>
        </p:blipFill>
        <p:spPr>
          <a:xfrm>
            <a:off x="3240330" y="4024209"/>
            <a:ext cx="2116381" cy="2821842"/>
          </a:xfrm>
          <a:prstGeom prst="rect">
            <a:avLst/>
          </a:prstGeom>
        </p:spPr>
      </p:pic>
    </p:spTree>
    <p:extLst>
      <p:ext uri="{BB962C8B-B14F-4D97-AF65-F5344CB8AC3E}">
        <p14:creationId xmlns:p14="http://schemas.microsoft.com/office/powerpoint/2010/main" val="2224745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6" name="Rectangle 4"/>
          <p:cNvSpPr>
            <a:spLocks noGrp="1" noChangeArrowheads="1"/>
          </p:cNvSpPr>
          <p:nvPr>
            <p:ph type="title"/>
          </p:nvPr>
        </p:nvSpPr>
        <p:spPr/>
        <p:txBody>
          <a:bodyPr/>
          <a:lstStyle/>
          <a:p>
            <a:pPr eaLnBrk="1" hangingPunct="1">
              <a:defRPr/>
            </a:pPr>
            <a:endParaRPr lang="en-US"/>
          </a:p>
        </p:txBody>
      </p:sp>
      <p:pic>
        <p:nvPicPr>
          <p:cNvPr id="25603" name="Picture 6" descr="sharegoodpics 006"/>
          <p:cNvPicPr>
            <a:picLocks noGrp="1" noChangeAspect="1" noChangeArrowheads="1" noCrop="1"/>
          </p:cNvPicPr>
          <p:nvPr>
            <p:ph idx="1"/>
          </p:nvPr>
        </p:nvPicPr>
        <p:blipFill>
          <a:blip r:embed="rId2" cstate="print"/>
          <a:srcRect/>
          <a:stretch>
            <a:fillRect/>
          </a:stretch>
        </p:blipFill>
        <p:spPr>
          <a:xfrm>
            <a:off x="4419600" y="414889"/>
            <a:ext cx="4019550" cy="5985911"/>
          </a:xfrm>
          <a:noFill/>
        </p:spPr>
      </p:pic>
      <p:pic>
        <p:nvPicPr>
          <p:cNvPr id="25604" name="Picture 7" descr="sharegoodpics 007"/>
          <p:cNvPicPr>
            <a:picLocks noChangeAspect="1" noChangeArrowheads="1" noCrop="1"/>
          </p:cNvPicPr>
          <p:nvPr/>
        </p:nvPicPr>
        <p:blipFill>
          <a:blip r:embed="rId3" cstate="print"/>
          <a:srcRect/>
          <a:stretch>
            <a:fillRect/>
          </a:stretch>
        </p:blipFill>
        <p:spPr bwMode="auto">
          <a:xfrm>
            <a:off x="241300" y="440222"/>
            <a:ext cx="4019550" cy="5990741"/>
          </a:xfrm>
          <a:prstGeom prst="rect">
            <a:avLst/>
          </a:prstGeom>
          <a:noFill/>
          <a:ln w="9525">
            <a:noFill/>
            <a:miter lim="800000"/>
            <a:headEnd/>
            <a:tailEnd/>
          </a:ln>
        </p:spPr>
      </p:pic>
    </p:spTree>
    <p:extLst>
      <p:ext uri="{BB962C8B-B14F-4D97-AF65-F5344CB8AC3E}">
        <p14:creationId xmlns:p14="http://schemas.microsoft.com/office/powerpoint/2010/main" val="4149287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36335-B4C7-403E-AB34-1D2B0FB93B2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3198B48-3D5F-4898-9534-1B633E2ECEE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29AA9B4-7BD4-424F-9A51-B6112FFBBD8B}"/>
              </a:ext>
            </a:extLst>
          </p:cNvPr>
          <p:cNvPicPr>
            <a:picLocks noChangeAspect="1"/>
          </p:cNvPicPr>
          <p:nvPr/>
        </p:nvPicPr>
        <p:blipFill>
          <a:blip r:embed="rId2"/>
          <a:stretch>
            <a:fillRect/>
          </a:stretch>
        </p:blipFill>
        <p:spPr>
          <a:xfrm>
            <a:off x="0" y="-55392"/>
            <a:ext cx="9180342" cy="6885257"/>
          </a:xfrm>
          <a:prstGeom prst="rect">
            <a:avLst/>
          </a:prstGeom>
        </p:spPr>
      </p:pic>
      <p:sp>
        <p:nvSpPr>
          <p:cNvPr id="4" name="TextBox 3">
            <a:extLst>
              <a:ext uri="{FF2B5EF4-FFF2-40B4-BE49-F238E27FC236}">
                <a16:creationId xmlns:a16="http://schemas.microsoft.com/office/drawing/2014/main" id="{C229A41F-BB2B-4B69-88C5-27C20DB4BA89}"/>
              </a:ext>
            </a:extLst>
          </p:cNvPr>
          <p:cNvSpPr txBox="1"/>
          <p:nvPr/>
        </p:nvSpPr>
        <p:spPr>
          <a:xfrm>
            <a:off x="3429000" y="5257800"/>
            <a:ext cx="5143500" cy="95410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charset="0"/>
                <a:ea typeface="+mn-ea"/>
                <a:cs typeface="+mn-cs"/>
              </a:rPr>
              <a:t>Experiential &amp; service learning – assessment based</a:t>
            </a:r>
          </a:p>
        </p:txBody>
      </p:sp>
    </p:spTree>
    <p:extLst>
      <p:ext uri="{BB962C8B-B14F-4D97-AF65-F5344CB8AC3E}">
        <p14:creationId xmlns:p14="http://schemas.microsoft.com/office/powerpoint/2010/main" val="322916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4" name="Picture 4" descr="IMG_0749"/>
          <p:cNvPicPr>
            <a:picLocks noChangeAspect="1" noChangeArrowheads="1"/>
          </p:cNvPicPr>
          <p:nvPr/>
        </p:nvPicPr>
        <p:blipFill>
          <a:blip r:embed="rId2" cstate="print"/>
          <a:srcRect/>
          <a:stretch>
            <a:fillRect/>
          </a:stretch>
        </p:blipFill>
        <p:spPr bwMode="auto">
          <a:xfrm>
            <a:off x="152400" y="228600"/>
            <a:ext cx="4997450" cy="3749675"/>
          </a:xfrm>
          <a:prstGeom prst="rect">
            <a:avLst/>
          </a:prstGeom>
          <a:noFill/>
          <a:ln w="9525">
            <a:noFill/>
            <a:miter lim="800000"/>
            <a:headEnd/>
            <a:tailEnd/>
          </a:ln>
        </p:spPr>
      </p:pic>
      <p:pic>
        <p:nvPicPr>
          <p:cNvPr id="28675" name="Picture 4" descr="IMG_0750"/>
          <p:cNvPicPr>
            <a:picLocks noChangeAspect="1" noChangeArrowheads="1"/>
          </p:cNvPicPr>
          <p:nvPr/>
        </p:nvPicPr>
        <p:blipFill>
          <a:blip r:embed="rId3" cstate="print"/>
          <a:srcRect/>
          <a:stretch>
            <a:fillRect/>
          </a:stretch>
        </p:blipFill>
        <p:spPr bwMode="auto">
          <a:xfrm>
            <a:off x="3886200" y="2895600"/>
            <a:ext cx="4876800" cy="3657600"/>
          </a:xfrm>
          <a:prstGeom prst="rect">
            <a:avLst/>
          </a:prstGeom>
          <a:noFill/>
          <a:ln w="9525">
            <a:noFill/>
            <a:miter lim="800000"/>
            <a:headEnd/>
            <a:tailEnd/>
          </a:ln>
        </p:spPr>
      </p:pic>
      <p:sp>
        <p:nvSpPr>
          <p:cNvPr id="28676" name="TextBox 4"/>
          <p:cNvSpPr txBox="1">
            <a:spLocks noChangeArrowheads="1"/>
          </p:cNvSpPr>
          <p:nvPr/>
        </p:nvSpPr>
        <p:spPr bwMode="auto">
          <a:xfrm>
            <a:off x="5334000" y="381000"/>
            <a:ext cx="3200400" cy="2246769"/>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mn-ea"/>
                <a:cs typeface="+mn-cs"/>
              </a:rPr>
              <a:t>Sifting ash for traditional corn soup,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mn-ea"/>
                <a:cs typeface="+mn-cs"/>
              </a:rPr>
              <a:t>Cayuga SHARE Farm</a:t>
            </a:r>
          </a:p>
        </p:txBody>
      </p:sp>
      <p:pic>
        <p:nvPicPr>
          <p:cNvPr id="6146" name="Picture 2" descr="http://3.bp.blogspot.com/_fr_ZFOsr3a8/SxbvuVOBclI/AAAAAAAAFU0/cWYL87CK3WE/s400/zIndian+Corn+soup.jpg"/>
          <p:cNvPicPr>
            <a:picLocks noChangeAspect="1" noChangeArrowheads="1"/>
          </p:cNvPicPr>
          <p:nvPr/>
        </p:nvPicPr>
        <p:blipFill>
          <a:blip r:embed="rId4" cstate="print"/>
          <a:srcRect/>
          <a:stretch>
            <a:fillRect/>
          </a:stretch>
        </p:blipFill>
        <p:spPr bwMode="auto">
          <a:xfrm>
            <a:off x="533400" y="4343400"/>
            <a:ext cx="2819400" cy="2114550"/>
          </a:xfrm>
          <a:prstGeom prst="rect">
            <a:avLst/>
          </a:prstGeom>
          <a:noFill/>
        </p:spPr>
      </p:pic>
    </p:spTree>
    <p:extLst>
      <p:ext uri="{BB962C8B-B14F-4D97-AF65-F5344CB8AC3E}">
        <p14:creationId xmlns:p14="http://schemas.microsoft.com/office/powerpoint/2010/main" val="1678894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dirty="0"/>
          </a:p>
        </p:txBody>
      </p:sp>
      <p:pic>
        <p:nvPicPr>
          <p:cNvPr id="72706" name="Picture 2" descr="D:\Slide scan 2_19_13\share021.jpg"/>
          <p:cNvPicPr>
            <a:picLocks noChangeAspect="1" noChangeArrowheads="1"/>
          </p:cNvPicPr>
          <p:nvPr/>
        </p:nvPicPr>
        <p:blipFill>
          <a:blip r:embed="rId2" cstate="print"/>
          <a:srcRect/>
          <a:stretch>
            <a:fillRect/>
          </a:stretch>
        </p:blipFill>
        <p:spPr bwMode="auto">
          <a:xfrm>
            <a:off x="147021" y="457200"/>
            <a:ext cx="4424979" cy="2882169"/>
          </a:xfrm>
          <a:prstGeom prst="rect">
            <a:avLst/>
          </a:prstGeom>
          <a:noFill/>
        </p:spPr>
      </p:pic>
      <p:pic>
        <p:nvPicPr>
          <p:cNvPr id="72707" name="Picture 3" descr="D:\Slide scan 2_19_13\share024.jpg"/>
          <p:cNvPicPr>
            <a:picLocks noChangeAspect="1" noChangeArrowheads="1"/>
          </p:cNvPicPr>
          <p:nvPr/>
        </p:nvPicPr>
        <p:blipFill>
          <a:blip r:embed="rId3" cstate="print"/>
          <a:srcRect/>
          <a:stretch>
            <a:fillRect/>
          </a:stretch>
        </p:blipFill>
        <p:spPr bwMode="auto">
          <a:xfrm>
            <a:off x="4876800" y="762000"/>
            <a:ext cx="3611562" cy="5417341"/>
          </a:xfrm>
          <a:prstGeom prst="rect">
            <a:avLst/>
          </a:prstGeom>
          <a:noFill/>
          <a:ln w="38100">
            <a:solidFill>
              <a:schemeClr val="tx1"/>
            </a:solidFill>
          </a:ln>
        </p:spPr>
      </p:pic>
      <p:pic>
        <p:nvPicPr>
          <p:cNvPr id="72708" name="Picture 4" descr="D:\Slide scan 2_19_13\share025.jpg"/>
          <p:cNvPicPr>
            <a:picLocks noChangeAspect="1" noChangeArrowheads="1"/>
          </p:cNvPicPr>
          <p:nvPr/>
        </p:nvPicPr>
        <p:blipFill>
          <a:blip r:embed="rId4" cstate="print"/>
          <a:srcRect/>
          <a:stretch>
            <a:fillRect/>
          </a:stretch>
        </p:blipFill>
        <p:spPr bwMode="auto">
          <a:xfrm>
            <a:off x="199607" y="3518631"/>
            <a:ext cx="4351291" cy="2882169"/>
          </a:xfrm>
          <a:prstGeom prst="rect">
            <a:avLst/>
          </a:prstGeom>
          <a:noFill/>
        </p:spPr>
      </p:pic>
    </p:spTree>
    <p:extLst>
      <p:ext uri="{BB962C8B-B14F-4D97-AF65-F5344CB8AC3E}">
        <p14:creationId xmlns:p14="http://schemas.microsoft.com/office/powerpoint/2010/main" val="297943108"/>
      </p:ext>
    </p:extLst>
  </p:cSld>
  <p:clrMapOvr>
    <a:masterClrMapping/>
  </p:clrMapOvr>
</p:sld>
</file>

<file path=ppt/theme/theme1.xml><?xml version="1.0" encoding="utf-8"?>
<a:theme xmlns:a="http://schemas.openxmlformats.org/drawingml/2006/main" name="572TGp_fresh_light">
  <a:themeElements>
    <a:clrScheme name="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FDD903"/>
        </a:dk2>
        <a:lt2>
          <a:srgbClr val="B2B2B2"/>
        </a:lt2>
        <a:accent1>
          <a:srgbClr val="FF9900"/>
        </a:accent1>
        <a:accent2>
          <a:srgbClr val="76C73F"/>
        </a:accent2>
        <a:accent3>
          <a:srgbClr val="FFFFFF"/>
        </a:accent3>
        <a:accent4>
          <a:srgbClr val="000000"/>
        </a:accent4>
        <a:accent5>
          <a:srgbClr val="FFCAAA"/>
        </a:accent5>
        <a:accent6>
          <a:srgbClr val="6AB438"/>
        </a:accent6>
        <a:hlink>
          <a:srgbClr val="E2507A"/>
        </a:hlink>
        <a:folHlink>
          <a:srgbClr val="5ACAAF"/>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72D3F6"/>
        </a:dk2>
        <a:lt2>
          <a:srgbClr val="B2B2B2"/>
        </a:lt2>
        <a:accent1>
          <a:srgbClr val="51A0E1"/>
        </a:accent1>
        <a:accent2>
          <a:srgbClr val="7FCD53"/>
        </a:accent2>
        <a:accent3>
          <a:srgbClr val="FFFFFF"/>
        </a:accent3>
        <a:accent4>
          <a:srgbClr val="000000"/>
        </a:accent4>
        <a:accent5>
          <a:srgbClr val="B3CDEE"/>
        </a:accent5>
        <a:accent6>
          <a:srgbClr val="72BA4A"/>
        </a:accent6>
        <a:hlink>
          <a:srgbClr val="CB518E"/>
        </a:hlink>
        <a:folHlink>
          <a:srgbClr val="DB862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Ecology 16x9">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eathered">
  <a:themeElements>
    <a:clrScheme name="Feathered">
      <a:dk1>
        <a:sysClr val="windowText" lastClr="000000"/>
      </a:dk1>
      <a:lt1>
        <a:sysClr val="window" lastClr="FFFFFF"/>
      </a:lt1>
      <a:dk2>
        <a:srgbClr val="1E1217"/>
      </a:dk2>
      <a:lt2>
        <a:srgbClr val="FAFDFD"/>
      </a:lt2>
      <a:accent1>
        <a:srgbClr val="78475D"/>
      </a:accent1>
      <a:accent2>
        <a:srgbClr val="A7D068"/>
      </a:accent2>
      <a:accent3>
        <a:srgbClr val="78C5CF"/>
      </a:accent3>
      <a:accent4>
        <a:srgbClr val="D36E88"/>
      </a:accent4>
      <a:accent5>
        <a:srgbClr val="D3C588"/>
      </a:accent5>
      <a:accent6>
        <a:srgbClr val="ED9E57"/>
      </a:accent6>
      <a:hlink>
        <a:srgbClr val="78C5CF"/>
      </a:hlink>
      <a:folHlink>
        <a:srgbClr val="D36E88"/>
      </a:folHlink>
    </a:clrScheme>
    <a:fontScheme name="Feathered">
      <a:majorFont>
        <a:latin typeface="Century Schoolbook" panose="02040604050505020304"/>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E2D42CFC-65DC-41E3-8961-A8E5A2991312}"/>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1327</TotalTime>
  <Words>775</Words>
  <Application>Microsoft Office PowerPoint</Application>
  <PresentationFormat>On-screen Show (4:3)</PresentationFormat>
  <Paragraphs>154</Paragraphs>
  <Slides>59</Slides>
  <Notes>7</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59</vt:i4>
      </vt:variant>
    </vt:vector>
  </HeadingPairs>
  <TitlesOfParts>
    <vt:vector size="70" baseType="lpstr">
      <vt:lpstr>Arial</vt:lpstr>
      <vt:lpstr>Arial Black</vt:lpstr>
      <vt:lpstr>Calibri</vt:lpstr>
      <vt:lpstr>Century Schoolbook</vt:lpstr>
      <vt:lpstr>Corbel</vt:lpstr>
      <vt:lpstr>Georgia</vt:lpstr>
      <vt:lpstr>Times New Roman</vt:lpstr>
      <vt:lpstr>Verdana</vt:lpstr>
      <vt:lpstr>572TGp_fresh_light</vt:lpstr>
      <vt:lpstr>Ecology 16x9</vt:lpstr>
      <vt:lpstr>Feathered</vt:lpstr>
      <vt:lpstr> Food Sustainability:  Growing Garden Movements</vt:lpstr>
      <vt:lpstr>PowerPoint Presentation</vt:lpstr>
      <vt:lpstr>About me</vt:lpstr>
      <vt:lpstr>CAYUGA - "Guyohkohnyoh"  People of the Great Swamp Cayuga SHARE Farm      </vt:lpstr>
      <vt:lpstr>The Three Sisters</vt:lpstr>
      <vt:lpstr>PowerPoint Presentation</vt:lpstr>
      <vt:lpstr>PowerPoint Presentation</vt:lpstr>
      <vt:lpstr>PowerPoint Presentation</vt:lpstr>
      <vt:lpstr>PowerPoint Presentation</vt:lpstr>
      <vt:lpstr>Time for a Change! Hawai`i!</vt:lpstr>
      <vt:lpstr>AG 397  Gendered Fields: Women, Agriculture and Food Resiliency</vt:lpstr>
      <vt:lpstr>PowerPoint Presentation</vt:lpstr>
      <vt:lpstr>Hawai`i Island  School Garden Movement</vt:lpstr>
      <vt:lpstr>PowerPoint Presentation</vt:lpstr>
      <vt:lpstr>PowerPoint Presentation</vt:lpstr>
      <vt:lpstr>From Hawai`i to Florida</vt:lpstr>
      <vt:lpstr>PowerPoint Presentation</vt:lpstr>
      <vt:lpstr>PowerPoint Presentation</vt:lpstr>
      <vt:lpstr>Food System Sustainability Triple Bottom Line (PPP)</vt:lpstr>
      <vt:lpstr>What happened to local food production?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Food Security?</vt:lpstr>
      <vt:lpstr>How significant is the problem?</vt:lpstr>
      <vt:lpstr>How significant is the problem?</vt:lpstr>
      <vt:lpstr>PowerPoint Presentation</vt:lpstr>
      <vt:lpstr>Local Food Production &amp; Sustainability</vt:lpstr>
      <vt:lpstr>Challenges to Local Food Production &amp; Gardening</vt:lpstr>
      <vt:lpstr>PowerPoint Presentation</vt:lpstr>
      <vt:lpstr>PowerPoint Presentation</vt:lpstr>
      <vt:lpstr>Florida Food Sustainability</vt:lpstr>
      <vt:lpstr>PowerPoint Presentation</vt:lpstr>
      <vt:lpstr>Farmer’s Markets Florida</vt:lpstr>
      <vt:lpstr>Solutions to Local Food Production &amp; Gardening</vt:lpstr>
      <vt:lpstr>PowerPoint Presentation</vt:lpstr>
      <vt:lpstr>Agritourism Trends Promoting Education  &amp; Local Food Production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Tampa Bay Farm 2 School  Kids’ Kitchen</vt:lpstr>
      <vt:lpstr>PowerPoint Presentation</vt:lpstr>
      <vt:lpstr>PowerPoint Presentation</vt:lpstr>
      <vt:lpstr>PowerPoint Presentation</vt:lpstr>
      <vt:lpstr>PowerPoint Presentation</vt:lpstr>
      <vt:lpstr>Garden Movement Growing</vt:lpstr>
      <vt:lpstr>PowerPoint Presentation</vt:lpstr>
      <vt:lpstr>PowerPoint Presentation</vt:lpstr>
      <vt:lpstr>PowerPoint Presentation</vt:lpstr>
      <vt:lpstr>The New Farm to School  Coordinator</vt:lpstr>
      <vt:lpstr>It starts with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Sustainability:  Equipping for Life</dc:title>
  <dc:creator>Brooke Hansen</dc:creator>
  <cp:lastModifiedBy>Hansen, Brooke</cp:lastModifiedBy>
  <cp:revision>34</cp:revision>
  <dcterms:created xsi:type="dcterms:W3CDTF">2019-04-12T22:25:41Z</dcterms:created>
  <dcterms:modified xsi:type="dcterms:W3CDTF">2019-09-16T21:24:15Z</dcterms:modified>
</cp:coreProperties>
</file>