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1"/>
  </p:notesMasterIdLst>
  <p:sldIdLst>
    <p:sldId id="268" r:id="rId3"/>
    <p:sldId id="306" r:id="rId4"/>
    <p:sldId id="278" r:id="rId5"/>
    <p:sldId id="271" r:id="rId6"/>
    <p:sldId id="307" r:id="rId7"/>
    <p:sldId id="308" r:id="rId8"/>
    <p:sldId id="312" r:id="rId9"/>
    <p:sldId id="309" r:id="rId10"/>
    <p:sldId id="310" r:id="rId11"/>
    <p:sldId id="311" r:id="rId12"/>
    <p:sldId id="314" r:id="rId13"/>
    <p:sldId id="313" r:id="rId14"/>
    <p:sldId id="256" r:id="rId15"/>
    <p:sldId id="269" r:id="rId16"/>
    <p:sldId id="270" r:id="rId17"/>
    <p:sldId id="257" r:id="rId18"/>
    <p:sldId id="258" r:id="rId19"/>
    <p:sldId id="259" r:id="rId20"/>
    <p:sldId id="260" r:id="rId21"/>
    <p:sldId id="261" r:id="rId22"/>
    <p:sldId id="262" r:id="rId23"/>
    <p:sldId id="276" r:id="rId24"/>
    <p:sldId id="265" r:id="rId25"/>
    <p:sldId id="264" r:id="rId26"/>
    <p:sldId id="290" r:id="rId27"/>
    <p:sldId id="292" r:id="rId28"/>
    <p:sldId id="294" r:id="rId29"/>
    <p:sldId id="295" r:id="rId30"/>
    <p:sldId id="296" r:id="rId31"/>
    <p:sldId id="299" r:id="rId32"/>
    <p:sldId id="300" r:id="rId33"/>
    <p:sldId id="301" r:id="rId34"/>
    <p:sldId id="302" r:id="rId35"/>
    <p:sldId id="303" r:id="rId36"/>
    <p:sldId id="304" r:id="rId37"/>
    <p:sldId id="291" r:id="rId38"/>
    <p:sldId id="293" r:id="rId39"/>
    <p:sldId id="297" r:id="rId40"/>
    <p:sldId id="288" r:id="rId41"/>
    <p:sldId id="266" r:id="rId42"/>
    <p:sldId id="287" r:id="rId43"/>
    <p:sldId id="305" r:id="rId44"/>
    <p:sldId id="289" r:id="rId45"/>
    <p:sldId id="272" r:id="rId46"/>
    <p:sldId id="286" r:id="rId47"/>
    <p:sldId id="285" r:id="rId48"/>
    <p:sldId id="284" r:id="rId49"/>
    <p:sldId id="273" r:id="rId50"/>
    <p:sldId id="277" r:id="rId51"/>
    <p:sldId id="318" r:id="rId52"/>
    <p:sldId id="319" r:id="rId53"/>
    <p:sldId id="321" r:id="rId54"/>
    <p:sldId id="323" r:id="rId55"/>
    <p:sldId id="324" r:id="rId56"/>
    <p:sldId id="325" r:id="rId57"/>
    <p:sldId id="326" r:id="rId58"/>
    <p:sldId id="327" r:id="rId59"/>
    <p:sldId id="328" r:id="rId60"/>
    <p:sldId id="329" r:id="rId61"/>
    <p:sldId id="263" r:id="rId62"/>
    <p:sldId id="330" r:id="rId63"/>
    <p:sldId id="331" r:id="rId64"/>
    <p:sldId id="332" r:id="rId65"/>
    <p:sldId id="267" r:id="rId66"/>
    <p:sldId id="333" r:id="rId67"/>
    <p:sldId id="334" r:id="rId68"/>
    <p:sldId id="335" r:id="rId69"/>
    <p:sldId id="336" r:id="rId70"/>
    <p:sldId id="274" r:id="rId71"/>
    <p:sldId id="315" r:id="rId72"/>
    <p:sldId id="317" r:id="rId73"/>
    <p:sldId id="322" r:id="rId74"/>
    <p:sldId id="279" r:id="rId75"/>
    <p:sldId id="280" r:id="rId76"/>
    <p:sldId id="281" r:id="rId77"/>
    <p:sldId id="282" r:id="rId78"/>
    <p:sldId id="283" r:id="rId79"/>
    <p:sldId id="320"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039493-E71C-4F4C-BA0F-02F2259A47AF}" v="3" dt="2023-09-05T02:09:28.5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81" autoAdjust="0"/>
    <p:restoredTop sz="94660"/>
  </p:normalViewPr>
  <p:slideViewPr>
    <p:cSldViewPr snapToGrid="0">
      <p:cViewPr>
        <p:scale>
          <a:sx n="73" d="100"/>
          <a:sy n="73" d="100"/>
        </p:scale>
        <p:origin x="858" y="4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5/10/relationships/revisionInfo" Target="revisionInfo.xml"/><Relationship Id="rId61" Type="http://schemas.openxmlformats.org/officeDocument/2006/relationships/slide" Target="slides/slide59.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Danger" userId="ec5d025f-b314-4b7c-bee6-8dd9c175cb32" providerId="ADAL" clId="{6C039493-E71C-4F4C-BA0F-02F2259A47AF}"/>
    <pc:docChg chg="custSel delSld modSld delMainMaster">
      <pc:chgData name="Christine Danger" userId="ec5d025f-b314-4b7c-bee6-8dd9c175cb32" providerId="ADAL" clId="{6C039493-E71C-4F4C-BA0F-02F2259A47AF}" dt="2023-09-05T02:11:26.525" v="13" actId="1076"/>
      <pc:docMkLst>
        <pc:docMk/>
      </pc:docMkLst>
      <pc:sldChg chg="del">
        <pc:chgData name="Christine Danger" userId="ec5d025f-b314-4b7c-bee6-8dd9c175cb32" providerId="ADAL" clId="{6C039493-E71C-4F4C-BA0F-02F2259A47AF}" dt="2023-09-05T02:09:08.489" v="9" actId="47"/>
        <pc:sldMkLst>
          <pc:docMk/>
          <pc:sldMk cId="0" sldId="263"/>
        </pc:sldMkLst>
      </pc:sldChg>
      <pc:sldChg chg="del">
        <pc:chgData name="Christine Danger" userId="ec5d025f-b314-4b7c-bee6-8dd9c175cb32" providerId="ADAL" clId="{6C039493-E71C-4F4C-BA0F-02F2259A47AF}" dt="2023-09-05T02:09:08.489" v="9" actId="47"/>
        <pc:sldMkLst>
          <pc:docMk/>
          <pc:sldMk cId="0" sldId="267"/>
        </pc:sldMkLst>
      </pc:sldChg>
      <pc:sldChg chg="del">
        <pc:chgData name="Christine Danger" userId="ec5d025f-b314-4b7c-bee6-8dd9c175cb32" providerId="ADAL" clId="{6C039493-E71C-4F4C-BA0F-02F2259A47AF}" dt="2023-09-05T02:09:08.489" v="9" actId="47"/>
        <pc:sldMkLst>
          <pc:docMk/>
          <pc:sldMk cId="0" sldId="274"/>
        </pc:sldMkLst>
      </pc:sldChg>
      <pc:sldChg chg="delSp mod">
        <pc:chgData name="Christine Danger" userId="ec5d025f-b314-4b7c-bee6-8dd9c175cb32" providerId="ADAL" clId="{6C039493-E71C-4F4C-BA0F-02F2259A47AF}" dt="2023-09-05T02:07:17.268" v="1"/>
        <pc:sldMkLst>
          <pc:docMk/>
          <pc:sldMk cId="1797708455" sldId="320"/>
        </pc:sldMkLst>
        <pc:spChg chg="del">
          <ac:chgData name="Christine Danger" userId="ec5d025f-b314-4b7c-bee6-8dd9c175cb32" providerId="ADAL" clId="{6C039493-E71C-4F4C-BA0F-02F2259A47AF}" dt="2023-09-05T02:07:17.268" v="1"/>
          <ac:spMkLst>
            <pc:docMk/>
            <pc:sldMk cId="1797708455" sldId="320"/>
            <ac:spMk id="6" creationId="{FB17DB17-C3E1-BD78-E80D-1A712870AC2F}"/>
          </ac:spMkLst>
        </pc:spChg>
      </pc:sldChg>
      <pc:sldChg chg="modSp mod">
        <pc:chgData name="Christine Danger" userId="ec5d025f-b314-4b7c-bee6-8dd9c175cb32" providerId="ADAL" clId="{6C039493-E71C-4F4C-BA0F-02F2259A47AF}" dt="2023-09-05T02:11:26.525" v="13" actId="1076"/>
        <pc:sldMkLst>
          <pc:docMk/>
          <pc:sldMk cId="3178926868" sldId="321"/>
        </pc:sldMkLst>
        <pc:picChg chg="mod">
          <ac:chgData name="Christine Danger" userId="ec5d025f-b314-4b7c-bee6-8dd9c175cb32" providerId="ADAL" clId="{6C039493-E71C-4F4C-BA0F-02F2259A47AF}" dt="2023-09-05T02:11:26.525" v="13" actId="1076"/>
          <ac:picMkLst>
            <pc:docMk/>
            <pc:sldMk cId="3178926868" sldId="321"/>
            <ac:picMk id="3" creationId="{4652A92B-D6D2-A3CE-7F5F-7F01966A5A0C}"/>
          </ac:picMkLst>
        </pc:picChg>
        <pc:picChg chg="mod">
          <ac:chgData name="Christine Danger" userId="ec5d025f-b314-4b7c-bee6-8dd9c175cb32" providerId="ADAL" clId="{6C039493-E71C-4F4C-BA0F-02F2259A47AF}" dt="2023-09-05T02:11:24.492" v="12" actId="1076"/>
          <ac:picMkLst>
            <pc:docMk/>
            <pc:sldMk cId="3178926868" sldId="321"/>
            <ac:picMk id="5" creationId="{45976EE4-62D6-88E4-E5BB-E45F456F2BB9}"/>
          </ac:picMkLst>
        </pc:picChg>
      </pc:sldChg>
      <pc:sldChg chg="del">
        <pc:chgData name="Christine Danger" userId="ec5d025f-b314-4b7c-bee6-8dd9c175cb32" providerId="ADAL" clId="{6C039493-E71C-4F4C-BA0F-02F2259A47AF}" dt="2023-09-05T02:09:08.489" v="9" actId="47"/>
        <pc:sldMkLst>
          <pc:docMk/>
          <pc:sldMk cId="0" sldId="323"/>
        </pc:sldMkLst>
      </pc:sldChg>
      <pc:sldChg chg="del">
        <pc:chgData name="Christine Danger" userId="ec5d025f-b314-4b7c-bee6-8dd9c175cb32" providerId="ADAL" clId="{6C039493-E71C-4F4C-BA0F-02F2259A47AF}" dt="2023-09-05T02:09:08.489" v="9" actId="47"/>
        <pc:sldMkLst>
          <pc:docMk/>
          <pc:sldMk cId="0" sldId="324"/>
        </pc:sldMkLst>
      </pc:sldChg>
      <pc:sldChg chg="modSp del mod">
        <pc:chgData name="Christine Danger" userId="ec5d025f-b314-4b7c-bee6-8dd9c175cb32" providerId="ADAL" clId="{6C039493-E71C-4F4C-BA0F-02F2259A47AF}" dt="2023-09-05T02:11:13.940" v="11" actId="1076"/>
        <pc:sldMkLst>
          <pc:docMk/>
          <pc:sldMk cId="0" sldId="325"/>
        </pc:sldMkLst>
        <pc:picChg chg="mod">
          <ac:chgData name="Christine Danger" userId="ec5d025f-b314-4b7c-bee6-8dd9c175cb32" providerId="ADAL" clId="{6C039493-E71C-4F4C-BA0F-02F2259A47AF}" dt="2023-09-05T02:11:13.940" v="11" actId="1076"/>
          <ac:picMkLst>
            <pc:docMk/>
            <pc:sldMk cId="0" sldId="325"/>
            <ac:picMk id="1050" creationId="{00000000-0000-0000-0000-000000000000}"/>
          </ac:picMkLst>
        </pc:picChg>
      </pc:sldChg>
      <pc:sldChg chg="del">
        <pc:chgData name="Christine Danger" userId="ec5d025f-b314-4b7c-bee6-8dd9c175cb32" providerId="ADAL" clId="{6C039493-E71C-4F4C-BA0F-02F2259A47AF}" dt="2023-09-05T02:09:08.489" v="9" actId="47"/>
        <pc:sldMkLst>
          <pc:docMk/>
          <pc:sldMk cId="0" sldId="326"/>
        </pc:sldMkLst>
      </pc:sldChg>
      <pc:sldChg chg="del">
        <pc:chgData name="Christine Danger" userId="ec5d025f-b314-4b7c-bee6-8dd9c175cb32" providerId="ADAL" clId="{6C039493-E71C-4F4C-BA0F-02F2259A47AF}" dt="2023-09-05T02:09:08.489" v="9" actId="47"/>
        <pc:sldMkLst>
          <pc:docMk/>
          <pc:sldMk cId="0" sldId="327"/>
        </pc:sldMkLst>
      </pc:sldChg>
      <pc:sldChg chg="del">
        <pc:chgData name="Christine Danger" userId="ec5d025f-b314-4b7c-bee6-8dd9c175cb32" providerId="ADAL" clId="{6C039493-E71C-4F4C-BA0F-02F2259A47AF}" dt="2023-09-05T02:09:08.489" v="9" actId="47"/>
        <pc:sldMkLst>
          <pc:docMk/>
          <pc:sldMk cId="0" sldId="328"/>
        </pc:sldMkLst>
      </pc:sldChg>
      <pc:sldChg chg="del">
        <pc:chgData name="Christine Danger" userId="ec5d025f-b314-4b7c-bee6-8dd9c175cb32" providerId="ADAL" clId="{6C039493-E71C-4F4C-BA0F-02F2259A47AF}" dt="2023-09-05T02:09:08.489" v="9" actId="47"/>
        <pc:sldMkLst>
          <pc:docMk/>
          <pc:sldMk cId="0" sldId="329"/>
        </pc:sldMkLst>
      </pc:sldChg>
      <pc:sldChg chg="modSp del mod">
        <pc:chgData name="Christine Danger" userId="ec5d025f-b314-4b7c-bee6-8dd9c175cb32" providerId="ADAL" clId="{6C039493-E71C-4F4C-BA0F-02F2259A47AF}" dt="2023-09-05T02:08:21.708" v="7" actId="47"/>
        <pc:sldMkLst>
          <pc:docMk/>
          <pc:sldMk cId="0" sldId="330"/>
        </pc:sldMkLst>
        <pc:spChg chg="mod">
          <ac:chgData name="Christine Danger" userId="ec5d025f-b314-4b7c-bee6-8dd9c175cb32" providerId="ADAL" clId="{6C039493-E71C-4F4C-BA0F-02F2259A47AF}" dt="2023-09-05T02:08:00.373" v="6" actId="27636"/>
          <ac:spMkLst>
            <pc:docMk/>
            <pc:sldMk cId="0" sldId="330"/>
            <ac:spMk id="1094" creationId="{00000000-0000-0000-0000-000000000000}"/>
          </ac:spMkLst>
        </pc:spChg>
      </pc:sldChg>
      <pc:sldChg chg="del">
        <pc:chgData name="Christine Danger" userId="ec5d025f-b314-4b7c-bee6-8dd9c175cb32" providerId="ADAL" clId="{6C039493-E71C-4F4C-BA0F-02F2259A47AF}" dt="2023-09-05T02:09:08.489" v="9" actId="47"/>
        <pc:sldMkLst>
          <pc:docMk/>
          <pc:sldMk cId="0" sldId="331"/>
        </pc:sldMkLst>
      </pc:sldChg>
      <pc:sldChg chg="del">
        <pc:chgData name="Christine Danger" userId="ec5d025f-b314-4b7c-bee6-8dd9c175cb32" providerId="ADAL" clId="{6C039493-E71C-4F4C-BA0F-02F2259A47AF}" dt="2023-09-05T02:08:38.433" v="8" actId="47"/>
        <pc:sldMkLst>
          <pc:docMk/>
          <pc:sldMk cId="0" sldId="332"/>
        </pc:sldMkLst>
      </pc:sldChg>
      <pc:sldChg chg="del">
        <pc:chgData name="Christine Danger" userId="ec5d025f-b314-4b7c-bee6-8dd9c175cb32" providerId="ADAL" clId="{6C039493-E71C-4F4C-BA0F-02F2259A47AF}" dt="2023-09-05T02:09:08.489" v="9" actId="47"/>
        <pc:sldMkLst>
          <pc:docMk/>
          <pc:sldMk cId="0" sldId="333"/>
        </pc:sldMkLst>
      </pc:sldChg>
      <pc:sldChg chg="del">
        <pc:chgData name="Christine Danger" userId="ec5d025f-b314-4b7c-bee6-8dd9c175cb32" providerId="ADAL" clId="{6C039493-E71C-4F4C-BA0F-02F2259A47AF}" dt="2023-09-05T02:09:08.489" v="9" actId="47"/>
        <pc:sldMkLst>
          <pc:docMk/>
          <pc:sldMk cId="0" sldId="334"/>
        </pc:sldMkLst>
      </pc:sldChg>
      <pc:sldChg chg="del">
        <pc:chgData name="Christine Danger" userId="ec5d025f-b314-4b7c-bee6-8dd9c175cb32" providerId="ADAL" clId="{6C039493-E71C-4F4C-BA0F-02F2259A47AF}" dt="2023-09-05T02:09:08.489" v="9" actId="47"/>
        <pc:sldMkLst>
          <pc:docMk/>
          <pc:sldMk cId="0" sldId="335"/>
        </pc:sldMkLst>
      </pc:sldChg>
      <pc:sldChg chg="del">
        <pc:chgData name="Christine Danger" userId="ec5d025f-b314-4b7c-bee6-8dd9c175cb32" providerId="ADAL" clId="{6C039493-E71C-4F4C-BA0F-02F2259A47AF}" dt="2023-09-05T02:09:08.489" v="9" actId="47"/>
        <pc:sldMkLst>
          <pc:docMk/>
          <pc:sldMk cId="0" sldId="336"/>
        </pc:sldMkLst>
      </pc:sldChg>
      <pc:sldChg chg="del">
        <pc:chgData name="Christine Danger" userId="ec5d025f-b314-4b7c-bee6-8dd9c175cb32" providerId="ADAL" clId="{6C039493-E71C-4F4C-BA0F-02F2259A47AF}" dt="2023-09-05T02:10:47.417" v="10" actId="47"/>
        <pc:sldMkLst>
          <pc:docMk/>
          <pc:sldMk cId="0" sldId="337"/>
        </pc:sldMkLst>
      </pc:sldChg>
      <pc:sldChg chg="del">
        <pc:chgData name="Christine Danger" userId="ec5d025f-b314-4b7c-bee6-8dd9c175cb32" providerId="ADAL" clId="{6C039493-E71C-4F4C-BA0F-02F2259A47AF}" dt="2023-09-05T02:09:08.489" v="9" actId="47"/>
        <pc:sldMkLst>
          <pc:docMk/>
          <pc:sldMk cId="0" sldId="338"/>
        </pc:sldMkLst>
      </pc:sldChg>
      <pc:sldChg chg="del">
        <pc:chgData name="Christine Danger" userId="ec5d025f-b314-4b7c-bee6-8dd9c175cb32" providerId="ADAL" clId="{6C039493-E71C-4F4C-BA0F-02F2259A47AF}" dt="2023-09-05T02:09:08.489" v="9" actId="47"/>
        <pc:sldMkLst>
          <pc:docMk/>
          <pc:sldMk cId="0" sldId="339"/>
        </pc:sldMkLst>
      </pc:sldChg>
      <pc:sldMasterChg chg="delSldLayout">
        <pc:chgData name="Christine Danger" userId="ec5d025f-b314-4b7c-bee6-8dd9c175cb32" providerId="ADAL" clId="{6C039493-E71C-4F4C-BA0F-02F2259A47AF}" dt="2023-09-05T02:09:08.489" v="9" actId="47"/>
        <pc:sldMasterMkLst>
          <pc:docMk/>
          <pc:sldMasterMk cId="3524842945" sldId="2147483648"/>
        </pc:sldMasterMkLst>
        <pc:sldLayoutChg chg="del">
          <pc:chgData name="Christine Danger" userId="ec5d025f-b314-4b7c-bee6-8dd9c175cb32" providerId="ADAL" clId="{6C039493-E71C-4F4C-BA0F-02F2259A47AF}" dt="2023-09-05T02:09:08.489" v="9" actId="47"/>
          <pc:sldLayoutMkLst>
            <pc:docMk/>
            <pc:sldMasterMk cId="3524842945" sldId="2147483648"/>
            <pc:sldLayoutMk cId="2913567711" sldId="2147483660"/>
          </pc:sldLayoutMkLst>
        </pc:sldLayoutChg>
        <pc:sldLayoutChg chg="del">
          <pc:chgData name="Christine Danger" userId="ec5d025f-b314-4b7c-bee6-8dd9c175cb32" providerId="ADAL" clId="{6C039493-E71C-4F4C-BA0F-02F2259A47AF}" dt="2023-09-05T02:09:08.489" v="9" actId="47"/>
          <pc:sldLayoutMkLst>
            <pc:docMk/>
            <pc:sldMasterMk cId="3524842945" sldId="2147483648"/>
            <pc:sldLayoutMk cId="2719657653" sldId="2147483661"/>
          </pc:sldLayoutMkLst>
        </pc:sldLayoutChg>
        <pc:sldLayoutChg chg="del">
          <pc:chgData name="Christine Danger" userId="ec5d025f-b314-4b7c-bee6-8dd9c175cb32" providerId="ADAL" clId="{6C039493-E71C-4F4C-BA0F-02F2259A47AF}" dt="2023-09-05T02:09:08.489" v="9" actId="47"/>
          <pc:sldLayoutMkLst>
            <pc:docMk/>
            <pc:sldMasterMk cId="3524842945" sldId="2147483648"/>
            <pc:sldLayoutMk cId="272122727" sldId="2147483662"/>
          </pc:sldLayoutMkLst>
        </pc:sldLayoutChg>
        <pc:sldLayoutChg chg="del">
          <pc:chgData name="Christine Danger" userId="ec5d025f-b314-4b7c-bee6-8dd9c175cb32" providerId="ADAL" clId="{6C039493-E71C-4F4C-BA0F-02F2259A47AF}" dt="2023-09-05T02:09:08.489" v="9" actId="47"/>
          <pc:sldLayoutMkLst>
            <pc:docMk/>
            <pc:sldMasterMk cId="3524842945" sldId="2147483648"/>
            <pc:sldLayoutMk cId="1359866199" sldId="2147483663"/>
          </pc:sldLayoutMkLst>
        </pc:sldLayoutChg>
      </pc:sldMasterChg>
      <pc:sldMasterChg chg="del delSldLayout">
        <pc:chgData name="Christine Danger" userId="ec5d025f-b314-4b7c-bee6-8dd9c175cb32" providerId="ADAL" clId="{6C039493-E71C-4F4C-BA0F-02F2259A47AF}" dt="2023-09-05T02:09:08.489" v="9" actId="47"/>
        <pc:sldMasterMkLst>
          <pc:docMk/>
          <pc:sldMasterMk cId="2654246312" sldId="2147483664"/>
        </pc:sldMasterMkLst>
        <pc:sldLayoutChg chg="del">
          <pc:chgData name="Christine Danger" userId="ec5d025f-b314-4b7c-bee6-8dd9c175cb32" providerId="ADAL" clId="{6C039493-E71C-4F4C-BA0F-02F2259A47AF}" dt="2023-09-05T02:09:08.489" v="9" actId="47"/>
          <pc:sldLayoutMkLst>
            <pc:docMk/>
            <pc:sldMasterMk cId="2654246312" sldId="2147483664"/>
            <pc:sldLayoutMk cId="3112355863" sldId="2147483665"/>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741544616" sldId="2147483666"/>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4013392008" sldId="2147483667"/>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727124145" sldId="2147483668"/>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950797189" sldId="2147483669"/>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262876542" sldId="2147483670"/>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4127209433" sldId="2147483671"/>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225635290" sldId="2147483672"/>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970626325" sldId="2147483673"/>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967563608" sldId="2147483674"/>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568706988" sldId="2147483675"/>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1222073421" sldId="2147483676"/>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887884698" sldId="2147483677"/>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774625262" sldId="2147483678"/>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4029058525" sldId="2147483679"/>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1223515858" sldId="2147483680"/>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489247400" sldId="2147483681"/>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46174070" sldId="2147483682"/>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665139554" sldId="2147483683"/>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602581930" sldId="2147483684"/>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1974747871" sldId="2147483685"/>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788405159" sldId="2147483686"/>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705938059" sldId="2147483687"/>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41156956" sldId="2147483688"/>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267483690" sldId="2147483689"/>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796088988" sldId="2147483690"/>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855964792" sldId="2147483691"/>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75167716" sldId="2147483692"/>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917518356" sldId="2147483693"/>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439217127" sldId="2147483694"/>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694590031" sldId="2147483695"/>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4275655844" sldId="2147483696"/>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647391818" sldId="2147483697"/>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654714832" sldId="2147483698"/>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779266709" sldId="2147483699"/>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219093154" sldId="2147483700"/>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421078983" sldId="2147483701"/>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630532675" sldId="2147483702"/>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149344913" sldId="2147483703"/>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197313899" sldId="2147483704"/>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1882238240" sldId="2147483705"/>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492670727" sldId="2147483706"/>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923350895" sldId="2147483707"/>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305886418" sldId="2147483708"/>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732175598" sldId="2147483709"/>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498228758" sldId="2147483710"/>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135872506" sldId="2147483711"/>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509823274" sldId="2147483712"/>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1253207958" sldId="2147483713"/>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957000579" sldId="2147483714"/>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00551616" sldId="2147483715"/>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1415535915" sldId="2147483716"/>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1644372560" sldId="2147483717"/>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475226300" sldId="2147483718"/>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909394056" sldId="2147483719"/>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706360183" sldId="2147483720"/>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706153793" sldId="2147483721"/>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918637196" sldId="2147483722"/>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1751145798" sldId="2147483723"/>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723509778" sldId="2147483724"/>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972915490" sldId="2147483725"/>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562558727" sldId="2147483726"/>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925502478" sldId="2147483727"/>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1707728935" sldId="2147483728"/>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467744273" sldId="2147483729"/>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1793845902" sldId="2147483730"/>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239225274" sldId="2147483731"/>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417146517" sldId="2147483732"/>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615111232" sldId="2147483733"/>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614405169" sldId="2147483734"/>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076679856" sldId="2147483735"/>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1768562056" sldId="2147483736"/>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987857631" sldId="2147483737"/>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661833462" sldId="2147483738"/>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1496507909" sldId="2147483739"/>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4269988140" sldId="2147483740"/>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1435976296" sldId="2147483741"/>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096195639" sldId="2147483742"/>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860861232" sldId="2147483743"/>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1825129627" sldId="2147483744"/>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764205086" sldId="2147483745"/>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4145125565" sldId="2147483746"/>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1107613665" sldId="2147483747"/>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764195239" sldId="2147483748"/>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3995543886" sldId="2147483749"/>
          </pc:sldLayoutMkLst>
        </pc:sldLayoutChg>
        <pc:sldLayoutChg chg="del">
          <pc:chgData name="Christine Danger" userId="ec5d025f-b314-4b7c-bee6-8dd9c175cb32" providerId="ADAL" clId="{6C039493-E71C-4F4C-BA0F-02F2259A47AF}" dt="2023-09-05T02:09:08.489" v="9" actId="47"/>
          <pc:sldLayoutMkLst>
            <pc:docMk/>
            <pc:sldMasterMk cId="2654246312" sldId="2147483664"/>
            <pc:sldLayoutMk cId="2844311359" sldId="214748375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U.S. Energy Use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Series 1</c:v>
                </c:pt>
              </c:strCache>
            </c:strRef>
          </c:tx>
          <c:spPr>
            <a:solidFill>
              <a:schemeClr val="accent1"/>
            </a:solidFill>
            <a:ln>
              <a:noFill/>
            </a:ln>
            <a:effectLst/>
            <a:sp3d/>
          </c:spPr>
          <c:invertIfNegative val="0"/>
          <c:cat>
            <c:strRef>
              <c:f>Sheet1!$A$2:$A$6</c:f>
              <c:strCache>
                <c:ptCount val="5"/>
                <c:pt idx="0">
                  <c:v>electric</c:v>
                </c:pt>
                <c:pt idx="1">
                  <c:v>transportation</c:v>
                </c:pt>
                <c:pt idx="2">
                  <c:v>industry</c:v>
                </c:pt>
                <c:pt idx="3">
                  <c:v>residential</c:v>
                </c:pt>
                <c:pt idx="4">
                  <c:v>commercial</c:v>
                </c:pt>
              </c:strCache>
            </c:strRef>
          </c:cat>
          <c:val>
            <c:numRef>
              <c:f>Sheet1!$B$2:$B$6</c:f>
              <c:numCache>
                <c:formatCode>General</c:formatCode>
                <c:ptCount val="5"/>
                <c:pt idx="0">
                  <c:v>37.1</c:v>
                </c:pt>
                <c:pt idx="1">
                  <c:v>28.2</c:v>
                </c:pt>
                <c:pt idx="2">
                  <c:v>23.1</c:v>
                </c:pt>
                <c:pt idx="3">
                  <c:v>7</c:v>
                </c:pt>
                <c:pt idx="4">
                  <c:v>4.8</c:v>
                </c:pt>
              </c:numCache>
            </c:numRef>
          </c:val>
          <c:extLst>
            <c:ext xmlns:c16="http://schemas.microsoft.com/office/drawing/2014/chart" uri="{C3380CC4-5D6E-409C-BE32-E72D297353CC}">
              <c16:uniqueId val="{00000000-80FE-40BF-AB56-8455B88CCA61}"/>
            </c:ext>
          </c:extLst>
        </c:ser>
        <c:ser>
          <c:idx val="1"/>
          <c:order val="1"/>
          <c:tx>
            <c:strRef>
              <c:f>Sheet1!$C$1</c:f>
              <c:strCache>
                <c:ptCount val="1"/>
                <c:pt idx="0">
                  <c:v>Column2</c:v>
                </c:pt>
              </c:strCache>
            </c:strRef>
          </c:tx>
          <c:spPr>
            <a:solidFill>
              <a:schemeClr val="accent2"/>
            </a:solidFill>
            <a:ln>
              <a:noFill/>
            </a:ln>
            <a:effectLst/>
            <a:sp3d/>
          </c:spPr>
          <c:invertIfNegative val="0"/>
          <c:cat>
            <c:strRef>
              <c:f>Sheet1!$A$2:$A$6</c:f>
              <c:strCache>
                <c:ptCount val="5"/>
                <c:pt idx="0">
                  <c:v>electric</c:v>
                </c:pt>
                <c:pt idx="1">
                  <c:v>transportation</c:v>
                </c:pt>
                <c:pt idx="2">
                  <c:v>industry</c:v>
                </c:pt>
                <c:pt idx="3">
                  <c:v>residential</c:v>
                </c:pt>
                <c:pt idx="4">
                  <c:v>commercial</c:v>
                </c:pt>
              </c:strCache>
            </c:strRef>
          </c:cat>
          <c:val>
            <c:numRef>
              <c:f>Sheet1!$C$2:$C$6</c:f>
              <c:numCache>
                <c:formatCode>General</c:formatCode>
                <c:ptCount val="5"/>
              </c:numCache>
            </c:numRef>
          </c:val>
          <c:extLst>
            <c:ext xmlns:c16="http://schemas.microsoft.com/office/drawing/2014/chart" uri="{C3380CC4-5D6E-409C-BE32-E72D297353CC}">
              <c16:uniqueId val="{00000001-80FE-40BF-AB56-8455B88CCA61}"/>
            </c:ext>
          </c:extLst>
        </c:ser>
        <c:ser>
          <c:idx val="2"/>
          <c:order val="2"/>
          <c:tx>
            <c:strRef>
              <c:f>Sheet1!$D$1</c:f>
              <c:strCache>
                <c:ptCount val="1"/>
                <c:pt idx="0">
                  <c:v>Column1</c:v>
                </c:pt>
              </c:strCache>
            </c:strRef>
          </c:tx>
          <c:spPr>
            <a:solidFill>
              <a:schemeClr val="accent3"/>
            </a:solidFill>
            <a:ln>
              <a:noFill/>
            </a:ln>
            <a:effectLst/>
            <a:sp3d/>
          </c:spPr>
          <c:invertIfNegative val="0"/>
          <c:cat>
            <c:strRef>
              <c:f>Sheet1!$A$2:$A$6</c:f>
              <c:strCache>
                <c:ptCount val="5"/>
                <c:pt idx="0">
                  <c:v>electric</c:v>
                </c:pt>
                <c:pt idx="1">
                  <c:v>transportation</c:v>
                </c:pt>
                <c:pt idx="2">
                  <c:v>industry</c:v>
                </c:pt>
                <c:pt idx="3">
                  <c:v>residential</c:v>
                </c:pt>
                <c:pt idx="4">
                  <c:v>commercial</c:v>
                </c:pt>
              </c:strCache>
            </c:strRef>
          </c:cat>
          <c:val>
            <c:numRef>
              <c:f>Sheet1!$D$2:$D$6</c:f>
              <c:numCache>
                <c:formatCode>General</c:formatCode>
                <c:ptCount val="5"/>
              </c:numCache>
            </c:numRef>
          </c:val>
          <c:extLst>
            <c:ext xmlns:c16="http://schemas.microsoft.com/office/drawing/2014/chart" uri="{C3380CC4-5D6E-409C-BE32-E72D297353CC}">
              <c16:uniqueId val="{00000002-80FE-40BF-AB56-8455B88CCA61}"/>
            </c:ext>
          </c:extLst>
        </c:ser>
        <c:dLbls>
          <c:showLegendKey val="0"/>
          <c:showVal val="0"/>
          <c:showCatName val="0"/>
          <c:showSerName val="0"/>
          <c:showPercent val="0"/>
          <c:showBubbleSize val="0"/>
        </c:dLbls>
        <c:gapWidth val="150"/>
        <c:shape val="box"/>
        <c:axId val="1069367855"/>
        <c:axId val="670270575"/>
        <c:axId val="0"/>
      </c:bar3DChart>
      <c:catAx>
        <c:axId val="106936785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0270575"/>
        <c:crosses val="autoZero"/>
        <c:auto val="1"/>
        <c:lblAlgn val="ctr"/>
        <c:lblOffset val="100"/>
        <c:noMultiLvlLbl val="0"/>
      </c:catAx>
      <c:valAx>
        <c:axId val="6702705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69367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A0E283-4DB9-4AB1-B260-C5BBE3823E7A}" type="datetimeFigureOut">
              <a:rPr lang="en-US" smtClean="0"/>
              <a:t>9/3/2023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A35CA7-E002-41A1-A970-F47C11121822}" type="slidenum">
              <a:rPr lang="en-US" smtClean="0"/>
              <a:t>‹#›</a:t>
            </a:fld>
            <a:endParaRPr lang="en-US"/>
          </a:p>
        </p:txBody>
      </p:sp>
    </p:spTree>
    <p:extLst>
      <p:ext uri="{BB962C8B-B14F-4D97-AF65-F5344CB8AC3E}">
        <p14:creationId xmlns:p14="http://schemas.microsoft.com/office/powerpoint/2010/main" val="4281675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mi.org/most-influential-projects-2022/top-10-by-industry/energy"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60319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Shape 1042"/>
          <p:cNvSpPr>
            <a:spLocks noGrp="1" noRot="1" noChangeAspect="1"/>
          </p:cNvSpPr>
          <p:nvPr>
            <p:ph type="sldImg"/>
          </p:nvPr>
        </p:nvSpPr>
        <p:spPr>
          <a:xfrm>
            <a:off x="381000" y="685800"/>
            <a:ext cx="6096000" cy="3429000"/>
          </a:xfrm>
          <a:prstGeom prst="rect">
            <a:avLst/>
          </a:prstGeom>
        </p:spPr>
        <p:txBody>
          <a:bodyPr/>
          <a:lstStyle/>
          <a:p>
            <a:endParaRPr/>
          </a:p>
        </p:txBody>
      </p:sp>
      <p:sp>
        <p:nvSpPr>
          <p:cNvPr id="1043" name="Shape 1043"/>
          <p:cNvSpPr>
            <a:spLocks noGrp="1"/>
          </p:cNvSpPr>
          <p:nvPr>
            <p:ph type="body" sz="quarter" idx="1"/>
          </p:nvPr>
        </p:nvSpPr>
        <p:spPr>
          <a:prstGeom prst="rect">
            <a:avLst/>
          </a:prstGeom>
        </p:spPr>
        <p:txBody>
          <a:bodyPr/>
          <a:lstStyle/>
          <a:p>
            <a:pPr>
              <a:defRPr>
                <a:latin typeface="Georgia"/>
                <a:ea typeface="Georgia"/>
                <a:cs typeface="Georgia"/>
                <a:sym typeface="Georgia"/>
              </a:defRPr>
            </a:pPr>
            <a:r>
              <a:rPr dirty="0"/>
              <a:t>Ask pupils to show you where Peru is on a map. </a:t>
            </a:r>
          </a:p>
          <a:p>
            <a:pPr>
              <a:defRPr>
                <a:latin typeface="Georgia"/>
                <a:ea typeface="Georgia"/>
                <a:cs typeface="Georgia"/>
                <a:sym typeface="Georgia"/>
              </a:defRPr>
            </a:pPr>
            <a:r>
              <a:rPr dirty="0"/>
              <a:t>Some facts about Peru are below.  Ask pupils first what they already know then see if they covered alpacas, Macho Picchu and quinoa.</a:t>
            </a:r>
          </a:p>
          <a:p>
            <a:pPr>
              <a:defRPr>
                <a:latin typeface="Georgia"/>
                <a:ea typeface="Georgia"/>
                <a:cs typeface="Georgia"/>
                <a:sym typeface="Georgia"/>
              </a:defRPr>
            </a:pPr>
            <a:endParaRPr dirty="0"/>
          </a:p>
          <a:p>
            <a:pPr>
              <a:defRPr>
                <a:latin typeface="Georgia"/>
                <a:ea typeface="Georgia"/>
                <a:cs typeface="Georgia"/>
                <a:sym typeface="Georgia"/>
              </a:defRPr>
            </a:pPr>
            <a:endParaRPr dirty="0"/>
          </a:p>
          <a:p>
            <a:pPr marL="171450" indent="-171450">
              <a:buSzPct val="100000"/>
              <a:buFont typeface="Arial"/>
              <a:buChar char="•"/>
              <a:defRPr>
                <a:latin typeface="Georgia"/>
                <a:ea typeface="Georgia"/>
                <a:cs typeface="Georgia"/>
                <a:sym typeface="Georgia"/>
              </a:defRPr>
            </a:pPr>
            <a:r>
              <a:rPr u="none" dirty="0"/>
              <a:t>The </a:t>
            </a:r>
            <a:r>
              <a:rPr lang="en-US" u="none" dirty="0">
                <a:solidFill>
                  <a:srgbClr val="0000FF"/>
                </a:solidFill>
                <a:uFill>
                  <a:solidFill>
                    <a:srgbClr val="0000FF"/>
                  </a:solidFill>
                </a:uFill>
              </a:rPr>
              <a:t>Amazon rainforest </a:t>
            </a:r>
            <a:r>
              <a:rPr dirty="0"/>
              <a:t>covers 60% of Peru and this </a:t>
            </a:r>
            <a:r>
              <a:rPr lang="en-US" dirty="0"/>
              <a:t>part</a:t>
            </a:r>
            <a:r>
              <a:rPr lang="en-US" baseline="0" dirty="0"/>
              <a:t> </a:t>
            </a:r>
            <a:r>
              <a:rPr dirty="0"/>
              <a:t>of the forest is home to the </a:t>
            </a:r>
            <a:r>
              <a:rPr lang="en-US" dirty="0"/>
              <a:t>highest number of</a:t>
            </a:r>
            <a:r>
              <a:rPr dirty="0"/>
              <a:t> bird species in the world.</a:t>
            </a:r>
          </a:p>
          <a:p>
            <a:pPr marL="171450" indent="-171450">
              <a:buSzPct val="100000"/>
              <a:buFont typeface="Arial"/>
              <a:buChar char="•"/>
              <a:defRPr>
                <a:latin typeface="Georgia"/>
                <a:ea typeface="Georgia"/>
                <a:cs typeface="Georgia"/>
                <a:sym typeface="Georgia"/>
              </a:defRPr>
            </a:pPr>
            <a:r>
              <a:rPr dirty="0"/>
              <a:t>Peru grows over 110 thousand tons of </a:t>
            </a:r>
            <a:r>
              <a:rPr b="1" dirty="0"/>
              <a:t>quinoa</a:t>
            </a:r>
            <a:r>
              <a:rPr dirty="0"/>
              <a:t>.  </a:t>
            </a:r>
            <a:r>
              <a:rPr lang="en-US" dirty="0"/>
              <a:t>It is the </a:t>
            </a:r>
            <a:r>
              <a:rPr dirty="0"/>
              <a:t>largest quinoa producer in the world</a:t>
            </a:r>
            <a:r>
              <a:rPr lang="en-US" dirty="0"/>
              <a:t>.</a:t>
            </a:r>
            <a:endParaRPr dirty="0"/>
          </a:p>
          <a:p>
            <a:pPr marL="171450" indent="-171450">
              <a:buSzPct val="100000"/>
              <a:buFont typeface="Arial"/>
              <a:buChar char="•"/>
              <a:defRPr>
                <a:latin typeface="Georgia"/>
                <a:ea typeface="Georgia"/>
                <a:cs typeface="Georgia"/>
                <a:sym typeface="Georgia"/>
              </a:defRPr>
            </a:pPr>
            <a:r>
              <a:rPr dirty="0"/>
              <a:t>Peru is famous for having an ancient </a:t>
            </a:r>
            <a:r>
              <a:rPr dirty="0" err="1"/>
              <a:t>civilisation</a:t>
            </a:r>
            <a:r>
              <a:rPr dirty="0"/>
              <a:t> called the Incas, who</a:t>
            </a:r>
            <a:r>
              <a:rPr lang="en-US" dirty="0"/>
              <a:t>se</a:t>
            </a:r>
            <a:r>
              <a:rPr dirty="0"/>
              <a:t> empire ruled for over 100 years. They lived in the Andes Mountain</a:t>
            </a:r>
            <a:r>
              <a:rPr lang="en-US" dirty="0"/>
              <a:t>s where, today, the ancient Inca ruins of </a:t>
            </a:r>
            <a:r>
              <a:rPr b="1" dirty="0"/>
              <a:t>Machu Picchu</a:t>
            </a:r>
            <a:r>
              <a:rPr dirty="0"/>
              <a:t> </a:t>
            </a:r>
            <a:r>
              <a:rPr lang="en-US" dirty="0"/>
              <a:t>attract half a million visitors a year</a:t>
            </a:r>
            <a:r>
              <a:rPr dirty="0"/>
              <a:t>.</a:t>
            </a:r>
            <a:endParaRPr lang="en-US" dirty="0"/>
          </a:p>
          <a:p>
            <a:pPr marL="171450" indent="-171450">
              <a:buSzPct val="100000"/>
              <a:buFont typeface="Arial"/>
              <a:buChar char="•"/>
              <a:defRPr>
                <a:latin typeface="Georgia"/>
                <a:ea typeface="Georgia"/>
                <a:cs typeface="Georgia"/>
                <a:sym typeface="Georgia"/>
              </a:defRPr>
            </a:pPr>
            <a:r>
              <a:rPr dirty="0"/>
              <a:t>Just under 30 million people live in Peru</a:t>
            </a:r>
          </a:p>
          <a:p>
            <a:pPr marL="171450" indent="-171450">
              <a:buSzPct val="100000"/>
              <a:buFont typeface="Arial"/>
              <a:buChar char="•"/>
              <a:defRPr b="1">
                <a:latin typeface="Georgia"/>
                <a:ea typeface="Georgia"/>
                <a:cs typeface="Georgia"/>
                <a:sym typeface="Georgia"/>
              </a:defRPr>
            </a:pPr>
            <a:r>
              <a:rPr dirty="0"/>
              <a:t>Alpacas</a:t>
            </a:r>
            <a:r>
              <a:rPr b="0" dirty="0"/>
              <a:t> are important animals in Peru. Their fleece is used to make clothes and it is softer, stronger and warmer than sheep's wool. They are also used by families living in the mountains to move goods to markets. </a:t>
            </a:r>
            <a:endParaRPr b="0" dirty="0">
              <a:latin typeface="Geller Text Bold"/>
              <a:ea typeface="Geller Text Bold"/>
              <a:cs typeface="Geller Text Bold"/>
              <a:sym typeface="Geller Text Bold"/>
            </a:endParaRPr>
          </a:p>
          <a:p>
            <a:pPr marL="171450" indent="-171450">
              <a:buSzPct val="100000"/>
              <a:buFont typeface="Arial"/>
              <a:buChar char="•"/>
              <a:defRPr>
                <a:latin typeface="Georgia"/>
                <a:ea typeface="Georgia"/>
                <a:cs typeface="Georgia"/>
                <a:sym typeface="Georgia"/>
              </a:defRPr>
            </a:pPr>
            <a:r>
              <a:rPr dirty="0"/>
              <a:t>The capital city of Peru is Lima which is home to more than a quarter of Peru's population.</a:t>
            </a:r>
          </a:p>
          <a:p>
            <a:pPr marL="171450" indent="-171450">
              <a:buSzPct val="100000"/>
              <a:buFont typeface="Arial"/>
              <a:buChar char="•"/>
              <a:defRPr>
                <a:latin typeface="Georgia"/>
                <a:ea typeface="Georgia"/>
                <a:cs typeface="Georgia"/>
                <a:sym typeface="Georgia"/>
              </a:defRPr>
            </a:pPr>
            <a:r>
              <a:rPr dirty="0"/>
              <a:t>Most people in Peru speak Spanish.</a:t>
            </a:r>
          </a:p>
          <a:p>
            <a:pPr>
              <a:defRPr>
                <a:latin typeface="Georgia"/>
                <a:ea typeface="Georgia"/>
                <a:cs typeface="Georgia"/>
                <a:sym typeface="Georgia"/>
              </a:defRPr>
            </a:pPr>
            <a:endParaRPr dirty="0"/>
          </a:p>
          <a:p>
            <a:pPr>
              <a:defRPr>
                <a:latin typeface="Georgia"/>
                <a:ea typeface="Georgia"/>
                <a:cs typeface="Georgia"/>
                <a:sym typeface="Georgia"/>
              </a:defRPr>
            </a:pPr>
            <a:r>
              <a:rPr dirty="0"/>
              <a:t> </a:t>
            </a:r>
          </a:p>
        </p:txBody>
      </p:sp>
    </p:spTree>
    <p:extLst>
      <p:ext uri="{BB962C8B-B14F-4D97-AF65-F5344CB8AC3E}">
        <p14:creationId xmlns:p14="http://schemas.microsoft.com/office/powerpoint/2010/main" val="3172562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Shape 1052"/>
          <p:cNvSpPr>
            <a:spLocks noGrp="1" noRot="1" noChangeAspect="1"/>
          </p:cNvSpPr>
          <p:nvPr>
            <p:ph type="sldImg"/>
          </p:nvPr>
        </p:nvSpPr>
        <p:spPr>
          <a:xfrm>
            <a:off x="381000" y="685800"/>
            <a:ext cx="6096000" cy="3429000"/>
          </a:xfrm>
          <a:prstGeom prst="rect">
            <a:avLst/>
          </a:prstGeom>
        </p:spPr>
        <p:txBody>
          <a:bodyPr/>
          <a:lstStyle/>
          <a:p>
            <a:endParaRPr/>
          </a:p>
        </p:txBody>
      </p:sp>
      <p:sp>
        <p:nvSpPr>
          <p:cNvPr id="1053" name="Shape 1053"/>
          <p:cNvSpPr>
            <a:spLocks noGrp="1"/>
          </p:cNvSpPr>
          <p:nvPr>
            <p:ph type="body" sz="quarter" idx="1"/>
          </p:nvPr>
        </p:nvSpPr>
        <p:spPr>
          <a:prstGeom prst="rect">
            <a:avLst/>
          </a:prstGeom>
        </p:spPr>
        <p:txBody>
          <a:bodyPr/>
          <a:lstStyle>
            <a:lvl1pPr>
              <a:defRPr>
                <a:latin typeface="Georgia"/>
                <a:ea typeface="Georgia"/>
                <a:cs typeface="Georgia"/>
                <a:sym typeface="Georgia"/>
              </a:defRPr>
            </a:lvl1pPr>
          </a:lstStyle>
          <a:p>
            <a:r>
              <a:rPr dirty="0"/>
              <a:t>An introduction to Abigail and Marco who live in Peru.  There is a printed case study to show later.</a:t>
            </a:r>
          </a:p>
        </p:txBody>
      </p:sp>
    </p:spTree>
    <p:extLst>
      <p:ext uri="{BB962C8B-B14F-4D97-AF65-F5344CB8AC3E}">
        <p14:creationId xmlns:p14="http://schemas.microsoft.com/office/powerpoint/2010/main" val="3576161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Shape 1057"/>
          <p:cNvSpPr>
            <a:spLocks noGrp="1" noRot="1" noChangeAspect="1"/>
          </p:cNvSpPr>
          <p:nvPr>
            <p:ph type="sldImg"/>
          </p:nvPr>
        </p:nvSpPr>
        <p:spPr>
          <a:xfrm>
            <a:off x="381000" y="685800"/>
            <a:ext cx="6096000" cy="3429000"/>
          </a:xfrm>
          <a:prstGeom prst="rect">
            <a:avLst/>
          </a:prstGeom>
        </p:spPr>
        <p:txBody>
          <a:bodyPr/>
          <a:lstStyle/>
          <a:p>
            <a:endParaRPr/>
          </a:p>
        </p:txBody>
      </p:sp>
      <p:sp>
        <p:nvSpPr>
          <p:cNvPr id="1058" name="Shape 1058"/>
          <p:cNvSpPr>
            <a:spLocks noGrp="1"/>
          </p:cNvSpPr>
          <p:nvPr>
            <p:ph type="body" sz="quarter" idx="1"/>
          </p:nvPr>
        </p:nvSpPr>
        <p:spPr>
          <a:prstGeom prst="rect">
            <a:avLst/>
          </a:prstGeom>
        </p:spPr>
        <p:txBody>
          <a:bodyPr/>
          <a:lstStyle>
            <a:lvl1pPr>
              <a:defRPr>
                <a:latin typeface="Georgia"/>
                <a:ea typeface="Georgia"/>
                <a:cs typeface="Georgia"/>
                <a:sym typeface="Georgia"/>
              </a:defRPr>
            </a:lvl1pPr>
          </a:lstStyle>
          <a:p>
            <a:r>
              <a:rPr dirty="0"/>
              <a:t>Introduce the Global Goals. </a:t>
            </a:r>
            <a:r>
              <a:rPr lang="en-US" dirty="0"/>
              <a:t>Do this by explaining that in 2015 the United Nations identified a number of problems faced by people and communities around the world.</a:t>
            </a:r>
            <a:r>
              <a:rPr dirty="0"/>
              <a:t> </a:t>
            </a:r>
            <a:r>
              <a:rPr lang="en-US" dirty="0"/>
              <a:t>   </a:t>
            </a:r>
            <a:r>
              <a:rPr dirty="0"/>
              <a:t>The</a:t>
            </a:r>
            <a:r>
              <a:rPr lang="en-US" dirty="0"/>
              <a:t>y</a:t>
            </a:r>
            <a:r>
              <a:rPr lang="en-US" baseline="0" dirty="0"/>
              <a:t> </a:t>
            </a:r>
            <a:r>
              <a:rPr dirty="0"/>
              <a:t>came up with 17 Global Goals which they agreed to work towards to help solve world poverty by 2030. These </a:t>
            </a:r>
            <a:r>
              <a:rPr lang="en-US" dirty="0"/>
              <a:t>goals </a:t>
            </a:r>
            <a:r>
              <a:rPr dirty="0"/>
              <a:t>are also called the Sustainable  Development Goals or SDGs. </a:t>
            </a:r>
          </a:p>
        </p:txBody>
      </p:sp>
    </p:spTree>
    <p:extLst>
      <p:ext uri="{BB962C8B-B14F-4D97-AF65-F5344CB8AC3E}">
        <p14:creationId xmlns:p14="http://schemas.microsoft.com/office/powerpoint/2010/main" val="504992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Shape 1064"/>
          <p:cNvSpPr>
            <a:spLocks noGrp="1" noRot="1" noChangeAspect="1"/>
          </p:cNvSpPr>
          <p:nvPr>
            <p:ph type="sldImg"/>
          </p:nvPr>
        </p:nvSpPr>
        <p:spPr>
          <a:xfrm>
            <a:off x="381000" y="685800"/>
            <a:ext cx="6096000" cy="3429000"/>
          </a:xfrm>
          <a:prstGeom prst="rect">
            <a:avLst/>
          </a:prstGeom>
        </p:spPr>
        <p:txBody>
          <a:bodyPr/>
          <a:lstStyle/>
          <a:p>
            <a:endParaRPr/>
          </a:p>
        </p:txBody>
      </p:sp>
      <p:sp>
        <p:nvSpPr>
          <p:cNvPr id="1065" name="Shape 1065"/>
          <p:cNvSpPr>
            <a:spLocks noGrp="1"/>
          </p:cNvSpPr>
          <p:nvPr>
            <p:ph type="body" sz="quarter" idx="1"/>
          </p:nvPr>
        </p:nvSpPr>
        <p:spPr>
          <a:prstGeom prst="rect">
            <a:avLst/>
          </a:prstGeom>
        </p:spPr>
        <p:txBody>
          <a:bodyPr/>
          <a:lstStyle/>
          <a:p>
            <a:r>
              <a:rPr dirty="0"/>
              <a:t>These are the 17 goals</a:t>
            </a:r>
            <a:r>
              <a:rPr lang="en-US" dirty="0"/>
              <a:t>.</a:t>
            </a:r>
            <a:endParaRPr dirty="0"/>
          </a:p>
          <a:p>
            <a:endParaRPr dirty="0"/>
          </a:p>
          <a:p>
            <a:r>
              <a:rPr dirty="0"/>
              <a:t>Ask pupils which </a:t>
            </a:r>
            <a:r>
              <a:rPr lang="en-US" dirty="0"/>
              <a:t>g</a:t>
            </a:r>
            <a:r>
              <a:rPr dirty="0"/>
              <a:t>oals might be linked to some of the problems Marco and Abigail and their families face in Peru.</a:t>
            </a:r>
          </a:p>
        </p:txBody>
      </p:sp>
    </p:spTree>
    <p:extLst>
      <p:ext uri="{BB962C8B-B14F-4D97-AF65-F5344CB8AC3E}">
        <p14:creationId xmlns:p14="http://schemas.microsoft.com/office/powerpoint/2010/main" val="1646718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 name="Shape 1077"/>
          <p:cNvSpPr>
            <a:spLocks noGrp="1" noRot="1" noChangeAspect="1"/>
          </p:cNvSpPr>
          <p:nvPr>
            <p:ph type="sldImg"/>
          </p:nvPr>
        </p:nvSpPr>
        <p:spPr>
          <a:xfrm>
            <a:off x="381000" y="685800"/>
            <a:ext cx="6096000" cy="3429000"/>
          </a:xfrm>
          <a:prstGeom prst="rect">
            <a:avLst/>
          </a:prstGeom>
        </p:spPr>
        <p:txBody>
          <a:bodyPr/>
          <a:lstStyle/>
          <a:p>
            <a:endParaRPr/>
          </a:p>
        </p:txBody>
      </p:sp>
      <p:sp>
        <p:nvSpPr>
          <p:cNvPr id="1078" name="Shape 1078"/>
          <p:cNvSpPr>
            <a:spLocks noGrp="1"/>
          </p:cNvSpPr>
          <p:nvPr>
            <p:ph type="body" sz="quarter" idx="1"/>
          </p:nvPr>
        </p:nvSpPr>
        <p:spPr>
          <a:prstGeom prst="rect">
            <a:avLst/>
          </a:prstGeom>
        </p:spPr>
        <p:txBody>
          <a:bodyPr/>
          <a:lstStyle>
            <a:lvl1pPr>
              <a:defRPr>
                <a:latin typeface="Georgia"/>
                <a:ea typeface="Georgia"/>
                <a:cs typeface="Georgia"/>
                <a:sym typeface="Georgia"/>
              </a:defRPr>
            </a:lvl1pPr>
          </a:lstStyle>
          <a:p>
            <a:r>
              <a:rPr dirty="0"/>
              <a:t>Now pupils have identified how important energy is this activity helps them understand that whilst</a:t>
            </a:r>
            <a:r>
              <a:rPr lang="en-US" dirty="0"/>
              <a:t> </a:t>
            </a:r>
            <a:r>
              <a:rPr dirty="0"/>
              <a:t>in most parts of the world </a:t>
            </a:r>
            <a:r>
              <a:rPr lang="en-US" dirty="0"/>
              <a:t>a national grid </a:t>
            </a:r>
            <a:r>
              <a:rPr dirty="0"/>
              <a:t>provides electricity, sometimes people living in rural areas do not get electricity. This </a:t>
            </a:r>
            <a:r>
              <a:rPr lang="en-US" dirty="0"/>
              <a:t>raises</a:t>
            </a:r>
            <a:r>
              <a:rPr dirty="0"/>
              <a:t> the issues of fairness and equal</a:t>
            </a:r>
            <a:r>
              <a:rPr lang="en-US" dirty="0"/>
              <a:t>ity of </a:t>
            </a:r>
            <a:r>
              <a:rPr dirty="0"/>
              <a:t>access to </a:t>
            </a:r>
            <a:r>
              <a:rPr lang="en-US" dirty="0"/>
              <a:t>energy.</a:t>
            </a:r>
            <a:endParaRPr dirty="0"/>
          </a:p>
        </p:txBody>
      </p:sp>
    </p:spTree>
    <p:extLst>
      <p:ext uri="{BB962C8B-B14F-4D97-AF65-F5344CB8AC3E}">
        <p14:creationId xmlns:p14="http://schemas.microsoft.com/office/powerpoint/2010/main" val="1744117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Shape 1091"/>
          <p:cNvSpPr>
            <a:spLocks noGrp="1" noRot="1" noChangeAspect="1"/>
          </p:cNvSpPr>
          <p:nvPr>
            <p:ph type="sldImg"/>
          </p:nvPr>
        </p:nvSpPr>
        <p:spPr>
          <a:xfrm>
            <a:off x="381000" y="685800"/>
            <a:ext cx="6096000" cy="3429000"/>
          </a:xfrm>
          <a:prstGeom prst="rect">
            <a:avLst/>
          </a:prstGeom>
        </p:spPr>
        <p:txBody>
          <a:bodyPr/>
          <a:lstStyle/>
          <a:p>
            <a:endParaRPr/>
          </a:p>
        </p:txBody>
      </p:sp>
      <p:sp>
        <p:nvSpPr>
          <p:cNvPr id="1092" name="Shape 1092"/>
          <p:cNvSpPr>
            <a:spLocks noGrp="1"/>
          </p:cNvSpPr>
          <p:nvPr>
            <p:ph type="body" sz="quarter" idx="1"/>
          </p:nvPr>
        </p:nvSpPr>
        <p:spPr>
          <a:prstGeom prst="rect">
            <a:avLst/>
          </a:prstGeom>
        </p:spPr>
        <p:txBody>
          <a:bodyPr/>
          <a:lstStyle>
            <a:lvl1pPr>
              <a:defRPr>
                <a:latin typeface="Georgia"/>
                <a:ea typeface="Georgia"/>
                <a:cs typeface="Georgia"/>
                <a:sym typeface="Georgia"/>
              </a:defRPr>
            </a:lvl1pPr>
          </a:lstStyle>
          <a:p>
            <a:r>
              <a:rPr dirty="0"/>
              <a:t>This is a good time to discover what pupils know about renewable energy. You may like to show our renewable energy poster at this point. You can request a free poster from schools@practicalaction.org.uk.</a:t>
            </a:r>
          </a:p>
        </p:txBody>
      </p:sp>
    </p:spTree>
    <p:extLst>
      <p:ext uri="{BB962C8B-B14F-4D97-AF65-F5344CB8AC3E}">
        <p14:creationId xmlns:p14="http://schemas.microsoft.com/office/powerpoint/2010/main" val="1659063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 name="Shape 1096"/>
          <p:cNvSpPr>
            <a:spLocks noGrp="1" noRot="1" noChangeAspect="1"/>
          </p:cNvSpPr>
          <p:nvPr>
            <p:ph type="sldImg"/>
          </p:nvPr>
        </p:nvSpPr>
        <p:spPr>
          <a:xfrm>
            <a:off x="381000" y="685800"/>
            <a:ext cx="6096000" cy="3429000"/>
          </a:xfrm>
          <a:prstGeom prst="rect">
            <a:avLst/>
          </a:prstGeom>
        </p:spPr>
        <p:txBody>
          <a:bodyPr/>
          <a:lstStyle/>
          <a:p>
            <a:endParaRPr/>
          </a:p>
        </p:txBody>
      </p:sp>
      <p:sp>
        <p:nvSpPr>
          <p:cNvPr id="1097" name="Shape 1097"/>
          <p:cNvSpPr>
            <a:spLocks noGrp="1"/>
          </p:cNvSpPr>
          <p:nvPr>
            <p:ph type="body" sz="quarter" idx="1"/>
          </p:nvPr>
        </p:nvSpPr>
        <p:spPr>
          <a:prstGeom prst="rect">
            <a:avLst/>
          </a:prstGeom>
        </p:spPr>
        <p:txBody>
          <a:bodyPr/>
          <a:lstStyle>
            <a:lvl1pPr>
              <a:defRPr>
                <a:latin typeface="Georgia"/>
                <a:ea typeface="Georgia"/>
                <a:cs typeface="Georgia"/>
                <a:sym typeface="Georgia"/>
              </a:defRPr>
            </a:lvl1pPr>
          </a:lstStyle>
          <a:p>
            <a:r>
              <a:rPr dirty="0"/>
              <a:t>Hand out weights and carry out the starter activity </a:t>
            </a:r>
            <a:r>
              <a:rPr lang="en-US" dirty="0"/>
              <a:t>as described in the Teacher’s guide.</a:t>
            </a:r>
            <a:endParaRPr dirty="0"/>
          </a:p>
        </p:txBody>
      </p:sp>
    </p:spTree>
    <p:extLst>
      <p:ext uri="{BB962C8B-B14F-4D97-AF65-F5344CB8AC3E}">
        <p14:creationId xmlns:p14="http://schemas.microsoft.com/office/powerpoint/2010/main" val="1232680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 name="Shape 1106"/>
          <p:cNvSpPr>
            <a:spLocks noGrp="1" noRot="1" noChangeAspect="1"/>
          </p:cNvSpPr>
          <p:nvPr>
            <p:ph type="sldImg"/>
          </p:nvPr>
        </p:nvSpPr>
        <p:spPr>
          <a:xfrm>
            <a:off x="381000" y="685800"/>
            <a:ext cx="6096000" cy="3429000"/>
          </a:xfrm>
          <a:prstGeom prst="rect">
            <a:avLst/>
          </a:prstGeom>
        </p:spPr>
        <p:txBody>
          <a:bodyPr/>
          <a:lstStyle/>
          <a:p>
            <a:endParaRPr/>
          </a:p>
        </p:txBody>
      </p:sp>
      <p:sp>
        <p:nvSpPr>
          <p:cNvPr id="1107" name="Shape 1107"/>
          <p:cNvSpPr>
            <a:spLocks noGrp="1"/>
          </p:cNvSpPr>
          <p:nvPr>
            <p:ph type="body" sz="quarter" idx="1"/>
          </p:nvPr>
        </p:nvSpPr>
        <p:spPr>
          <a:prstGeom prst="rect">
            <a:avLst/>
          </a:prstGeom>
        </p:spPr>
        <p:txBody>
          <a:bodyPr/>
          <a:lstStyle/>
          <a:p>
            <a:endParaRPr dirty="0"/>
          </a:p>
          <a:p>
            <a:pPr>
              <a:defRPr>
                <a:latin typeface="Georgia"/>
                <a:ea typeface="Georgia"/>
                <a:cs typeface="Georgia"/>
                <a:sym typeface="Georgia"/>
              </a:defRPr>
            </a:pPr>
            <a:r>
              <a:rPr b="1" dirty="0"/>
              <a:t>For older students  (13-16 years) </a:t>
            </a:r>
          </a:p>
          <a:p>
            <a:pPr>
              <a:defRPr>
                <a:latin typeface="Georgia"/>
                <a:ea typeface="Georgia"/>
                <a:cs typeface="Georgia"/>
                <a:sym typeface="Georgia"/>
              </a:defRPr>
            </a:pPr>
            <a:endParaRPr dirty="0"/>
          </a:p>
          <a:p>
            <a:pPr>
              <a:defRPr>
                <a:latin typeface="Georgia"/>
                <a:ea typeface="Georgia"/>
                <a:cs typeface="Georgia"/>
                <a:sym typeface="Georgia"/>
              </a:defRPr>
            </a:pPr>
            <a:r>
              <a:rPr dirty="0"/>
              <a:t>Ask them to calculate e.g. </a:t>
            </a:r>
            <a:r>
              <a:rPr b="1" dirty="0"/>
              <a:t>how many offshore wind turbines we would need to generate 50 GW of </a:t>
            </a:r>
            <a:r>
              <a:rPr dirty="0"/>
              <a:t>electricity</a:t>
            </a:r>
            <a:r>
              <a:rPr lang="en-US" dirty="0"/>
              <a:t>.</a:t>
            </a:r>
            <a:endParaRPr dirty="0"/>
          </a:p>
          <a:p>
            <a:pPr>
              <a:defRPr>
                <a:latin typeface="Georgia"/>
                <a:ea typeface="Georgia"/>
                <a:cs typeface="Georgia"/>
                <a:sym typeface="Georgia"/>
              </a:defRPr>
            </a:pPr>
            <a:endParaRPr dirty="0"/>
          </a:p>
          <a:p>
            <a:pPr>
              <a:defRPr>
                <a:latin typeface="Georgia"/>
                <a:ea typeface="Georgia"/>
                <a:cs typeface="Georgia"/>
                <a:sym typeface="Georgia"/>
              </a:defRPr>
            </a:pPr>
            <a:r>
              <a:rPr dirty="0"/>
              <a:t>Pupils should understand the equation</a:t>
            </a:r>
            <a:r>
              <a:rPr lang="en-US" baseline="0" dirty="0"/>
              <a:t> in the Teacher’s guide.</a:t>
            </a:r>
            <a:endParaRPr lang="en-US" dirty="0"/>
          </a:p>
          <a:p>
            <a:pPr>
              <a:defRPr>
                <a:latin typeface="Georgia"/>
                <a:ea typeface="Georgia"/>
                <a:cs typeface="Georgia"/>
                <a:sym typeface="Georgia"/>
              </a:defRPr>
            </a:pPr>
            <a:endParaRPr lang="en-US" dirty="0"/>
          </a:p>
          <a:p>
            <a:pPr>
              <a:defRPr>
                <a:latin typeface="Georgia"/>
                <a:ea typeface="Georgia"/>
                <a:cs typeface="Georgia"/>
                <a:sym typeface="Georgia"/>
              </a:defRPr>
            </a:pPr>
            <a:r>
              <a:rPr lang="en-US" dirty="0"/>
              <a:t>They also need to understand that power in watts is the ra</a:t>
            </a:r>
            <a:r>
              <a:rPr dirty="0"/>
              <a:t>te of use of energy in Joules i.e. </a:t>
            </a:r>
            <a:r>
              <a:rPr b="1" dirty="0"/>
              <a:t>1 Watt is 1 Joule per second.</a:t>
            </a:r>
            <a:endParaRPr lang="en-US" b="1" dirty="0"/>
          </a:p>
          <a:p>
            <a:pPr>
              <a:defRPr>
                <a:latin typeface="Georgia"/>
                <a:ea typeface="Georgia"/>
                <a:cs typeface="Georgia"/>
                <a:sym typeface="Georgia"/>
              </a:defRPr>
            </a:pPr>
            <a:endParaRPr lang="en-US" dirty="0"/>
          </a:p>
          <a:p>
            <a:pPr>
              <a:defRPr>
                <a:latin typeface="Georgia"/>
                <a:ea typeface="Georgia"/>
                <a:cs typeface="Georgia"/>
                <a:sym typeface="Georgia"/>
              </a:defRPr>
            </a:pPr>
            <a:endParaRPr lang="en-US" dirty="0"/>
          </a:p>
        </p:txBody>
      </p:sp>
    </p:spTree>
    <p:extLst>
      <p:ext uri="{BB962C8B-B14F-4D97-AF65-F5344CB8AC3E}">
        <p14:creationId xmlns:p14="http://schemas.microsoft.com/office/powerpoint/2010/main" val="32798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 name="Shape 1126"/>
          <p:cNvSpPr>
            <a:spLocks noGrp="1" noRot="1" noChangeAspect="1"/>
          </p:cNvSpPr>
          <p:nvPr>
            <p:ph type="sldImg"/>
          </p:nvPr>
        </p:nvSpPr>
        <p:spPr>
          <a:xfrm>
            <a:off x="381000" y="685800"/>
            <a:ext cx="6096000" cy="3429000"/>
          </a:xfrm>
          <a:prstGeom prst="rect">
            <a:avLst/>
          </a:prstGeom>
        </p:spPr>
        <p:txBody>
          <a:bodyPr/>
          <a:lstStyle/>
          <a:p>
            <a:endParaRPr/>
          </a:p>
        </p:txBody>
      </p:sp>
      <mc:AlternateContent xmlns:mc="http://schemas.openxmlformats.org/markup-compatibility/2006" xmlns:a14="http://schemas.microsoft.com/office/drawing/2010/main">
        <mc:Choice Requires="a14">
          <p:sp>
            <p:nvSpPr>
              <p:cNvPr id="1127" name="Shape 1127"/>
              <p:cNvSpPr>
                <a:spLocks noGrp="1"/>
              </p:cNvSpPr>
              <p:nvPr>
                <p:ph type="body" sz="quarter" idx="1"/>
              </p:nvPr>
            </p:nvSpPr>
            <p:spPr>
              <a:prstGeom prst="rect">
                <a:avLst/>
              </a:prstGeom>
            </p:spPr>
            <p:txBody>
              <a:bodyPr/>
              <a:lstStyle/>
              <a:p>
                <a:pPr>
                  <a:defRPr b="1">
                    <a:latin typeface="Georgia"/>
                    <a:ea typeface="Georgia"/>
                    <a:cs typeface="Georgia"/>
                    <a:sym typeface="Georgia"/>
                  </a:defRPr>
                </a:pPr>
                <a:r>
                  <a:rPr dirty="0"/>
                  <a:t>When completing the wind power challenge, students can actually calculate the power of their wind turbine (this will be very very small) using the equation </a:t>
                </a:r>
                <a:endParaRPr lang="en-US" dirty="0"/>
              </a:p>
              <a:p>
                <a:pPr>
                  <a:defRPr b="1">
                    <a:latin typeface="Georgia"/>
                    <a:ea typeface="Georgia"/>
                    <a:cs typeface="Georgia"/>
                    <a:sym typeface="Georgia"/>
                  </a:defRPr>
                </a:pPr>
                <a:endParaRPr lang="en-US" b="0" dirty="0">
                  <a:latin typeface="Geller Text Bold"/>
                  <a:ea typeface="Geller Text Bold"/>
                  <a:cs typeface="Geller Text Bold"/>
                  <a:sym typeface="Geller Text Bold"/>
                </a:endParaRPr>
              </a:p>
              <a:p>
                <a:pPr marL="0" marR="0" lvl="0" indent="0" defTabSz="914400" eaLnBrk="1" fontAlgn="auto" latinLnBrk="0" hangingPunct="1">
                  <a:lnSpc>
                    <a:spcPct val="100000"/>
                  </a:lnSpc>
                  <a:spcBef>
                    <a:spcPts val="0"/>
                  </a:spcBef>
                  <a:spcAft>
                    <a:spcPts val="0"/>
                  </a:spcAft>
                  <a:buClrTx/>
                  <a:buSzTx/>
                  <a:buFontTx/>
                  <a:buNone/>
                  <a:tabLst/>
                  <a:defRPr b="1">
                    <a:latin typeface="Georgia"/>
                    <a:ea typeface="Georgia"/>
                    <a:cs typeface="Georgia"/>
                    <a:sym typeface="Georgia"/>
                  </a:defRPr>
                </a:pPr>
                <a14:m>
                  <m:oMathPara xmlns:m="http://schemas.openxmlformats.org/officeDocument/2006/math">
                    <m:oMathParaPr>
                      <m:jc m:val="centerGroup"/>
                    </m:oMathParaPr>
                    <m:oMath xmlns:m="http://schemas.openxmlformats.org/officeDocument/2006/math">
                      <m:r>
                        <a:rPr lang="en-GB" sz="1200" b="1" i="1" smtClean="0">
                          <a:effectLst/>
                          <a:latin typeface="Cambria Math" panose="02040503050406030204" pitchFamily="18" charset="0"/>
                          <a:ea typeface="+mj-ea"/>
                          <a:cs typeface="+mj-cs"/>
                          <a:sym typeface="Georgia"/>
                        </a:rPr>
                        <m:t>𝒑𝒐𝒘𝒆𝒓</m:t>
                      </m:r>
                      <m:r>
                        <a:rPr lang="en-GB" sz="1200" b="1" i="1" smtClean="0">
                          <a:effectLst/>
                          <a:latin typeface="Cambria Math" panose="02040503050406030204" pitchFamily="18" charset="0"/>
                          <a:ea typeface="+mj-ea"/>
                          <a:cs typeface="+mj-cs"/>
                          <a:sym typeface="Georgia"/>
                        </a:rPr>
                        <m:t>= </m:t>
                      </m:r>
                      <m:f>
                        <m:fPr>
                          <m:ctrlPr>
                            <a:rPr lang="en-GB" sz="1200" b="1" i="1">
                              <a:effectLst/>
                              <a:latin typeface="Cambria Math" panose="02040503050406030204" pitchFamily="18" charset="0"/>
                              <a:ea typeface="+mj-ea"/>
                              <a:cs typeface="+mj-cs"/>
                              <a:sym typeface="Georgia"/>
                            </a:rPr>
                          </m:ctrlPr>
                        </m:fPr>
                        <m:num>
                          <m:r>
                            <a:rPr lang="en-GB" sz="1200" b="1" i="1">
                              <a:effectLst/>
                              <a:latin typeface="Cambria Math" panose="02040503050406030204" pitchFamily="18" charset="0"/>
                              <a:ea typeface="+mj-ea"/>
                              <a:cs typeface="+mj-cs"/>
                              <a:sym typeface="Georgia"/>
                            </a:rPr>
                            <m:t>𝒎𝒈𝒉</m:t>
                          </m:r>
                        </m:num>
                        <m:den>
                          <m:r>
                            <a:rPr lang="en-GB" sz="1200" b="1" i="1">
                              <a:effectLst/>
                              <a:latin typeface="Cambria Math" panose="02040503050406030204" pitchFamily="18" charset="0"/>
                              <a:ea typeface="+mj-ea"/>
                              <a:cs typeface="+mj-cs"/>
                              <a:sym typeface="Georgia"/>
                            </a:rPr>
                            <m:t>𝒕</m:t>
                          </m:r>
                        </m:den>
                      </m:f>
                    </m:oMath>
                  </m:oMathPara>
                </a14:m>
                <a:endParaRPr lang="en-GB" sz="1200" b="1" dirty="0">
                  <a:effectLst/>
                  <a:latin typeface="+mj-lt"/>
                  <a:ea typeface="+mj-ea"/>
                  <a:cs typeface="+mj-cs"/>
                  <a:sym typeface="Georgia"/>
                </a:endParaRPr>
              </a:p>
              <a:p>
                <a:pPr>
                  <a:defRPr b="1">
                    <a:latin typeface="Georgia"/>
                    <a:ea typeface="Georgia"/>
                    <a:cs typeface="Georgia"/>
                    <a:sym typeface="Georgia"/>
                  </a:defRPr>
                </a:pPr>
                <a:endParaRPr b="0" dirty="0">
                  <a:latin typeface="Geller Text Bold"/>
                  <a:ea typeface="Geller Text Bold"/>
                  <a:cs typeface="Geller Text Bold"/>
                  <a:sym typeface="Geller Text Bold"/>
                </a:endParaRPr>
              </a:p>
              <a:p>
                <a:pPr>
                  <a:defRPr>
                    <a:latin typeface="Georgia"/>
                    <a:ea typeface="Georgia"/>
                    <a:cs typeface="Georgia"/>
                    <a:sym typeface="Georgia"/>
                  </a:defRPr>
                </a:pPr>
                <a:endParaRPr b="0" dirty="0">
                  <a:latin typeface="Geller Text Bold"/>
                  <a:ea typeface="Geller Text Bold"/>
                  <a:cs typeface="Geller Text Bold"/>
                  <a:sym typeface="Geller Text Bold"/>
                </a:endParaRPr>
              </a:p>
              <a:p>
                <a:pPr>
                  <a:defRPr>
                    <a:latin typeface="Georgia"/>
                    <a:ea typeface="Georgia"/>
                    <a:cs typeface="Georgia"/>
                    <a:sym typeface="Georgia"/>
                  </a:defRPr>
                </a:pPr>
                <a:r>
                  <a:rPr dirty="0"/>
                  <a:t>Where m is the mass raised (I recommend using 5 g masses i.e. 0.005 kg), g is always 10 N kg</a:t>
                </a:r>
                <a:r>
                  <a:rPr baseline="30000" dirty="0"/>
                  <a:t>-1</a:t>
                </a:r>
                <a:r>
                  <a:rPr dirty="0"/>
                  <a:t> and h is the height lifted in met</a:t>
                </a:r>
                <a:r>
                  <a:rPr lang="en-US" dirty="0"/>
                  <a:t>er</a:t>
                </a:r>
                <a:r>
                  <a:rPr dirty="0"/>
                  <a:t>s (not cm!). They should measure the time in seconds using a stopwatch.</a:t>
                </a:r>
              </a:p>
              <a:p>
                <a:pPr>
                  <a:defRPr>
                    <a:latin typeface="Georgia"/>
                    <a:ea typeface="Georgia"/>
                    <a:cs typeface="Georgia"/>
                    <a:sym typeface="Georgia"/>
                  </a:defRPr>
                </a:pPr>
                <a:endParaRPr lang="en-US" dirty="0"/>
              </a:p>
              <a:p>
                <a:pPr>
                  <a:defRPr>
                    <a:latin typeface="Georgia"/>
                    <a:ea typeface="Georgia"/>
                    <a:cs typeface="Georgia"/>
                    <a:sym typeface="Georgia"/>
                  </a:defRPr>
                </a:pPr>
                <a:r>
                  <a:rPr dirty="0"/>
                  <a:t>Pupils aged 13-16 should also understand that the wind turbine converts kinetic energy into electrical energy and kinetic energy</a:t>
                </a:r>
                <a:r>
                  <a:rPr lang="en-US" dirty="0"/>
                  <a:t>.</a:t>
                </a:r>
              </a:p>
              <a:p>
                <a:pPr>
                  <a:defRPr>
                    <a:latin typeface="Georgia"/>
                    <a:ea typeface="Georgia"/>
                    <a:cs typeface="Georgia"/>
                    <a:sym typeface="Georgia"/>
                  </a:defRPr>
                </a:pPr>
                <a:r>
                  <a:rPr dirty="0"/>
                  <a:t> </a:t>
                </a:r>
              </a:p>
              <a:p>
                <a:pPr>
                  <a:defRPr>
                    <a:latin typeface="Georgia"/>
                    <a:ea typeface="Georgia"/>
                    <a:cs typeface="Georgia"/>
                    <a:sym typeface="Georgia"/>
                  </a:defRPr>
                </a:pPr>
                <a:endParaRPr dirty="0"/>
              </a:p>
              <a:p>
                <a:pPr>
                  <a:defRPr>
                    <a:latin typeface="Georgia"/>
                    <a:ea typeface="Georgia"/>
                    <a:cs typeface="Georgia"/>
                    <a:sym typeface="Georgia"/>
                  </a:defRPr>
                </a:pPr>
                <a:endParaRPr dirty="0"/>
              </a:p>
              <a:p>
                <a:pPr>
                  <a:defRPr>
                    <a:latin typeface="Georgia"/>
                    <a:ea typeface="Georgia"/>
                    <a:cs typeface="Georgia"/>
                    <a:sym typeface="Georgia"/>
                  </a:defRPr>
                </a:pPr>
                <a:r>
                  <a:rPr dirty="0"/>
                  <a:t> </a:t>
                </a:r>
              </a:p>
            </p:txBody>
          </p:sp>
        </mc:Choice>
        <mc:Fallback xmlns="">
          <p:sp>
            <p:nvSpPr>
              <p:cNvPr id="1127" name="Shape 1127"/>
              <p:cNvSpPr>
                <a:spLocks noGrp="1"/>
              </p:cNvSpPr>
              <p:nvPr>
                <p:ph type="body" sz="quarter" idx="1"/>
              </p:nvPr>
            </p:nvSpPr>
            <p:spPr>
              <a:prstGeom prst="rect">
                <a:avLst/>
              </a:prstGeom>
            </p:spPr>
            <p:txBody>
              <a:bodyPr/>
              <a:lstStyle/>
              <a:p>
                <a:pPr>
                  <a:defRPr b="1">
                    <a:latin typeface="Georgia"/>
                    <a:ea typeface="Georgia"/>
                    <a:cs typeface="Georgia"/>
                    <a:sym typeface="Georgia"/>
                  </a:defRPr>
                </a:pPr>
                <a:r>
                  <a:rPr dirty="0"/>
                  <a:t>When completing the wind power challenge, students can actually calculate the power of their wind turbine (this will be very very small) using the equation </a:t>
                </a:r>
                <a:endParaRPr lang="en-US" dirty="0" smtClean="0"/>
              </a:p>
              <a:p>
                <a:pPr>
                  <a:defRPr b="1">
                    <a:latin typeface="Georgia"/>
                    <a:ea typeface="Georgia"/>
                    <a:cs typeface="Georgia"/>
                    <a:sym typeface="Georgia"/>
                  </a:defRPr>
                </a:pPr>
                <a:endParaRPr lang="en-US" b="0" dirty="0" smtClean="0">
                  <a:latin typeface="Geller Text Bold"/>
                  <a:ea typeface="Geller Text Bold"/>
                  <a:cs typeface="Geller Text Bold"/>
                  <a:sym typeface="Geller Text Bold"/>
                </a:endParaRPr>
              </a:p>
              <a:p>
                <a:pPr marL="0" marR="0" lvl="0" indent="0" defTabSz="914400" eaLnBrk="1" fontAlgn="auto" latinLnBrk="0" hangingPunct="1">
                  <a:lnSpc>
                    <a:spcPct val="100000"/>
                  </a:lnSpc>
                  <a:spcBef>
                    <a:spcPts val="0"/>
                  </a:spcBef>
                  <a:spcAft>
                    <a:spcPts val="0"/>
                  </a:spcAft>
                  <a:buClrTx/>
                  <a:buSzTx/>
                  <a:buFontTx/>
                  <a:buNone/>
                  <a:tabLst/>
                  <a:defRPr b="1">
                    <a:latin typeface="Georgia"/>
                    <a:ea typeface="Georgia"/>
                    <a:cs typeface="Georgia"/>
                    <a:sym typeface="Georgia"/>
                  </a:defRPr>
                </a:pPr>
                <a:r>
                  <a:rPr lang="en-GB" sz="1200" b="1" i="0" smtClean="0">
                    <a:effectLst/>
                    <a:latin typeface="+mj-lt"/>
                    <a:ea typeface="+mj-ea"/>
                    <a:cs typeface="+mj-cs"/>
                    <a:sym typeface="Georgia"/>
                  </a:rPr>
                  <a:t>𝒑𝒐𝒘𝒆𝒓= </a:t>
                </a:r>
                <a:r>
                  <a:rPr lang="en-GB" sz="1200" b="1" i="0">
                    <a:effectLst/>
                    <a:latin typeface="+mj-lt"/>
                    <a:ea typeface="+mj-ea"/>
                    <a:cs typeface="+mj-cs"/>
                    <a:sym typeface="Georgia"/>
                  </a:rPr>
                  <a:t> 𝒎𝒈𝒉/𝒕</a:t>
                </a:r>
                <a:endParaRPr lang="en-GB" sz="1200" b="1" dirty="0">
                  <a:effectLst/>
                  <a:latin typeface="+mj-lt"/>
                  <a:ea typeface="+mj-ea"/>
                  <a:cs typeface="+mj-cs"/>
                  <a:sym typeface="Georgia"/>
                </a:endParaRPr>
              </a:p>
              <a:p>
                <a:pPr>
                  <a:defRPr b="1">
                    <a:latin typeface="Georgia"/>
                    <a:ea typeface="Georgia"/>
                    <a:cs typeface="Georgia"/>
                    <a:sym typeface="Georgia"/>
                  </a:defRPr>
                </a:pPr>
                <a:endParaRPr b="0" dirty="0">
                  <a:latin typeface="Geller Text Bold"/>
                  <a:ea typeface="Geller Text Bold"/>
                  <a:cs typeface="Geller Text Bold"/>
                  <a:sym typeface="Geller Text Bold"/>
                </a:endParaRPr>
              </a:p>
              <a:p>
                <a:pPr>
                  <a:defRPr>
                    <a:latin typeface="Georgia"/>
                    <a:ea typeface="Georgia"/>
                    <a:cs typeface="Georgia"/>
                    <a:sym typeface="Georgia"/>
                  </a:defRPr>
                </a:pPr>
                <a:endParaRPr b="0" dirty="0">
                  <a:latin typeface="Geller Text Bold"/>
                  <a:ea typeface="Geller Text Bold"/>
                  <a:cs typeface="Geller Text Bold"/>
                  <a:sym typeface="Geller Text Bold"/>
                </a:endParaRPr>
              </a:p>
              <a:p>
                <a:pPr>
                  <a:defRPr>
                    <a:latin typeface="Georgia"/>
                    <a:ea typeface="Georgia"/>
                    <a:cs typeface="Georgia"/>
                    <a:sym typeface="Georgia"/>
                  </a:defRPr>
                </a:pPr>
                <a:r>
                  <a:rPr dirty="0"/>
                  <a:t>Where m is the mass raised (I recommend using 5 g masses i.e. 0.005 kg), g is always 10 N kg</a:t>
                </a:r>
                <a:r>
                  <a:rPr baseline="30000" dirty="0"/>
                  <a:t>-1</a:t>
                </a:r>
                <a:r>
                  <a:rPr dirty="0"/>
                  <a:t> and h is the height lifted in </a:t>
                </a:r>
                <a:r>
                  <a:rPr dirty="0" smtClean="0"/>
                  <a:t>met</a:t>
                </a:r>
                <a:r>
                  <a:rPr lang="en-US" dirty="0" smtClean="0"/>
                  <a:t>er</a:t>
                </a:r>
                <a:r>
                  <a:rPr dirty="0" smtClean="0"/>
                  <a:t>s </a:t>
                </a:r>
                <a:r>
                  <a:rPr dirty="0"/>
                  <a:t>(not cm!). They should measure the time in seconds using a stopwatch.</a:t>
                </a:r>
              </a:p>
              <a:p>
                <a:pPr>
                  <a:defRPr>
                    <a:latin typeface="Georgia"/>
                    <a:ea typeface="Georgia"/>
                    <a:cs typeface="Georgia"/>
                    <a:sym typeface="Georgia"/>
                  </a:defRPr>
                </a:pPr>
                <a:endParaRPr lang="en-US" dirty="0" smtClean="0"/>
              </a:p>
              <a:p>
                <a:pPr>
                  <a:defRPr>
                    <a:latin typeface="Georgia"/>
                    <a:ea typeface="Georgia"/>
                    <a:cs typeface="Georgia"/>
                    <a:sym typeface="Georgia"/>
                  </a:defRPr>
                </a:pPr>
                <a:r>
                  <a:rPr dirty="0" smtClean="0"/>
                  <a:t>Pupils </a:t>
                </a:r>
                <a:r>
                  <a:rPr dirty="0"/>
                  <a:t>aged 13-16 should also understand that the wind turbine converts kinetic energy </a:t>
                </a:r>
                <a:r>
                  <a:rPr dirty="0" smtClean="0"/>
                  <a:t>into </a:t>
                </a:r>
                <a:r>
                  <a:rPr dirty="0"/>
                  <a:t>electrical energy and </a:t>
                </a:r>
                <a:r>
                  <a:rPr/>
                  <a:t>kinetic </a:t>
                </a:r>
                <a:r>
                  <a:rPr smtClean="0"/>
                  <a:t>energy</a:t>
                </a:r>
                <a:r>
                  <a:rPr lang="en-US" smtClean="0"/>
                  <a:t>.</a:t>
                </a:r>
                <a:endParaRPr lang="en-US" dirty="0" smtClean="0"/>
              </a:p>
              <a:p>
                <a:pPr>
                  <a:defRPr>
                    <a:latin typeface="Georgia"/>
                    <a:ea typeface="Georgia"/>
                    <a:cs typeface="Georgia"/>
                    <a:sym typeface="Georgia"/>
                  </a:defRPr>
                </a:pPr>
                <a:r>
                  <a:rPr dirty="0" smtClean="0"/>
                  <a:t> </a:t>
                </a:r>
                <a:endParaRPr dirty="0"/>
              </a:p>
              <a:p>
                <a:pPr>
                  <a:defRPr>
                    <a:latin typeface="Georgia"/>
                    <a:ea typeface="Georgia"/>
                    <a:cs typeface="Georgia"/>
                    <a:sym typeface="Georgia"/>
                  </a:defRPr>
                </a:pPr>
                <a:endParaRPr dirty="0"/>
              </a:p>
              <a:p>
                <a:pPr>
                  <a:defRPr>
                    <a:latin typeface="Georgia"/>
                    <a:ea typeface="Georgia"/>
                    <a:cs typeface="Georgia"/>
                    <a:sym typeface="Georgia"/>
                  </a:defRPr>
                </a:pPr>
                <a:endParaRPr dirty="0"/>
              </a:p>
              <a:p>
                <a:pPr>
                  <a:defRPr>
                    <a:latin typeface="Georgia"/>
                    <a:ea typeface="Georgia"/>
                    <a:cs typeface="Georgia"/>
                    <a:sym typeface="Georgia"/>
                  </a:defRPr>
                </a:pPr>
                <a:r>
                  <a:rPr dirty="0"/>
                  <a:t> </a:t>
                </a:r>
              </a:p>
            </p:txBody>
          </p:sp>
        </mc:Fallback>
      </mc:AlternateContent>
    </p:spTree>
    <p:extLst>
      <p:ext uri="{BB962C8B-B14F-4D97-AF65-F5344CB8AC3E}">
        <p14:creationId xmlns:p14="http://schemas.microsoft.com/office/powerpoint/2010/main" val="145077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75623906d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75623906d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Give about 3-5 minutes for questions to be posted.</a:t>
            </a:r>
            <a:endParaRPr/>
          </a:p>
        </p:txBody>
      </p:sp>
      <p:sp>
        <p:nvSpPr>
          <p:cNvPr id="170" name="Google Shape;170;g75623906d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149790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 name="Shape 1139"/>
          <p:cNvSpPr>
            <a:spLocks noGrp="1" noRot="1" noChangeAspect="1"/>
          </p:cNvSpPr>
          <p:nvPr>
            <p:ph type="sldImg"/>
          </p:nvPr>
        </p:nvSpPr>
        <p:spPr>
          <a:xfrm>
            <a:off x="381000" y="685800"/>
            <a:ext cx="6096000" cy="3429000"/>
          </a:xfrm>
          <a:prstGeom prst="rect">
            <a:avLst/>
          </a:prstGeom>
        </p:spPr>
        <p:txBody>
          <a:bodyPr/>
          <a:lstStyle/>
          <a:p>
            <a:endParaRPr/>
          </a:p>
        </p:txBody>
      </p:sp>
      <p:sp>
        <p:nvSpPr>
          <p:cNvPr id="1140" name="Shape 1140"/>
          <p:cNvSpPr>
            <a:spLocks noGrp="1"/>
          </p:cNvSpPr>
          <p:nvPr>
            <p:ph type="body" sz="quarter" idx="1"/>
          </p:nvPr>
        </p:nvSpPr>
        <p:spPr>
          <a:prstGeom prst="rect">
            <a:avLst/>
          </a:prstGeom>
        </p:spPr>
        <p:txBody>
          <a:bodyPr/>
          <a:lstStyle/>
          <a:p>
            <a:pPr>
              <a:defRPr>
                <a:latin typeface="Georgia"/>
                <a:ea typeface="Georgia"/>
                <a:cs typeface="Georgia"/>
                <a:sym typeface="Georgia"/>
              </a:defRPr>
            </a:pPr>
            <a:r>
              <a:rPr dirty="0"/>
              <a:t>We suggest that pupils present their model to the rest of the class reflecting on how well they worked together, problems they solved</a:t>
            </a:r>
            <a:r>
              <a:rPr lang="en-US" dirty="0"/>
              <a:t>,</a:t>
            </a:r>
            <a:r>
              <a:rPr dirty="0"/>
              <a:t> etc. (this will be necessary if you are planning for your pupils to gain a CREST </a:t>
            </a:r>
            <a:r>
              <a:rPr lang="en-US" dirty="0"/>
              <a:t>Discovery A</a:t>
            </a:r>
            <a:r>
              <a:rPr dirty="0"/>
              <a:t>ward).</a:t>
            </a:r>
            <a:endParaRPr lang="en-US" dirty="0"/>
          </a:p>
          <a:p>
            <a:pPr>
              <a:defRPr>
                <a:latin typeface="Georgia"/>
                <a:ea typeface="Georgia"/>
                <a:cs typeface="Georgia"/>
                <a:sym typeface="Georgia"/>
              </a:defRPr>
            </a:pPr>
            <a:endParaRPr lang="en-US" dirty="0"/>
          </a:p>
          <a:p>
            <a:pPr>
              <a:defRPr>
                <a:latin typeface="Georgia"/>
                <a:ea typeface="Georgia"/>
                <a:cs typeface="Georgia"/>
                <a:sym typeface="Georgia"/>
              </a:defRPr>
            </a:pPr>
            <a:r>
              <a:rPr dirty="0"/>
              <a:t>Hand out the </a:t>
            </a:r>
            <a:r>
              <a:rPr i="1" dirty="0"/>
              <a:t>Team feedback </a:t>
            </a:r>
            <a:r>
              <a:rPr dirty="0"/>
              <a:t>sheet at this point </a:t>
            </a:r>
            <a:endParaRPr lang="en-US" dirty="0"/>
          </a:p>
          <a:p>
            <a:pPr>
              <a:defRPr>
                <a:latin typeface="Georgia"/>
                <a:ea typeface="Georgia"/>
                <a:cs typeface="Georgia"/>
                <a:sym typeface="Georgia"/>
              </a:defRPr>
            </a:pPr>
            <a:endParaRPr dirty="0"/>
          </a:p>
          <a:p>
            <a:pPr>
              <a:defRPr>
                <a:latin typeface="Georgia"/>
                <a:ea typeface="Georgia"/>
                <a:cs typeface="Georgia"/>
                <a:sym typeface="Georgia"/>
              </a:defRPr>
            </a:pPr>
            <a:r>
              <a:rPr dirty="0"/>
              <a:t>Allow time for pupils to work on their presentations as well as building their model. </a:t>
            </a:r>
          </a:p>
        </p:txBody>
      </p:sp>
    </p:spTree>
    <p:extLst>
      <p:ext uri="{BB962C8B-B14F-4D97-AF65-F5344CB8AC3E}">
        <p14:creationId xmlns:p14="http://schemas.microsoft.com/office/powerpoint/2010/main" val="4187002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Shape 1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158" name="Shape 1158"/>
          <p:cNvSpPr>
            <a:spLocks noGrp="1"/>
          </p:cNvSpPr>
          <p:nvPr>
            <p:ph type="body" sz="quarter" idx="1"/>
          </p:nvPr>
        </p:nvSpPr>
        <p:spPr>
          <a:prstGeom prst="rect">
            <a:avLst/>
          </a:prstGeom>
        </p:spPr>
        <p:txBody>
          <a:bodyPr/>
          <a:lstStyle>
            <a:lvl1pPr>
              <a:defRPr>
                <a:latin typeface="Georgia"/>
                <a:ea typeface="Georgia"/>
                <a:cs typeface="Georgia"/>
                <a:sym typeface="Georgia"/>
              </a:defRPr>
            </a:lvl1pPr>
          </a:lstStyle>
          <a:p>
            <a:r>
              <a:rPr dirty="0"/>
              <a:t>Hand out the ‘</a:t>
            </a:r>
            <a:r>
              <a:rPr i="1" dirty="0"/>
              <a:t>Harvesting the wind’ </a:t>
            </a:r>
            <a:r>
              <a:rPr dirty="0"/>
              <a:t>case study and go back to the story of Abigail and Marco. Discuss how their lives have changed for the better since their village build a wind turbine.</a:t>
            </a:r>
          </a:p>
        </p:txBody>
      </p:sp>
    </p:spTree>
    <p:extLst>
      <p:ext uri="{BB962C8B-B14F-4D97-AF65-F5344CB8AC3E}">
        <p14:creationId xmlns:p14="http://schemas.microsoft.com/office/powerpoint/2010/main" val="3516222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4025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A35CA7-E002-41A1-A970-F47C11121822}" type="slidenum">
              <a:rPr lang="en-US" smtClean="0"/>
              <a:t>72</a:t>
            </a:fld>
            <a:endParaRPr lang="en-US"/>
          </a:p>
        </p:txBody>
      </p:sp>
    </p:spTree>
    <p:extLst>
      <p:ext uri="{BB962C8B-B14F-4D97-AF65-F5344CB8AC3E}">
        <p14:creationId xmlns:p14="http://schemas.microsoft.com/office/powerpoint/2010/main" val="1588959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Watch video</a:t>
            </a:r>
            <a:endParaRPr/>
          </a:p>
        </p:txBody>
      </p:sp>
      <p:sp>
        <p:nvSpPr>
          <p:cNvPr id="182" name="Google Shape;18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6b131242d7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6b131242d7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g6b131242d7_0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74</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70a96af28e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70a96af28e_0_59:notes"/>
          <p:cNvSpPr txBox="1">
            <a:spLocks noGrp="1"/>
          </p:cNvSpPr>
          <p:nvPr>
            <p:ph type="body" idx="1"/>
          </p:nvPr>
        </p:nvSpPr>
        <p:spPr>
          <a:xfrm>
            <a:off x="685800" y="4400550"/>
            <a:ext cx="5486400" cy="3600300"/>
          </a:xfrm>
          <a:prstGeom prst="rect">
            <a:avLst/>
          </a:prstGeom>
          <a:noFill/>
          <a:ln>
            <a:noFill/>
          </a:ln>
        </p:spPr>
        <p:txBody>
          <a:bodyPr spcFirstLastPara="1" wrap="square" lIns="91250" tIns="45625" rIns="91250" bIns="45625" anchor="t" anchorCtr="0">
            <a:noAutofit/>
          </a:bodyPr>
          <a:lstStyle/>
          <a:p>
            <a:pPr marL="0" lvl="0" indent="0" algn="l" rtl="0">
              <a:lnSpc>
                <a:spcPct val="100000"/>
              </a:lnSpc>
              <a:spcBef>
                <a:spcPts val="0"/>
              </a:spcBef>
              <a:spcAft>
                <a:spcPts val="0"/>
              </a:spcAft>
              <a:buSzPts val="1400"/>
              <a:buNone/>
            </a:pPr>
            <a:r>
              <a:rPr lang="en-US"/>
              <a:t>Show download of primary NEED book. This same activity can be done in K-2 with primary book.</a:t>
            </a:r>
            <a:endParaRPr/>
          </a:p>
        </p:txBody>
      </p:sp>
      <p:sp>
        <p:nvSpPr>
          <p:cNvPr id="248" name="Google Shape;248;g70a96af28e_0_59:notes"/>
          <p:cNvSpPr txBox="1">
            <a:spLocks noGrp="1"/>
          </p:cNvSpPr>
          <p:nvPr>
            <p:ph type="sldNum" idx="12"/>
          </p:nvPr>
        </p:nvSpPr>
        <p:spPr>
          <a:xfrm>
            <a:off x="3884613" y="8685214"/>
            <a:ext cx="2971800" cy="458700"/>
          </a:xfrm>
          <a:prstGeom prst="rect">
            <a:avLst/>
          </a:prstGeom>
          <a:noFill/>
          <a:ln>
            <a:noFill/>
          </a:ln>
        </p:spPr>
        <p:txBody>
          <a:bodyPr spcFirstLastPara="1" wrap="square" lIns="91250" tIns="45625" rIns="91250" bIns="45625"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70a96af28e_0_67:notes"/>
          <p:cNvSpPr txBox="1">
            <a:spLocks noGrp="1"/>
          </p:cNvSpPr>
          <p:nvPr>
            <p:ph type="body" idx="1"/>
          </p:nvPr>
        </p:nvSpPr>
        <p:spPr>
          <a:xfrm>
            <a:off x="685800" y="440055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70a96af28e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70a96af28e_0_72:notes"/>
          <p:cNvSpPr txBox="1">
            <a:spLocks noGrp="1"/>
          </p:cNvSpPr>
          <p:nvPr>
            <p:ph type="body" idx="1"/>
          </p:nvPr>
        </p:nvSpPr>
        <p:spPr>
          <a:xfrm>
            <a:off x="685800" y="440055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g70a96af28e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Coke</a:t>
            </a:r>
          </a:p>
        </p:txBody>
      </p:sp>
      <p:sp>
        <p:nvSpPr>
          <p:cNvPr id="4" name="Slide Number Placeholder 3"/>
          <p:cNvSpPr>
            <a:spLocks noGrp="1"/>
          </p:cNvSpPr>
          <p:nvPr>
            <p:ph type="sldNum" sz="quarter" idx="5"/>
          </p:nvPr>
        </p:nvSpPr>
        <p:spPr/>
        <p:txBody>
          <a:bodyPr/>
          <a:lstStyle/>
          <a:p>
            <a:fld id="{E7A35CA7-E002-41A1-A970-F47C11121822}" type="slidenum">
              <a:rPr lang="en-US" smtClean="0"/>
              <a:t>4</a:t>
            </a:fld>
            <a:endParaRPr lang="en-US"/>
          </a:p>
        </p:txBody>
      </p:sp>
    </p:spTree>
    <p:extLst>
      <p:ext uri="{BB962C8B-B14F-4D97-AF65-F5344CB8AC3E}">
        <p14:creationId xmlns:p14="http://schemas.microsoft.com/office/powerpoint/2010/main" val="2555334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A35CA7-E002-41A1-A970-F47C11121822}" type="slidenum">
              <a:rPr lang="en-US" smtClean="0"/>
              <a:t>37</a:t>
            </a:fld>
            <a:endParaRPr lang="en-US"/>
          </a:p>
        </p:txBody>
      </p:sp>
    </p:spTree>
    <p:extLst>
      <p:ext uri="{BB962C8B-B14F-4D97-AF65-F5344CB8AC3E}">
        <p14:creationId xmlns:p14="http://schemas.microsoft.com/office/powerpoint/2010/main" val="483293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Top 10 Projects in Energy | #MIP2022 (pmi.org)</a:t>
            </a:r>
            <a:endParaRPr lang="en-US" dirty="0"/>
          </a:p>
        </p:txBody>
      </p:sp>
      <p:sp>
        <p:nvSpPr>
          <p:cNvPr id="4" name="Slide Number Placeholder 3"/>
          <p:cNvSpPr>
            <a:spLocks noGrp="1"/>
          </p:cNvSpPr>
          <p:nvPr>
            <p:ph type="sldNum" sz="quarter" idx="5"/>
          </p:nvPr>
        </p:nvSpPr>
        <p:spPr/>
        <p:txBody>
          <a:bodyPr/>
          <a:lstStyle/>
          <a:p>
            <a:fld id="{E7A35CA7-E002-41A1-A970-F47C11121822}" type="slidenum">
              <a:rPr lang="en-US" smtClean="0"/>
              <a:t>42</a:t>
            </a:fld>
            <a:endParaRPr lang="en-US"/>
          </a:p>
        </p:txBody>
      </p:sp>
    </p:spTree>
    <p:extLst>
      <p:ext uri="{BB962C8B-B14F-4D97-AF65-F5344CB8AC3E}">
        <p14:creationId xmlns:p14="http://schemas.microsoft.com/office/powerpoint/2010/main" val="982500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Give about 3-5 minutes for questions to be posted.</a:t>
            </a:r>
            <a:endParaRPr/>
          </a:p>
        </p:txBody>
      </p:sp>
      <p:sp>
        <p:nvSpPr>
          <p:cNvPr id="306" name="Google Shape;30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b131242d7_0_7:notes"/>
          <p:cNvSpPr txBox="1">
            <a:spLocks noGrp="1"/>
          </p:cNvSpPr>
          <p:nvPr>
            <p:ph type="body" idx="1"/>
          </p:nvPr>
        </p:nvSpPr>
        <p:spPr>
          <a:xfrm>
            <a:off x="685800" y="440055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g6b131242d7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70a96af28e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g70a96af28e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g70a96af28e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3899-5AD0-C5C5-34BA-B0B30B706B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0E7ECB-E9DF-C8CA-B112-A82B3935D0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82F465-31AA-C229-25E1-3CAD8DDE6806}"/>
              </a:ext>
            </a:extLst>
          </p:cNvPr>
          <p:cNvSpPr>
            <a:spLocks noGrp="1"/>
          </p:cNvSpPr>
          <p:nvPr>
            <p:ph type="dt" sz="half" idx="10"/>
          </p:nvPr>
        </p:nvSpPr>
        <p:spPr/>
        <p:txBody>
          <a:bodyPr/>
          <a:lstStyle/>
          <a:p>
            <a:fld id="{875A1777-6709-4EC6-9CEC-CB33370DBD66}" type="datetimeFigureOut">
              <a:rPr lang="en-US" smtClean="0"/>
              <a:t>9/3/2023</a:t>
            </a:fld>
            <a:endParaRPr lang="en-US"/>
          </a:p>
        </p:txBody>
      </p:sp>
      <p:sp>
        <p:nvSpPr>
          <p:cNvPr id="5" name="Footer Placeholder 4">
            <a:extLst>
              <a:ext uri="{FF2B5EF4-FFF2-40B4-BE49-F238E27FC236}">
                <a16:creationId xmlns:a16="http://schemas.microsoft.com/office/drawing/2014/main" id="{4797A373-F566-97A3-61BE-FA71CE126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DDAC1B-086C-6525-7293-6E2A88C43D90}"/>
              </a:ext>
            </a:extLst>
          </p:cNvPr>
          <p:cNvSpPr>
            <a:spLocks noGrp="1"/>
          </p:cNvSpPr>
          <p:nvPr>
            <p:ph type="sldNum" sz="quarter" idx="12"/>
          </p:nvPr>
        </p:nvSpPr>
        <p:spPr/>
        <p:txBody>
          <a:bodyPr/>
          <a:lstStyle/>
          <a:p>
            <a:fld id="{FCE2BCA9-0A94-4AA2-B785-F6E781D66A92}" type="slidenum">
              <a:rPr lang="en-US" smtClean="0"/>
              <a:t>‹#›</a:t>
            </a:fld>
            <a:endParaRPr lang="en-US"/>
          </a:p>
        </p:txBody>
      </p:sp>
    </p:spTree>
    <p:extLst>
      <p:ext uri="{BB962C8B-B14F-4D97-AF65-F5344CB8AC3E}">
        <p14:creationId xmlns:p14="http://schemas.microsoft.com/office/powerpoint/2010/main" val="2160516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DE8CD-A7F7-134E-D769-C4BA1C8594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F117FC-71EB-92BF-2E1C-48A1BDF0F3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2E9149-2BD2-0AE7-1EC5-1593CE407ED1}"/>
              </a:ext>
            </a:extLst>
          </p:cNvPr>
          <p:cNvSpPr>
            <a:spLocks noGrp="1"/>
          </p:cNvSpPr>
          <p:nvPr>
            <p:ph type="dt" sz="half" idx="10"/>
          </p:nvPr>
        </p:nvSpPr>
        <p:spPr/>
        <p:txBody>
          <a:bodyPr/>
          <a:lstStyle/>
          <a:p>
            <a:fld id="{875A1777-6709-4EC6-9CEC-CB33370DBD66}" type="datetimeFigureOut">
              <a:rPr lang="en-US" smtClean="0"/>
              <a:t>9/3/2023</a:t>
            </a:fld>
            <a:endParaRPr lang="en-US"/>
          </a:p>
        </p:txBody>
      </p:sp>
      <p:sp>
        <p:nvSpPr>
          <p:cNvPr id="5" name="Footer Placeholder 4">
            <a:extLst>
              <a:ext uri="{FF2B5EF4-FFF2-40B4-BE49-F238E27FC236}">
                <a16:creationId xmlns:a16="http://schemas.microsoft.com/office/drawing/2014/main" id="{7559F21E-1196-1923-2515-7D92F273CE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5FE1C5-5807-C563-FFD8-8263744D644C}"/>
              </a:ext>
            </a:extLst>
          </p:cNvPr>
          <p:cNvSpPr>
            <a:spLocks noGrp="1"/>
          </p:cNvSpPr>
          <p:nvPr>
            <p:ph type="sldNum" sz="quarter" idx="12"/>
          </p:nvPr>
        </p:nvSpPr>
        <p:spPr/>
        <p:txBody>
          <a:bodyPr/>
          <a:lstStyle/>
          <a:p>
            <a:fld id="{FCE2BCA9-0A94-4AA2-B785-F6E781D66A92}" type="slidenum">
              <a:rPr lang="en-US" smtClean="0"/>
              <a:t>‹#›</a:t>
            </a:fld>
            <a:endParaRPr lang="en-US"/>
          </a:p>
        </p:txBody>
      </p:sp>
    </p:spTree>
    <p:extLst>
      <p:ext uri="{BB962C8B-B14F-4D97-AF65-F5344CB8AC3E}">
        <p14:creationId xmlns:p14="http://schemas.microsoft.com/office/powerpoint/2010/main" val="3050198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67810C-BF38-4235-4E8F-2469693821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421B04-24BE-6BCF-F85E-8D0C5827AB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3980-0F77-65D7-BF6D-6EA27FB6B0A2}"/>
              </a:ext>
            </a:extLst>
          </p:cNvPr>
          <p:cNvSpPr>
            <a:spLocks noGrp="1"/>
          </p:cNvSpPr>
          <p:nvPr>
            <p:ph type="dt" sz="half" idx="10"/>
          </p:nvPr>
        </p:nvSpPr>
        <p:spPr/>
        <p:txBody>
          <a:bodyPr/>
          <a:lstStyle/>
          <a:p>
            <a:fld id="{875A1777-6709-4EC6-9CEC-CB33370DBD66}" type="datetimeFigureOut">
              <a:rPr lang="en-US" smtClean="0"/>
              <a:t>9/3/2023</a:t>
            </a:fld>
            <a:endParaRPr lang="en-US"/>
          </a:p>
        </p:txBody>
      </p:sp>
      <p:sp>
        <p:nvSpPr>
          <p:cNvPr id="5" name="Footer Placeholder 4">
            <a:extLst>
              <a:ext uri="{FF2B5EF4-FFF2-40B4-BE49-F238E27FC236}">
                <a16:creationId xmlns:a16="http://schemas.microsoft.com/office/drawing/2014/main" id="{E76128C7-DAE7-3A48-A98F-0A67912F8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C94540-A375-49C5-A07B-4A8E7E64C98C}"/>
              </a:ext>
            </a:extLst>
          </p:cNvPr>
          <p:cNvSpPr>
            <a:spLocks noGrp="1"/>
          </p:cNvSpPr>
          <p:nvPr>
            <p:ph type="sldNum" sz="quarter" idx="12"/>
          </p:nvPr>
        </p:nvSpPr>
        <p:spPr/>
        <p:txBody>
          <a:bodyPr/>
          <a:lstStyle/>
          <a:p>
            <a:fld id="{FCE2BCA9-0A94-4AA2-B785-F6E781D66A92}" type="slidenum">
              <a:rPr lang="en-US" smtClean="0"/>
              <a:t>‹#›</a:t>
            </a:fld>
            <a:endParaRPr lang="en-US"/>
          </a:p>
        </p:txBody>
      </p:sp>
    </p:spTree>
    <p:extLst>
      <p:ext uri="{BB962C8B-B14F-4D97-AF65-F5344CB8AC3E}">
        <p14:creationId xmlns:p14="http://schemas.microsoft.com/office/powerpoint/2010/main" val="440819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Yellow">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29684" y="436363"/>
            <a:ext cx="4613371" cy="1646296"/>
          </a:xfrm>
          <a:prstGeom prst="rect">
            <a:avLst/>
          </a:prstGeom>
        </p:spPr>
        <p:txBody>
          <a:bodyPr/>
          <a:lstStyle>
            <a:lvl1pPr>
              <a:lnSpc>
                <a:spcPts val="6667"/>
              </a:lnSpc>
              <a:defRPr sz="7200" cap="all">
                <a:latin typeface="Druk"/>
                <a:ea typeface="Druk"/>
                <a:cs typeface="Druk"/>
                <a:sym typeface="Druk"/>
              </a:defRPr>
            </a:lvl1pPr>
          </a:lstStyle>
          <a:p>
            <a:r>
              <a:t>Title Text</a:t>
            </a:r>
          </a:p>
        </p:txBody>
      </p:sp>
      <p:sp>
        <p:nvSpPr>
          <p:cNvPr id="12" name="Body Level One…"/>
          <p:cNvSpPr txBox="1">
            <a:spLocks noGrp="1"/>
          </p:cNvSpPr>
          <p:nvPr>
            <p:ph type="body" sz="quarter" idx="1"/>
          </p:nvPr>
        </p:nvSpPr>
        <p:spPr>
          <a:xfrm>
            <a:off x="429685" y="1966313"/>
            <a:ext cx="4627036" cy="1752601"/>
          </a:xfrm>
          <a:prstGeom prst="rect">
            <a:avLst/>
          </a:prstGeom>
        </p:spPr>
        <p:txBody>
          <a:bodyPr/>
          <a:lstStyle>
            <a:lvl1pPr marL="0" indent="0">
              <a:lnSpc>
                <a:spcPts val="4000"/>
              </a:lnSpc>
              <a:buClrTx/>
              <a:buSzTx/>
              <a:buFontTx/>
              <a:buNone/>
              <a:defRPr sz="3467" spc="27">
                <a:latin typeface="Geller Headline"/>
                <a:ea typeface="Geller Headline"/>
                <a:cs typeface="Geller Headline"/>
                <a:sym typeface="Geller Headline"/>
              </a:defRPr>
            </a:lvl1pPr>
            <a:lvl2pPr marL="0" indent="0">
              <a:lnSpc>
                <a:spcPts val="4000"/>
              </a:lnSpc>
              <a:buClrTx/>
              <a:buSzTx/>
              <a:buFontTx/>
              <a:buNone/>
              <a:defRPr sz="3467" spc="27">
                <a:latin typeface="Geller Headline"/>
                <a:ea typeface="Geller Headline"/>
                <a:cs typeface="Geller Headline"/>
                <a:sym typeface="Geller Headline"/>
              </a:defRPr>
            </a:lvl2pPr>
            <a:lvl3pPr>
              <a:lnSpc>
                <a:spcPts val="4000"/>
              </a:lnSpc>
              <a:buClrTx/>
              <a:buFontTx/>
              <a:defRPr sz="3467" spc="27">
                <a:latin typeface="Geller Headline"/>
                <a:ea typeface="Geller Headline"/>
                <a:cs typeface="Geller Headline"/>
                <a:sym typeface="Geller Headline"/>
              </a:defRPr>
            </a:lvl3pPr>
            <a:lvl4pPr>
              <a:lnSpc>
                <a:spcPts val="4000"/>
              </a:lnSpc>
              <a:buClrTx/>
              <a:buFontTx/>
              <a:defRPr sz="3467" spc="27">
                <a:latin typeface="Geller Headline"/>
                <a:ea typeface="Geller Headline"/>
                <a:cs typeface="Geller Headline"/>
                <a:sym typeface="Geller Headline"/>
              </a:defRPr>
            </a:lvl4pPr>
            <a:lvl5pPr>
              <a:lnSpc>
                <a:spcPts val="4000"/>
              </a:lnSpc>
              <a:buClrTx/>
              <a:buFontTx/>
              <a:defRPr sz="3467"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pic>
        <p:nvPicPr>
          <p:cNvPr id="13" name="Picture 4" descr="Picture 4"/>
          <p:cNvPicPr>
            <a:picLocks noChangeAspect="1"/>
          </p:cNvPicPr>
          <p:nvPr/>
        </p:nvPicPr>
        <p:blipFill>
          <a:blip r:embed="rId2"/>
          <a:stretch>
            <a:fillRect/>
          </a:stretch>
        </p:blipFill>
        <p:spPr>
          <a:xfrm>
            <a:off x="425376" y="5682446"/>
            <a:ext cx="1320003" cy="764479"/>
          </a:xfrm>
          <a:prstGeom prst="rect">
            <a:avLst/>
          </a:prstGeom>
          <a:ln w="12700">
            <a:miter lim="400000"/>
          </a:ln>
        </p:spPr>
      </p:pic>
      <p:sp>
        <p:nvSpPr>
          <p:cNvPr id="14" name="Rectangle 6"/>
          <p:cNvSpPr/>
          <p:nvPr/>
        </p:nvSpPr>
        <p:spPr>
          <a:xfrm>
            <a:off x="5617581" y="0"/>
            <a:ext cx="6574420" cy="6858000"/>
          </a:xfrm>
          <a:prstGeom prst="rect">
            <a:avLst/>
          </a:prstGeom>
          <a:solidFill>
            <a:srgbClr val="FFA600"/>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15" name="Picture Placeholder 8"/>
          <p:cNvSpPr>
            <a:spLocks noGrp="1"/>
          </p:cNvSpPr>
          <p:nvPr>
            <p:ph type="pic" idx="13"/>
          </p:nvPr>
        </p:nvSpPr>
        <p:spPr>
          <a:xfrm>
            <a:off x="5981700" y="355601"/>
            <a:ext cx="5850467" cy="6151033"/>
          </a:xfrm>
          <a:prstGeom prst="rect">
            <a:avLst/>
          </a:prstGeom>
        </p:spPr>
        <p:txBody>
          <a:bodyPr lIns="91439" tIns="45719" rIns="91439" bIns="45719">
            <a:noAutofit/>
          </a:bodyPr>
          <a:lstStyle/>
          <a:p>
            <a:endParaRP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7593826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Turquoise">
    <p:spTree>
      <p:nvGrpSpPr>
        <p:cNvPr id="1" name=""/>
        <p:cNvGrpSpPr/>
        <p:nvPr/>
      </p:nvGrpSpPr>
      <p:grpSpPr>
        <a:xfrm>
          <a:off x="0" y="0"/>
          <a:ext cx="0" cy="0"/>
          <a:chOff x="0" y="0"/>
          <a:chExt cx="0" cy="0"/>
        </a:xfrm>
      </p:grpSpPr>
      <p:sp>
        <p:nvSpPr>
          <p:cNvPr id="23" name="Title Text"/>
          <p:cNvSpPr txBox="1">
            <a:spLocks noGrp="1"/>
          </p:cNvSpPr>
          <p:nvPr>
            <p:ph type="title"/>
          </p:nvPr>
        </p:nvSpPr>
        <p:spPr>
          <a:xfrm>
            <a:off x="429684" y="436363"/>
            <a:ext cx="4613371" cy="1646296"/>
          </a:xfrm>
          <a:prstGeom prst="rect">
            <a:avLst/>
          </a:prstGeom>
        </p:spPr>
        <p:txBody>
          <a:bodyPr/>
          <a:lstStyle>
            <a:lvl1pPr>
              <a:lnSpc>
                <a:spcPts val="6667"/>
              </a:lnSpc>
              <a:defRPr sz="7200" cap="all">
                <a:latin typeface="Druk"/>
                <a:ea typeface="Druk"/>
                <a:cs typeface="Druk"/>
                <a:sym typeface="Druk"/>
              </a:defRPr>
            </a:lvl1pPr>
          </a:lstStyle>
          <a:p>
            <a:r>
              <a:t>Title Text</a:t>
            </a:r>
          </a:p>
        </p:txBody>
      </p:sp>
      <p:sp>
        <p:nvSpPr>
          <p:cNvPr id="24" name="Body Level One…"/>
          <p:cNvSpPr txBox="1">
            <a:spLocks noGrp="1"/>
          </p:cNvSpPr>
          <p:nvPr>
            <p:ph type="body" sz="quarter" idx="1"/>
          </p:nvPr>
        </p:nvSpPr>
        <p:spPr>
          <a:xfrm>
            <a:off x="429685" y="1966313"/>
            <a:ext cx="4627036" cy="1752601"/>
          </a:xfrm>
          <a:prstGeom prst="rect">
            <a:avLst/>
          </a:prstGeom>
        </p:spPr>
        <p:txBody>
          <a:bodyPr/>
          <a:lstStyle>
            <a:lvl1pPr marL="0" indent="0">
              <a:lnSpc>
                <a:spcPts val="4000"/>
              </a:lnSpc>
              <a:buClrTx/>
              <a:buSzTx/>
              <a:buFontTx/>
              <a:buNone/>
              <a:defRPr sz="3467" spc="27">
                <a:latin typeface="Geller Headline"/>
                <a:ea typeface="Geller Headline"/>
                <a:cs typeface="Geller Headline"/>
                <a:sym typeface="Geller Headline"/>
              </a:defRPr>
            </a:lvl1pPr>
            <a:lvl2pPr marL="0" indent="0">
              <a:lnSpc>
                <a:spcPts val="4000"/>
              </a:lnSpc>
              <a:buClrTx/>
              <a:buSzTx/>
              <a:buFontTx/>
              <a:buNone/>
              <a:defRPr sz="3467" spc="27">
                <a:latin typeface="Geller Headline"/>
                <a:ea typeface="Geller Headline"/>
                <a:cs typeface="Geller Headline"/>
                <a:sym typeface="Geller Headline"/>
              </a:defRPr>
            </a:lvl2pPr>
            <a:lvl3pPr>
              <a:lnSpc>
                <a:spcPts val="4000"/>
              </a:lnSpc>
              <a:buClrTx/>
              <a:buFontTx/>
              <a:defRPr sz="3467" spc="27">
                <a:latin typeface="Geller Headline"/>
                <a:ea typeface="Geller Headline"/>
                <a:cs typeface="Geller Headline"/>
                <a:sym typeface="Geller Headline"/>
              </a:defRPr>
            </a:lvl3pPr>
            <a:lvl4pPr>
              <a:lnSpc>
                <a:spcPts val="4000"/>
              </a:lnSpc>
              <a:buClrTx/>
              <a:buFontTx/>
              <a:defRPr sz="3467" spc="27">
                <a:latin typeface="Geller Headline"/>
                <a:ea typeface="Geller Headline"/>
                <a:cs typeface="Geller Headline"/>
                <a:sym typeface="Geller Headline"/>
              </a:defRPr>
            </a:lvl4pPr>
            <a:lvl5pPr>
              <a:lnSpc>
                <a:spcPts val="4000"/>
              </a:lnSpc>
              <a:buClrTx/>
              <a:buFontTx/>
              <a:defRPr sz="3467"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pic>
        <p:nvPicPr>
          <p:cNvPr id="25" name="Picture 4" descr="Picture 4"/>
          <p:cNvPicPr>
            <a:picLocks noChangeAspect="1"/>
          </p:cNvPicPr>
          <p:nvPr/>
        </p:nvPicPr>
        <p:blipFill>
          <a:blip r:embed="rId2"/>
          <a:stretch>
            <a:fillRect/>
          </a:stretch>
        </p:blipFill>
        <p:spPr>
          <a:xfrm>
            <a:off x="425376" y="5682446"/>
            <a:ext cx="1320003" cy="764479"/>
          </a:xfrm>
          <a:prstGeom prst="rect">
            <a:avLst/>
          </a:prstGeom>
          <a:ln w="12700">
            <a:miter lim="400000"/>
          </a:ln>
        </p:spPr>
      </p:pic>
      <p:sp>
        <p:nvSpPr>
          <p:cNvPr id="26" name="Rectangle 6"/>
          <p:cNvSpPr/>
          <p:nvPr/>
        </p:nvSpPr>
        <p:spPr>
          <a:xfrm>
            <a:off x="5617581" y="0"/>
            <a:ext cx="6574420" cy="6858000"/>
          </a:xfrm>
          <a:prstGeom prst="rect">
            <a:avLst/>
          </a:prstGeom>
          <a:solidFill>
            <a:schemeClr val="accent1"/>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27" name="Picture Placeholder 8"/>
          <p:cNvSpPr>
            <a:spLocks noGrp="1"/>
          </p:cNvSpPr>
          <p:nvPr>
            <p:ph type="pic" idx="13"/>
          </p:nvPr>
        </p:nvSpPr>
        <p:spPr>
          <a:xfrm>
            <a:off x="5981700" y="355601"/>
            <a:ext cx="5850467" cy="6151033"/>
          </a:xfrm>
          <a:prstGeom prst="rect">
            <a:avLst/>
          </a:prstGeom>
        </p:spPr>
        <p:txBody>
          <a:bodyPr lIns="91439" tIns="45719" rIns="91439" bIns="45719">
            <a:noAutofit/>
          </a:bodyPr>
          <a:lstStyle/>
          <a:p>
            <a:endParaRP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671180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Slide Dk Blue">
    <p:spTree>
      <p:nvGrpSpPr>
        <p:cNvPr id="1" name=""/>
        <p:cNvGrpSpPr/>
        <p:nvPr/>
      </p:nvGrpSpPr>
      <p:grpSpPr>
        <a:xfrm>
          <a:off x="0" y="0"/>
          <a:ext cx="0" cy="0"/>
          <a:chOff x="0" y="0"/>
          <a:chExt cx="0" cy="0"/>
        </a:xfrm>
      </p:grpSpPr>
      <p:sp>
        <p:nvSpPr>
          <p:cNvPr id="35" name="Title Text"/>
          <p:cNvSpPr txBox="1">
            <a:spLocks noGrp="1"/>
          </p:cNvSpPr>
          <p:nvPr>
            <p:ph type="title"/>
          </p:nvPr>
        </p:nvSpPr>
        <p:spPr>
          <a:xfrm>
            <a:off x="429684" y="436363"/>
            <a:ext cx="4613371" cy="1646296"/>
          </a:xfrm>
          <a:prstGeom prst="rect">
            <a:avLst/>
          </a:prstGeom>
        </p:spPr>
        <p:txBody>
          <a:bodyPr/>
          <a:lstStyle>
            <a:lvl1pPr>
              <a:lnSpc>
                <a:spcPts val="6667"/>
              </a:lnSpc>
              <a:defRPr sz="7200" cap="all">
                <a:latin typeface="Druk"/>
                <a:ea typeface="Druk"/>
                <a:cs typeface="Druk"/>
                <a:sym typeface="Druk"/>
              </a:defRPr>
            </a:lvl1pPr>
          </a:lstStyle>
          <a:p>
            <a:r>
              <a:t>Title Text</a:t>
            </a:r>
          </a:p>
        </p:txBody>
      </p:sp>
      <p:sp>
        <p:nvSpPr>
          <p:cNvPr id="36" name="Body Level One…"/>
          <p:cNvSpPr txBox="1">
            <a:spLocks noGrp="1"/>
          </p:cNvSpPr>
          <p:nvPr>
            <p:ph type="body" sz="quarter" idx="1"/>
          </p:nvPr>
        </p:nvSpPr>
        <p:spPr>
          <a:xfrm>
            <a:off x="429685" y="1966313"/>
            <a:ext cx="4627036" cy="1752601"/>
          </a:xfrm>
          <a:prstGeom prst="rect">
            <a:avLst/>
          </a:prstGeom>
        </p:spPr>
        <p:txBody>
          <a:bodyPr/>
          <a:lstStyle>
            <a:lvl1pPr marL="0" indent="0">
              <a:lnSpc>
                <a:spcPts val="4000"/>
              </a:lnSpc>
              <a:buClrTx/>
              <a:buSzTx/>
              <a:buFontTx/>
              <a:buNone/>
              <a:defRPr sz="3467" spc="27">
                <a:latin typeface="Geller Headline"/>
                <a:ea typeface="Geller Headline"/>
                <a:cs typeface="Geller Headline"/>
                <a:sym typeface="Geller Headline"/>
              </a:defRPr>
            </a:lvl1pPr>
            <a:lvl2pPr marL="0" indent="0">
              <a:lnSpc>
                <a:spcPts val="4000"/>
              </a:lnSpc>
              <a:buClrTx/>
              <a:buSzTx/>
              <a:buFontTx/>
              <a:buNone/>
              <a:defRPr sz="3467" spc="27">
                <a:latin typeface="Geller Headline"/>
                <a:ea typeface="Geller Headline"/>
                <a:cs typeface="Geller Headline"/>
                <a:sym typeface="Geller Headline"/>
              </a:defRPr>
            </a:lvl2pPr>
            <a:lvl3pPr>
              <a:lnSpc>
                <a:spcPts val="4000"/>
              </a:lnSpc>
              <a:buClrTx/>
              <a:buFontTx/>
              <a:defRPr sz="3467" spc="27">
                <a:latin typeface="Geller Headline"/>
                <a:ea typeface="Geller Headline"/>
                <a:cs typeface="Geller Headline"/>
                <a:sym typeface="Geller Headline"/>
              </a:defRPr>
            </a:lvl3pPr>
            <a:lvl4pPr>
              <a:lnSpc>
                <a:spcPts val="4000"/>
              </a:lnSpc>
              <a:buClrTx/>
              <a:buFontTx/>
              <a:defRPr sz="3467" spc="27">
                <a:latin typeface="Geller Headline"/>
                <a:ea typeface="Geller Headline"/>
                <a:cs typeface="Geller Headline"/>
                <a:sym typeface="Geller Headline"/>
              </a:defRPr>
            </a:lvl4pPr>
            <a:lvl5pPr>
              <a:lnSpc>
                <a:spcPts val="4000"/>
              </a:lnSpc>
              <a:buClrTx/>
              <a:buFontTx/>
              <a:defRPr sz="3467"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pic>
        <p:nvPicPr>
          <p:cNvPr id="37" name="Picture 4" descr="Picture 4"/>
          <p:cNvPicPr>
            <a:picLocks noChangeAspect="1"/>
          </p:cNvPicPr>
          <p:nvPr/>
        </p:nvPicPr>
        <p:blipFill>
          <a:blip r:embed="rId2"/>
          <a:stretch>
            <a:fillRect/>
          </a:stretch>
        </p:blipFill>
        <p:spPr>
          <a:xfrm>
            <a:off x="425376" y="5682446"/>
            <a:ext cx="1320003" cy="764479"/>
          </a:xfrm>
          <a:prstGeom prst="rect">
            <a:avLst/>
          </a:prstGeom>
          <a:ln w="12700">
            <a:miter lim="400000"/>
          </a:ln>
        </p:spPr>
      </p:pic>
      <p:sp>
        <p:nvSpPr>
          <p:cNvPr id="38" name="Rectangle 6"/>
          <p:cNvSpPr/>
          <p:nvPr/>
        </p:nvSpPr>
        <p:spPr>
          <a:xfrm>
            <a:off x="5617581" y="0"/>
            <a:ext cx="6574420" cy="6858000"/>
          </a:xfrm>
          <a:prstGeom prst="rect">
            <a:avLst/>
          </a:prstGeom>
          <a:solidFill>
            <a:schemeClr val="accent2"/>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39" name="Picture Placeholder 8"/>
          <p:cNvSpPr>
            <a:spLocks noGrp="1"/>
          </p:cNvSpPr>
          <p:nvPr>
            <p:ph type="pic" idx="13"/>
          </p:nvPr>
        </p:nvSpPr>
        <p:spPr>
          <a:xfrm>
            <a:off x="5981700" y="355601"/>
            <a:ext cx="5850467" cy="6151033"/>
          </a:xfrm>
          <a:prstGeom prst="rect">
            <a:avLst/>
          </a:prstGeom>
        </p:spPr>
        <p:txBody>
          <a:bodyPr lIns="91439" tIns="45719" rIns="91439" bIns="45719">
            <a:noAutofit/>
          </a:bodyPr>
          <a:lstStyle/>
          <a:p>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78301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Slide Pink">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29684" y="436363"/>
            <a:ext cx="4613371" cy="1646296"/>
          </a:xfrm>
          <a:prstGeom prst="rect">
            <a:avLst/>
          </a:prstGeom>
        </p:spPr>
        <p:txBody>
          <a:bodyPr/>
          <a:lstStyle>
            <a:lvl1pPr>
              <a:lnSpc>
                <a:spcPts val="6667"/>
              </a:lnSpc>
              <a:defRPr sz="7200" cap="all">
                <a:latin typeface="Druk"/>
                <a:ea typeface="Druk"/>
                <a:cs typeface="Druk"/>
                <a:sym typeface="Druk"/>
              </a:defRPr>
            </a:lvl1pPr>
          </a:lstStyle>
          <a:p>
            <a:r>
              <a:t>Title Text</a:t>
            </a:r>
          </a:p>
        </p:txBody>
      </p:sp>
      <p:sp>
        <p:nvSpPr>
          <p:cNvPr id="48" name="Body Level One…"/>
          <p:cNvSpPr txBox="1">
            <a:spLocks noGrp="1"/>
          </p:cNvSpPr>
          <p:nvPr>
            <p:ph type="body" sz="quarter" idx="1"/>
          </p:nvPr>
        </p:nvSpPr>
        <p:spPr>
          <a:xfrm>
            <a:off x="429685" y="1966313"/>
            <a:ext cx="4627036" cy="1752601"/>
          </a:xfrm>
          <a:prstGeom prst="rect">
            <a:avLst/>
          </a:prstGeom>
        </p:spPr>
        <p:txBody>
          <a:bodyPr/>
          <a:lstStyle>
            <a:lvl1pPr marL="0" indent="0">
              <a:lnSpc>
                <a:spcPts val="4000"/>
              </a:lnSpc>
              <a:buClrTx/>
              <a:buSzTx/>
              <a:buFontTx/>
              <a:buNone/>
              <a:defRPr sz="3467" spc="27">
                <a:latin typeface="Geller Headline"/>
                <a:ea typeface="Geller Headline"/>
                <a:cs typeface="Geller Headline"/>
                <a:sym typeface="Geller Headline"/>
              </a:defRPr>
            </a:lvl1pPr>
            <a:lvl2pPr marL="0" indent="0">
              <a:lnSpc>
                <a:spcPts val="4000"/>
              </a:lnSpc>
              <a:buClrTx/>
              <a:buSzTx/>
              <a:buFontTx/>
              <a:buNone/>
              <a:defRPr sz="3467" spc="27">
                <a:latin typeface="Geller Headline"/>
                <a:ea typeface="Geller Headline"/>
                <a:cs typeface="Geller Headline"/>
                <a:sym typeface="Geller Headline"/>
              </a:defRPr>
            </a:lvl2pPr>
            <a:lvl3pPr>
              <a:lnSpc>
                <a:spcPts val="4000"/>
              </a:lnSpc>
              <a:buClrTx/>
              <a:buFontTx/>
              <a:defRPr sz="3467" spc="27">
                <a:latin typeface="Geller Headline"/>
                <a:ea typeface="Geller Headline"/>
                <a:cs typeface="Geller Headline"/>
                <a:sym typeface="Geller Headline"/>
              </a:defRPr>
            </a:lvl3pPr>
            <a:lvl4pPr>
              <a:lnSpc>
                <a:spcPts val="4000"/>
              </a:lnSpc>
              <a:buClrTx/>
              <a:buFontTx/>
              <a:defRPr sz="3467" spc="27">
                <a:latin typeface="Geller Headline"/>
                <a:ea typeface="Geller Headline"/>
                <a:cs typeface="Geller Headline"/>
                <a:sym typeface="Geller Headline"/>
              </a:defRPr>
            </a:lvl4pPr>
            <a:lvl5pPr>
              <a:lnSpc>
                <a:spcPts val="4000"/>
              </a:lnSpc>
              <a:buClrTx/>
              <a:buFontTx/>
              <a:defRPr sz="3467"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pic>
        <p:nvPicPr>
          <p:cNvPr id="49" name="Picture 4" descr="Picture 4"/>
          <p:cNvPicPr>
            <a:picLocks noChangeAspect="1"/>
          </p:cNvPicPr>
          <p:nvPr/>
        </p:nvPicPr>
        <p:blipFill>
          <a:blip r:embed="rId2"/>
          <a:stretch>
            <a:fillRect/>
          </a:stretch>
        </p:blipFill>
        <p:spPr>
          <a:xfrm>
            <a:off x="425376" y="5682446"/>
            <a:ext cx="1320003" cy="764479"/>
          </a:xfrm>
          <a:prstGeom prst="rect">
            <a:avLst/>
          </a:prstGeom>
          <a:ln w="12700">
            <a:miter lim="400000"/>
          </a:ln>
        </p:spPr>
      </p:pic>
      <p:sp>
        <p:nvSpPr>
          <p:cNvPr id="50" name="Rectangle 6"/>
          <p:cNvSpPr/>
          <p:nvPr/>
        </p:nvSpPr>
        <p:spPr>
          <a:xfrm>
            <a:off x="5617581" y="0"/>
            <a:ext cx="6574420" cy="6858000"/>
          </a:xfrm>
          <a:prstGeom prst="rect">
            <a:avLst/>
          </a:prstGeom>
          <a:solidFill>
            <a:schemeClr val="accent3"/>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51" name="Picture Placeholder 8"/>
          <p:cNvSpPr>
            <a:spLocks noGrp="1"/>
          </p:cNvSpPr>
          <p:nvPr>
            <p:ph type="pic" idx="13"/>
          </p:nvPr>
        </p:nvSpPr>
        <p:spPr>
          <a:xfrm>
            <a:off x="5981700" y="355601"/>
            <a:ext cx="5850467" cy="6151033"/>
          </a:xfrm>
          <a:prstGeom prst="rect">
            <a:avLst/>
          </a:prstGeom>
        </p:spPr>
        <p:txBody>
          <a:bodyPr lIns="91439" tIns="45719" rIns="91439" bIns="45719">
            <a:noAutofit/>
          </a:bodyPr>
          <a:lstStyle/>
          <a:p>
            <a:endParaRP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1329572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Slide Green">
    <p:spTree>
      <p:nvGrpSpPr>
        <p:cNvPr id="1" name=""/>
        <p:cNvGrpSpPr/>
        <p:nvPr/>
      </p:nvGrpSpPr>
      <p:grpSpPr>
        <a:xfrm>
          <a:off x="0" y="0"/>
          <a:ext cx="0" cy="0"/>
          <a:chOff x="0" y="0"/>
          <a:chExt cx="0" cy="0"/>
        </a:xfrm>
      </p:grpSpPr>
      <p:sp>
        <p:nvSpPr>
          <p:cNvPr id="59" name="Title Text"/>
          <p:cNvSpPr txBox="1">
            <a:spLocks noGrp="1"/>
          </p:cNvSpPr>
          <p:nvPr>
            <p:ph type="title"/>
          </p:nvPr>
        </p:nvSpPr>
        <p:spPr>
          <a:xfrm>
            <a:off x="429684" y="436363"/>
            <a:ext cx="4613371" cy="1646296"/>
          </a:xfrm>
          <a:prstGeom prst="rect">
            <a:avLst/>
          </a:prstGeom>
        </p:spPr>
        <p:txBody>
          <a:bodyPr/>
          <a:lstStyle>
            <a:lvl1pPr>
              <a:lnSpc>
                <a:spcPts val="6667"/>
              </a:lnSpc>
              <a:defRPr sz="7200" cap="all">
                <a:latin typeface="Druk"/>
                <a:ea typeface="Druk"/>
                <a:cs typeface="Druk"/>
                <a:sym typeface="Druk"/>
              </a:defRPr>
            </a:lvl1pPr>
          </a:lstStyle>
          <a:p>
            <a:r>
              <a:t>Title Text</a:t>
            </a:r>
          </a:p>
        </p:txBody>
      </p:sp>
      <p:sp>
        <p:nvSpPr>
          <p:cNvPr id="60" name="Body Level One…"/>
          <p:cNvSpPr txBox="1">
            <a:spLocks noGrp="1"/>
          </p:cNvSpPr>
          <p:nvPr>
            <p:ph type="body" sz="quarter" idx="1"/>
          </p:nvPr>
        </p:nvSpPr>
        <p:spPr>
          <a:xfrm>
            <a:off x="429685" y="1966313"/>
            <a:ext cx="4627036" cy="1752601"/>
          </a:xfrm>
          <a:prstGeom prst="rect">
            <a:avLst/>
          </a:prstGeom>
        </p:spPr>
        <p:txBody>
          <a:bodyPr/>
          <a:lstStyle>
            <a:lvl1pPr marL="0" indent="0">
              <a:lnSpc>
                <a:spcPts val="4000"/>
              </a:lnSpc>
              <a:buClrTx/>
              <a:buSzTx/>
              <a:buFontTx/>
              <a:buNone/>
              <a:defRPr sz="3467" spc="27">
                <a:latin typeface="Geller Headline"/>
                <a:ea typeface="Geller Headline"/>
                <a:cs typeface="Geller Headline"/>
                <a:sym typeface="Geller Headline"/>
              </a:defRPr>
            </a:lvl1pPr>
            <a:lvl2pPr marL="0" indent="0">
              <a:lnSpc>
                <a:spcPts val="4000"/>
              </a:lnSpc>
              <a:buClrTx/>
              <a:buSzTx/>
              <a:buFontTx/>
              <a:buNone/>
              <a:defRPr sz="3467" spc="27">
                <a:latin typeface="Geller Headline"/>
                <a:ea typeface="Geller Headline"/>
                <a:cs typeface="Geller Headline"/>
                <a:sym typeface="Geller Headline"/>
              </a:defRPr>
            </a:lvl2pPr>
            <a:lvl3pPr>
              <a:lnSpc>
                <a:spcPts val="4000"/>
              </a:lnSpc>
              <a:buClrTx/>
              <a:buFontTx/>
              <a:defRPr sz="3467" spc="27">
                <a:latin typeface="Geller Headline"/>
                <a:ea typeface="Geller Headline"/>
                <a:cs typeface="Geller Headline"/>
                <a:sym typeface="Geller Headline"/>
              </a:defRPr>
            </a:lvl3pPr>
            <a:lvl4pPr>
              <a:lnSpc>
                <a:spcPts val="4000"/>
              </a:lnSpc>
              <a:buClrTx/>
              <a:buFontTx/>
              <a:defRPr sz="3467" spc="27">
                <a:latin typeface="Geller Headline"/>
                <a:ea typeface="Geller Headline"/>
                <a:cs typeface="Geller Headline"/>
                <a:sym typeface="Geller Headline"/>
              </a:defRPr>
            </a:lvl4pPr>
            <a:lvl5pPr>
              <a:lnSpc>
                <a:spcPts val="4000"/>
              </a:lnSpc>
              <a:buClrTx/>
              <a:buFontTx/>
              <a:defRPr sz="3467"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pic>
        <p:nvPicPr>
          <p:cNvPr id="61" name="Picture 4" descr="Picture 4"/>
          <p:cNvPicPr>
            <a:picLocks noChangeAspect="1"/>
          </p:cNvPicPr>
          <p:nvPr/>
        </p:nvPicPr>
        <p:blipFill>
          <a:blip r:embed="rId2"/>
          <a:stretch>
            <a:fillRect/>
          </a:stretch>
        </p:blipFill>
        <p:spPr>
          <a:xfrm>
            <a:off x="425376" y="5682446"/>
            <a:ext cx="1320003" cy="764479"/>
          </a:xfrm>
          <a:prstGeom prst="rect">
            <a:avLst/>
          </a:prstGeom>
          <a:ln w="12700">
            <a:miter lim="400000"/>
          </a:ln>
        </p:spPr>
      </p:pic>
      <p:sp>
        <p:nvSpPr>
          <p:cNvPr id="62" name="Rectangle 6"/>
          <p:cNvSpPr/>
          <p:nvPr/>
        </p:nvSpPr>
        <p:spPr>
          <a:xfrm>
            <a:off x="5617581" y="0"/>
            <a:ext cx="6574420" cy="6858000"/>
          </a:xfrm>
          <a:prstGeom prst="rect">
            <a:avLst/>
          </a:prstGeom>
          <a:solidFill>
            <a:schemeClr val="accent4"/>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63" name="Picture Placeholder 8"/>
          <p:cNvSpPr>
            <a:spLocks noGrp="1"/>
          </p:cNvSpPr>
          <p:nvPr>
            <p:ph type="pic" idx="13"/>
          </p:nvPr>
        </p:nvSpPr>
        <p:spPr>
          <a:xfrm>
            <a:off x="5981700" y="355601"/>
            <a:ext cx="5850467" cy="6151033"/>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5971917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Slide Blue">
    <p:spTree>
      <p:nvGrpSpPr>
        <p:cNvPr id="1" name=""/>
        <p:cNvGrpSpPr/>
        <p:nvPr/>
      </p:nvGrpSpPr>
      <p:grpSpPr>
        <a:xfrm>
          <a:off x="0" y="0"/>
          <a:ext cx="0" cy="0"/>
          <a:chOff x="0" y="0"/>
          <a:chExt cx="0" cy="0"/>
        </a:xfrm>
      </p:grpSpPr>
      <p:sp>
        <p:nvSpPr>
          <p:cNvPr id="71" name="Title Text"/>
          <p:cNvSpPr txBox="1">
            <a:spLocks noGrp="1"/>
          </p:cNvSpPr>
          <p:nvPr>
            <p:ph type="title"/>
          </p:nvPr>
        </p:nvSpPr>
        <p:spPr>
          <a:xfrm>
            <a:off x="429684" y="436363"/>
            <a:ext cx="4613371" cy="1646296"/>
          </a:xfrm>
          <a:prstGeom prst="rect">
            <a:avLst/>
          </a:prstGeom>
        </p:spPr>
        <p:txBody>
          <a:bodyPr/>
          <a:lstStyle>
            <a:lvl1pPr>
              <a:lnSpc>
                <a:spcPts val="6667"/>
              </a:lnSpc>
              <a:defRPr sz="7200" cap="all">
                <a:latin typeface="Druk"/>
                <a:ea typeface="Druk"/>
                <a:cs typeface="Druk"/>
                <a:sym typeface="Druk"/>
              </a:defRPr>
            </a:lvl1pPr>
          </a:lstStyle>
          <a:p>
            <a:r>
              <a:t>Title Text</a:t>
            </a:r>
          </a:p>
        </p:txBody>
      </p:sp>
      <p:sp>
        <p:nvSpPr>
          <p:cNvPr id="72" name="Body Level One…"/>
          <p:cNvSpPr txBox="1">
            <a:spLocks noGrp="1"/>
          </p:cNvSpPr>
          <p:nvPr>
            <p:ph type="body" sz="quarter" idx="1"/>
          </p:nvPr>
        </p:nvSpPr>
        <p:spPr>
          <a:xfrm>
            <a:off x="429685" y="1966313"/>
            <a:ext cx="4627036" cy="1752601"/>
          </a:xfrm>
          <a:prstGeom prst="rect">
            <a:avLst/>
          </a:prstGeom>
        </p:spPr>
        <p:txBody>
          <a:bodyPr/>
          <a:lstStyle>
            <a:lvl1pPr marL="0" indent="0">
              <a:lnSpc>
                <a:spcPts val="4000"/>
              </a:lnSpc>
              <a:buClrTx/>
              <a:buSzTx/>
              <a:buFontTx/>
              <a:buNone/>
              <a:defRPr sz="3467" spc="27">
                <a:latin typeface="Geller Headline"/>
                <a:ea typeface="Geller Headline"/>
                <a:cs typeface="Geller Headline"/>
                <a:sym typeface="Geller Headline"/>
              </a:defRPr>
            </a:lvl1pPr>
            <a:lvl2pPr marL="0" indent="0">
              <a:lnSpc>
                <a:spcPts val="4000"/>
              </a:lnSpc>
              <a:buClrTx/>
              <a:buSzTx/>
              <a:buFontTx/>
              <a:buNone/>
              <a:defRPr sz="3467" spc="27">
                <a:latin typeface="Geller Headline"/>
                <a:ea typeface="Geller Headline"/>
                <a:cs typeface="Geller Headline"/>
                <a:sym typeface="Geller Headline"/>
              </a:defRPr>
            </a:lvl2pPr>
            <a:lvl3pPr>
              <a:lnSpc>
                <a:spcPts val="4000"/>
              </a:lnSpc>
              <a:buClrTx/>
              <a:buFontTx/>
              <a:defRPr sz="3467" spc="27">
                <a:latin typeface="Geller Headline"/>
                <a:ea typeface="Geller Headline"/>
                <a:cs typeface="Geller Headline"/>
                <a:sym typeface="Geller Headline"/>
              </a:defRPr>
            </a:lvl3pPr>
            <a:lvl4pPr>
              <a:lnSpc>
                <a:spcPts val="4000"/>
              </a:lnSpc>
              <a:buClrTx/>
              <a:buFontTx/>
              <a:defRPr sz="3467" spc="27">
                <a:latin typeface="Geller Headline"/>
                <a:ea typeface="Geller Headline"/>
                <a:cs typeface="Geller Headline"/>
                <a:sym typeface="Geller Headline"/>
              </a:defRPr>
            </a:lvl4pPr>
            <a:lvl5pPr>
              <a:lnSpc>
                <a:spcPts val="4000"/>
              </a:lnSpc>
              <a:buClrTx/>
              <a:buFontTx/>
              <a:defRPr sz="3467"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pic>
        <p:nvPicPr>
          <p:cNvPr id="73" name="Picture 4" descr="Picture 4"/>
          <p:cNvPicPr>
            <a:picLocks noChangeAspect="1"/>
          </p:cNvPicPr>
          <p:nvPr/>
        </p:nvPicPr>
        <p:blipFill>
          <a:blip r:embed="rId2"/>
          <a:stretch>
            <a:fillRect/>
          </a:stretch>
        </p:blipFill>
        <p:spPr>
          <a:xfrm>
            <a:off x="425376" y="5682446"/>
            <a:ext cx="1320003" cy="764479"/>
          </a:xfrm>
          <a:prstGeom prst="rect">
            <a:avLst/>
          </a:prstGeom>
          <a:ln w="12700">
            <a:miter lim="400000"/>
          </a:ln>
        </p:spPr>
      </p:pic>
      <p:sp>
        <p:nvSpPr>
          <p:cNvPr id="74" name="Rectangle 6"/>
          <p:cNvSpPr/>
          <p:nvPr/>
        </p:nvSpPr>
        <p:spPr>
          <a:xfrm>
            <a:off x="5617581" y="0"/>
            <a:ext cx="6574420" cy="6858000"/>
          </a:xfrm>
          <a:prstGeom prst="rect">
            <a:avLst/>
          </a:prstGeom>
          <a:solidFill>
            <a:schemeClr val="accent5"/>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75" name="Picture Placeholder 8"/>
          <p:cNvSpPr>
            <a:spLocks noGrp="1"/>
          </p:cNvSpPr>
          <p:nvPr>
            <p:ph type="pic" idx="13"/>
          </p:nvPr>
        </p:nvSpPr>
        <p:spPr>
          <a:xfrm>
            <a:off x="5981700" y="355601"/>
            <a:ext cx="5850467" cy="6151033"/>
          </a:xfrm>
          <a:prstGeom prst="rect">
            <a:avLst/>
          </a:prstGeom>
        </p:spPr>
        <p:txBody>
          <a:bodyPr lIns="91439" tIns="45719" rIns="91439" bIns="45719">
            <a:noAutofit/>
          </a:bodyPr>
          <a:lstStyle/>
          <a:p>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698859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Slide Orange">
    <p:spTree>
      <p:nvGrpSpPr>
        <p:cNvPr id="1" name=""/>
        <p:cNvGrpSpPr/>
        <p:nvPr/>
      </p:nvGrpSpPr>
      <p:grpSpPr>
        <a:xfrm>
          <a:off x="0" y="0"/>
          <a:ext cx="0" cy="0"/>
          <a:chOff x="0" y="0"/>
          <a:chExt cx="0" cy="0"/>
        </a:xfrm>
      </p:grpSpPr>
      <p:sp>
        <p:nvSpPr>
          <p:cNvPr id="83" name="Title Text"/>
          <p:cNvSpPr txBox="1">
            <a:spLocks noGrp="1"/>
          </p:cNvSpPr>
          <p:nvPr>
            <p:ph type="title"/>
          </p:nvPr>
        </p:nvSpPr>
        <p:spPr>
          <a:xfrm>
            <a:off x="429684" y="436363"/>
            <a:ext cx="4613371" cy="1646296"/>
          </a:xfrm>
          <a:prstGeom prst="rect">
            <a:avLst/>
          </a:prstGeom>
        </p:spPr>
        <p:txBody>
          <a:bodyPr/>
          <a:lstStyle>
            <a:lvl1pPr>
              <a:lnSpc>
                <a:spcPts val="6667"/>
              </a:lnSpc>
              <a:defRPr sz="7200" cap="all">
                <a:latin typeface="Druk"/>
                <a:ea typeface="Druk"/>
                <a:cs typeface="Druk"/>
                <a:sym typeface="Druk"/>
              </a:defRPr>
            </a:lvl1pPr>
          </a:lstStyle>
          <a:p>
            <a:r>
              <a:t>Title Text</a:t>
            </a:r>
          </a:p>
        </p:txBody>
      </p:sp>
      <p:sp>
        <p:nvSpPr>
          <p:cNvPr id="84" name="Body Level One…"/>
          <p:cNvSpPr txBox="1">
            <a:spLocks noGrp="1"/>
          </p:cNvSpPr>
          <p:nvPr>
            <p:ph type="body" sz="quarter" idx="1"/>
          </p:nvPr>
        </p:nvSpPr>
        <p:spPr>
          <a:xfrm>
            <a:off x="429685" y="1966313"/>
            <a:ext cx="4627036" cy="1752601"/>
          </a:xfrm>
          <a:prstGeom prst="rect">
            <a:avLst/>
          </a:prstGeom>
        </p:spPr>
        <p:txBody>
          <a:bodyPr/>
          <a:lstStyle>
            <a:lvl1pPr marL="0" indent="0">
              <a:lnSpc>
                <a:spcPts val="4000"/>
              </a:lnSpc>
              <a:buClrTx/>
              <a:buSzTx/>
              <a:buFontTx/>
              <a:buNone/>
              <a:defRPr sz="3467" spc="27">
                <a:latin typeface="Geller Headline"/>
                <a:ea typeface="Geller Headline"/>
                <a:cs typeface="Geller Headline"/>
                <a:sym typeface="Geller Headline"/>
              </a:defRPr>
            </a:lvl1pPr>
            <a:lvl2pPr marL="0" indent="0">
              <a:lnSpc>
                <a:spcPts val="4000"/>
              </a:lnSpc>
              <a:buClrTx/>
              <a:buSzTx/>
              <a:buFontTx/>
              <a:buNone/>
              <a:defRPr sz="3467" spc="27">
                <a:latin typeface="Geller Headline"/>
                <a:ea typeface="Geller Headline"/>
                <a:cs typeface="Geller Headline"/>
                <a:sym typeface="Geller Headline"/>
              </a:defRPr>
            </a:lvl2pPr>
            <a:lvl3pPr>
              <a:lnSpc>
                <a:spcPts val="4000"/>
              </a:lnSpc>
              <a:buClrTx/>
              <a:buFontTx/>
              <a:defRPr sz="3467" spc="27">
                <a:latin typeface="Geller Headline"/>
                <a:ea typeface="Geller Headline"/>
                <a:cs typeface="Geller Headline"/>
                <a:sym typeface="Geller Headline"/>
              </a:defRPr>
            </a:lvl3pPr>
            <a:lvl4pPr>
              <a:lnSpc>
                <a:spcPts val="4000"/>
              </a:lnSpc>
              <a:buClrTx/>
              <a:buFontTx/>
              <a:defRPr sz="3467" spc="27">
                <a:latin typeface="Geller Headline"/>
                <a:ea typeface="Geller Headline"/>
                <a:cs typeface="Geller Headline"/>
                <a:sym typeface="Geller Headline"/>
              </a:defRPr>
            </a:lvl4pPr>
            <a:lvl5pPr>
              <a:lnSpc>
                <a:spcPts val="4000"/>
              </a:lnSpc>
              <a:buClrTx/>
              <a:buFontTx/>
              <a:defRPr sz="3467"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pic>
        <p:nvPicPr>
          <p:cNvPr id="85" name="Picture 4" descr="Picture 4"/>
          <p:cNvPicPr>
            <a:picLocks noChangeAspect="1"/>
          </p:cNvPicPr>
          <p:nvPr/>
        </p:nvPicPr>
        <p:blipFill>
          <a:blip r:embed="rId2"/>
          <a:stretch>
            <a:fillRect/>
          </a:stretch>
        </p:blipFill>
        <p:spPr>
          <a:xfrm>
            <a:off x="425376" y="5682446"/>
            <a:ext cx="1320003" cy="764479"/>
          </a:xfrm>
          <a:prstGeom prst="rect">
            <a:avLst/>
          </a:prstGeom>
          <a:ln w="12700">
            <a:miter lim="400000"/>
          </a:ln>
        </p:spPr>
      </p:pic>
      <p:sp>
        <p:nvSpPr>
          <p:cNvPr id="86" name="Rectangle 6"/>
          <p:cNvSpPr/>
          <p:nvPr/>
        </p:nvSpPr>
        <p:spPr>
          <a:xfrm>
            <a:off x="5617581" y="0"/>
            <a:ext cx="6574420" cy="6858000"/>
          </a:xfrm>
          <a:prstGeom prst="rect">
            <a:avLst/>
          </a:prstGeom>
          <a:solidFill>
            <a:schemeClr val="accent6"/>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87" name="Picture Placeholder 8"/>
          <p:cNvSpPr>
            <a:spLocks noGrp="1"/>
          </p:cNvSpPr>
          <p:nvPr>
            <p:ph type="pic" idx="13"/>
          </p:nvPr>
        </p:nvSpPr>
        <p:spPr>
          <a:xfrm>
            <a:off x="5981700" y="355601"/>
            <a:ext cx="5850467" cy="6151033"/>
          </a:xfrm>
          <a:prstGeom prst="rect">
            <a:avLst/>
          </a:prstGeom>
        </p:spPr>
        <p:txBody>
          <a:bodyPr lIns="91439" tIns="45719" rIns="91439" bIns="45719">
            <a:noAutofit/>
          </a:bodyPr>
          <a:lstStyle/>
          <a:p>
            <a:endParaRP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269761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Slide Opt2">
    <p:spTree>
      <p:nvGrpSpPr>
        <p:cNvPr id="1" name=""/>
        <p:cNvGrpSpPr/>
        <p:nvPr/>
      </p:nvGrpSpPr>
      <p:grpSpPr>
        <a:xfrm>
          <a:off x="0" y="0"/>
          <a:ext cx="0" cy="0"/>
          <a:chOff x="0" y="0"/>
          <a:chExt cx="0" cy="0"/>
        </a:xfrm>
      </p:grpSpPr>
      <p:sp>
        <p:nvSpPr>
          <p:cNvPr id="95" name="Title Text"/>
          <p:cNvSpPr txBox="1">
            <a:spLocks noGrp="1"/>
          </p:cNvSpPr>
          <p:nvPr>
            <p:ph type="title"/>
          </p:nvPr>
        </p:nvSpPr>
        <p:spPr>
          <a:xfrm>
            <a:off x="429684" y="436363"/>
            <a:ext cx="4613371" cy="1646296"/>
          </a:xfrm>
          <a:prstGeom prst="rect">
            <a:avLst/>
          </a:prstGeom>
        </p:spPr>
        <p:txBody>
          <a:bodyPr/>
          <a:lstStyle>
            <a:lvl1pPr>
              <a:lnSpc>
                <a:spcPts val="6667"/>
              </a:lnSpc>
              <a:defRPr sz="7200" cap="all">
                <a:latin typeface="Druk"/>
                <a:ea typeface="Druk"/>
                <a:cs typeface="Druk"/>
                <a:sym typeface="Druk"/>
              </a:defRPr>
            </a:lvl1pPr>
          </a:lstStyle>
          <a:p>
            <a:r>
              <a:t>Title Text</a:t>
            </a:r>
          </a:p>
        </p:txBody>
      </p:sp>
      <p:sp>
        <p:nvSpPr>
          <p:cNvPr id="96" name="Body Level One…"/>
          <p:cNvSpPr txBox="1">
            <a:spLocks noGrp="1"/>
          </p:cNvSpPr>
          <p:nvPr>
            <p:ph type="body" sz="quarter" idx="1"/>
          </p:nvPr>
        </p:nvSpPr>
        <p:spPr>
          <a:xfrm>
            <a:off x="429685" y="1966313"/>
            <a:ext cx="4627036" cy="1752601"/>
          </a:xfrm>
          <a:prstGeom prst="rect">
            <a:avLst/>
          </a:prstGeom>
        </p:spPr>
        <p:txBody>
          <a:bodyPr/>
          <a:lstStyle>
            <a:lvl1pPr marL="0" indent="0">
              <a:lnSpc>
                <a:spcPts val="4000"/>
              </a:lnSpc>
              <a:buClrTx/>
              <a:buSzTx/>
              <a:buFontTx/>
              <a:buNone/>
              <a:defRPr sz="3467" spc="27">
                <a:latin typeface="Geller Headline"/>
                <a:ea typeface="Geller Headline"/>
                <a:cs typeface="Geller Headline"/>
                <a:sym typeface="Geller Headline"/>
              </a:defRPr>
            </a:lvl1pPr>
            <a:lvl2pPr marL="0" indent="0">
              <a:lnSpc>
                <a:spcPts val="4000"/>
              </a:lnSpc>
              <a:buClrTx/>
              <a:buSzTx/>
              <a:buFontTx/>
              <a:buNone/>
              <a:defRPr sz="3467" spc="27">
                <a:latin typeface="Geller Headline"/>
                <a:ea typeface="Geller Headline"/>
                <a:cs typeface="Geller Headline"/>
                <a:sym typeface="Geller Headline"/>
              </a:defRPr>
            </a:lvl2pPr>
            <a:lvl3pPr>
              <a:lnSpc>
                <a:spcPts val="4000"/>
              </a:lnSpc>
              <a:buClrTx/>
              <a:buFontTx/>
              <a:defRPr sz="3467" spc="27">
                <a:latin typeface="Geller Headline"/>
                <a:ea typeface="Geller Headline"/>
                <a:cs typeface="Geller Headline"/>
                <a:sym typeface="Geller Headline"/>
              </a:defRPr>
            </a:lvl3pPr>
            <a:lvl4pPr>
              <a:lnSpc>
                <a:spcPts val="4000"/>
              </a:lnSpc>
              <a:buClrTx/>
              <a:buFontTx/>
              <a:defRPr sz="3467" spc="27">
                <a:latin typeface="Geller Headline"/>
                <a:ea typeface="Geller Headline"/>
                <a:cs typeface="Geller Headline"/>
                <a:sym typeface="Geller Headline"/>
              </a:defRPr>
            </a:lvl4pPr>
            <a:lvl5pPr>
              <a:lnSpc>
                <a:spcPts val="4000"/>
              </a:lnSpc>
              <a:buClrTx/>
              <a:buFontTx/>
              <a:defRPr sz="3467"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pic>
        <p:nvPicPr>
          <p:cNvPr id="97" name="Picture 4" descr="Picture 4"/>
          <p:cNvPicPr>
            <a:picLocks noChangeAspect="1"/>
          </p:cNvPicPr>
          <p:nvPr/>
        </p:nvPicPr>
        <p:blipFill>
          <a:blip r:embed="rId2"/>
          <a:stretch>
            <a:fillRect/>
          </a:stretch>
        </p:blipFill>
        <p:spPr>
          <a:xfrm>
            <a:off x="425376" y="5682446"/>
            <a:ext cx="1320003" cy="764479"/>
          </a:xfrm>
          <a:prstGeom prst="rect">
            <a:avLst/>
          </a:prstGeom>
          <a:ln w="12700">
            <a:miter lim="400000"/>
          </a:ln>
        </p:spPr>
      </p:pic>
      <p:sp>
        <p:nvSpPr>
          <p:cNvPr id="98" name="Picture Placeholder 8"/>
          <p:cNvSpPr>
            <a:spLocks noGrp="1"/>
          </p:cNvSpPr>
          <p:nvPr>
            <p:ph type="pic" idx="13"/>
          </p:nvPr>
        </p:nvSpPr>
        <p:spPr>
          <a:xfrm>
            <a:off x="5981700" y="355601"/>
            <a:ext cx="5850467" cy="6151033"/>
          </a:xfrm>
          <a:prstGeom prst="rect">
            <a:avLst/>
          </a:prstGeom>
        </p:spPr>
        <p:txBody>
          <a:bodyPr lIns="91439" tIns="45719" rIns="91439" bIns="45719">
            <a:noAutofit/>
          </a:bodyPr>
          <a:lstStyle/>
          <a:p>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460892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F7E54-6A97-2AC2-8832-21B8F1D383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159DBD-E0D3-A368-47B2-4049B57A21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0EA92C-CEC7-EA12-49BA-5647B4865CBE}"/>
              </a:ext>
            </a:extLst>
          </p:cNvPr>
          <p:cNvSpPr>
            <a:spLocks noGrp="1"/>
          </p:cNvSpPr>
          <p:nvPr>
            <p:ph type="dt" sz="half" idx="10"/>
          </p:nvPr>
        </p:nvSpPr>
        <p:spPr/>
        <p:txBody>
          <a:bodyPr/>
          <a:lstStyle/>
          <a:p>
            <a:fld id="{875A1777-6709-4EC6-9CEC-CB33370DBD66}" type="datetimeFigureOut">
              <a:rPr lang="en-US" smtClean="0"/>
              <a:t>9/3/2023</a:t>
            </a:fld>
            <a:endParaRPr lang="en-US"/>
          </a:p>
        </p:txBody>
      </p:sp>
      <p:sp>
        <p:nvSpPr>
          <p:cNvPr id="5" name="Footer Placeholder 4">
            <a:extLst>
              <a:ext uri="{FF2B5EF4-FFF2-40B4-BE49-F238E27FC236}">
                <a16:creationId xmlns:a16="http://schemas.microsoft.com/office/drawing/2014/main" id="{B195D544-6B5C-1DE1-ACDD-FF9190E5E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A335F-CD57-9274-D829-568EA0C67381}"/>
              </a:ext>
            </a:extLst>
          </p:cNvPr>
          <p:cNvSpPr>
            <a:spLocks noGrp="1"/>
          </p:cNvSpPr>
          <p:nvPr>
            <p:ph type="sldNum" sz="quarter" idx="12"/>
          </p:nvPr>
        </p:nvSpPr>
        <p:spPr/>
        <p:txBody>
          <a:bodyPr/>
          <a:lstStyle/>
          <a:p>
            <a:fld id="{FCE2BCA9-0A94-4AA2-B785-F6E781D66A92}" type="slidenum">
              <a:rPr lang="en-US" smtClean="0"/>
              <a:t>‹#›</a:t>
            </a:fld>
            <a:endParaRPr lang="en-US"/>
          </a:p>
        </p:txBody>
      </p:sp>
    </p:spTree>
    <p:extLst>
      <p:ext uri="{BB962C8B-B14F-4D97-AF65-F5344CB8AC3E}">
        <p14:creationId xmlns:p14="http://schemas.microsoft.com/office/powerpoint/2010/main" val="4005179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Slide Yellow Border">
    <p:spTree>
      <p:nvGrpSpPr>
        <p:cNvPr id="1" name=""/>
        <p:cNvGrpSpPr/>
        <p:nvPr/>
      </p:nvGrpSpPr>
      <p:grpSpPr>
        <a:xfrm>
          <a:off x="0" y="0"/>
          <a:ext cx="0" cy="0"/>
          <a:chOff x="0" y="0"/>
          <a:chExt cx="0" cy="0"/>
        </a:xfrm>
      </p:grpSpPr>
      <p:sp>
        <p:nvSpPr>
          <p:cNvPr id="106" name="Rectangle 6"/>
          <p:cNvSpPr/>
          <p:nvPr/>
        </p:nvSpPr>
        <p:spPr>
          <a:xfrm>
            <a:off x="2" y="0"/>
            <a:ext cx="12192001" cy="6858000"/>
          </a:xfrm>
          <a:prstGeom prst="rect">
            <a:avLst/>
          </a:prstGeom>
          <a:solidFill>
            <a:srgbClr val="FFA600"/>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107" name="Rectangle 5"/>
          <p:cNvSpPr/>
          <p:nvPr/>
        </p:nvSpPr>
        <p:spPr>
          <a:xfrm>
            <a:off x="357718" y="355601"/>
            <a:ext cx="11474449" cy="6151033"/>
          </a:xfrm>
          <a:prstGeom prst="rect">
            <a:avLst/>
          </a:prstGeom>
          <a:solidFill>
            <a:srgbClr val="FFFFFF"/>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108" name="Title Text"/>
          <p:cNvSpPr txBox="1">
            <a:spLocks noGrp="1"/>
          </p:cNvSpPr>
          <p:nvPr>
            <p:ph type="title"/>
          </p:nvPr>
        </p:nvSpPr>
        <p:spPr>
          <a:xfrm>
            <a:off x="714691" y="721378"/>
            <a:ext cx="4613375" cy="1646293"/>
          </a:xfrm>
          <a:prstGeom prst="rect">
            <a:avLst/>
          </a:prstGeom>
        </p:spPr>
        <p:txBody>
          <a:bodyPr/>
          <a:lstStyle>
            <a:lvl1pPr>
              <a:lnSpc>
                <a:spcPts val="6667"/>
              </a:lnSpc>
              <a:defRPr sz="7200" cap="all">
                <a:latin typeface="Druk"/>
                <a:ea typeface="Druk"/>
                <a:cs typeface="Druk"/>
                <a:sym typeface="Druk"/>
              </a:defRPr>
            </a:lvl1pPr>
          </a:lstStyle>
          <a:p>
            <a:r>
              <a:t>Title Text</a:t>
            </a:r>
          </a:p>
        </p:txBody>
      </p:sp>
      <p:sp>
        <p:nvSpPr>
          <p:cNvPr id="109" name="Body Level One…"/>
          <p:cNvSpPr txBox="1">
            <a:spLocks noGrp="1"/>
          </p:cNvSpPr>
          <p:nvPr>
            <p:ph type="body" sz="quarter" idx="1"/>
          </p:nvPr>
        </p:nvSpPr>
        <p:spPr>
          <a:xfrm>
            <a:off x="714691" y="2251332"/>
            <a:ext cx="4627036" cy="1752603"/>
          </a:xfrm>
          <a:prstGeom prst="rect">
            <a:avLst/>
          </a:prstGeom>
        </p:spPr>
        <p:txBody>
          <a:bodyPr/>
          <a:lstStyle>
            <a:lvl1pPr marL="0" indent="0">
              <a:lnSpc>
                <a:spcPts val="4000"/>
              </a:lnSpc>
              <a:buClrTx/>
              <a:buSzTx/>
              <a:buFontTx/>
              <a:buNone/>
              <a:defRPr sz="3467" spc="27">
                <a:latin typeface="Geller Headline"/>
                <a:ea typeface="Geller Headline"/>
                <a:cs typeface="Geller Headline"/>
                <a:sym typeface="Geller Headline"/>
              </a:defRPr>
            </a:lvl1pPr>
            <a:lvl2pPr marL="0" indent="0">
              <a:lnSpc>
                <a:spcPts val="4000"/>
              </a:lnSpc>
              <a:buClrTx/>
              <a:buSzTx/>
              <a:buFontTx/>
              <a:buNone/>
              <a:defRPr sz="3467" spc="27">
                <a:latin typeface="Geller Headline"/>
                <a:ea typeface="Geller Headline"/>
                <a:cs typeface="Geller Headline"/>
                <a:sym typeface="Geller Headline"/>
              </a:defRPr>
            </a:lvl2pPr>
            <a:lvl3pPr>
              <a:lnSpc>
                <a:spcPts val="4000"/>
              </a:lnSpc>
              <a:buClrTx/>
              <a:buFontTx/>
              <a:defRPr sz="3467" spc="27">
                <a:latin typeface="Geller Headline"/>
                <a:ea typeface="Geller Headline"/>
                <a:cs typeface="Geller Headline"/>
                <a:sym typeface="Geller Headline"/>
              </a:defRPr>
            </a:lvl3pPr>
            <a:lvl4pPr>
              <a:lnSpc>
                <a:spcPts val="4000"/>
              </a:lnSpc>
              <a:buClrTx/>
              <a:buFontTx/>
              <a:defRPr sz="3467" spc="27">
                <a:latin typeface="Geller Headline"/>
                <a:ea typeface="Geller Headline"/>
                <a:cs typeface="Geller Headline"/>
                <a:sym typeface="Geller Headline"/>
              </a:defRPr>
            </a:lvl4pPr>
            <a:lvl5pPr>
              <a:lnSpc>
                <a:spcPts val="4000"/>
              </a:lnSpc>
              <a:buClrTx/>
              <a:buFontTx/>
              <a:defRPr sz="3467"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pic>
        <p:nvPicPr>
          <p:cNvPr id="110" name="Picture 4" descr="Picture 4"/>
          <p:cNvPicPr>
            <a:picLocks noChangeAspect="1"/>
          </p:cNvPicPr>
          <p:nvPr/>
        </p:nvPicPr>
        <p:blipFill>
          <a:blip r:embed="rId2"/>
          <a:stretch>
            <a:fillRect/>
          </a:stretch>
        </p:blipFill>
        <p:spPr>
          <a:xfrm>
            <a:off x="702467" y="5381606"/>
            <a:ext cx="1320003" cy="764477"/>
          </a:xfrm>
          <a:prstGeom prst="rect">
            <a:avLst/>
          </a:prstGeom>
          <a:ln w="12700">
            <a:miter lim="400000"/>
          </a:ln>
        </p:spPr>
      </p:pic>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469088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Slide Turquoise Border">
    <p:spTree>
      <p:nvGrpSpPr>
        <p:cNvPr id="1" name=""/>
        <p:cNvGrpSpPr/>
        <p:nvPr/>
      </p:nvGrpSpPr>
      <p:grpSpPr>
        <a:xfrm>
          <a:off x="0" y="0"/>
          <a:ext cx="0" cy="0"/>
          <a:chOff x="0" y="0"/>
          <a:chExt cx="0" cy="0"/>
        </a:xfrm>
      </p:grpSpPr>
      <p:sp>
        <p:nvSpPr>
          <p:cNvPr id="118" name="Rectangle 6"/>
          <p:cNvSpPr/>
          <p:nvPr/>
        </p:nvSpPr>
        <p:spPr>
          <a:xfrm>
            <a:off x="2" y="0"/>
            <a:ext cx="12192001" cy="6858000"/>
          </a:xfrm>
          <a:prstGeom prst="rect">
            <a:avLst/>
          </a:prstGeom>
          <a:solidFill>
            <a:schemeClr val="accent1"/>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119" name="Rectangle 5"/>
          <p:cNvSpPr/>
          <p:nvPr/>
        </p:nvSpPr>
        <p:spPr>
          <a:xfrm>
            <a:off x="357718" y="355601"/>
            <a:ext cx="11474449" cy="6151033"/>
          </a:xfrm>
          <a:prstGeom prst="rect">
            <a:avLst/>
          </a:prstGeom>
          <a:solidFill>
            <a:srgbClr val="FFFFFF"/>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120" name="Title Text"/>
          <p:cNvSpPr txBox="1">
            <a:spLocks noGrp="1"/>
          </p:cNvSpPr>
          <p:nvPr>
            <p:ph type="title"/>
          </p:nvPr>
        </p:nvSpPr>
        <p:spPr>
          <a:xfrm>
            <a:off x="714691" y="721378"/>
            <a:ext cx="4613375" cy="1646293"/>
          </a:xfrm>
          <a:prstGeom prst="rect">
            <a:avLst/>
          </a:prstGeom>
        </p:spPr>
        <p:txBody>
          <a:bodyPr/>
          <a:lstStyle>
            <a:lvl1pPr>
              <a:lnSpc>
                <a:spcPts val="6667"/>
              </a:lnSpc>
              <a:defRPr sz="7200" cap="all">
                <a:latin typeface="Druk"/>
                <a:ea typeface="Druk"/>
                <a:cs typeface="Druk"/>
                <a:sym typeface="Druk"/>
              </a:defRPr>
            </a:lvl1pPr>
          </a:lstStyle>
          <a:p>
            <a:r>
              <a:t>Title Text</a:t>
            </a:r>
          </a:p>
        </p:txBody>
      </p:sp>
      <p:sp>
        <p:nvSpPr>
          <p:cNvPr id="121" name="Body Level One…"/>
          <p:cNvSpPr txBox="1">
            <a:spLocks noGrp="1"/>
          </p:cNvSpPr>
          <p:nvPr>
            <p:ph type="body" sz="quarter" idx="1"/>
          </p:nvPr>
        </p:nvSpPr>
        <p:spPr>
          <a:xfrm>
            <a:off x="714691" y="2251332"/>
            <a:ext cx="4627036" cy="1752603"/>
          </a:xfrm>
          <a:prstGeom prst="rect">
            <a:avLst/>
          </a:prstGeom>
        </p:spPr>
        <p:txBody>
          <a:bodyPr/>
          <a:lstStyle>
            <a:lvl1pPr marL="0" indent="0">
              <a:lnSpc>
                <a:spcPts val="4000"/>
              </a:lnSpc>
              <a:buClrTx/>
              <a:buSzTx/>
              <a:buFontTx/>
              <a:buNone/>
              <a:defRPr sz="3467" spc="27">
                <a:latin typeface="Geller Headline"/>
                <a:ea typeface="Geller Headline"/>
                <a:cs typeface="Geller Headline"/>
                <a:sym typeface="Geller Headline"/>
              </a:defRPr>
            </a:lvl1pPr>
            <a:lvl2pPr marL="0" indent="0">
              <a:lnSpc>
                <a:spcPts val="4000"/>
              </a:lnSpc>
              <a:buClrTx/>
              <a:buSzTx/>
              <a:buFontTx/>
              <a:buNone/>
              <a:defRPr sz="3467" spc="27">
                <a:latin typeface="Geller Headline"/>
                <a:ea typeface="Geller Headline"/>
                <a:cs typeface="Geller Headline"/>
                <a:sym typeface="Geller Headline"/>
              </a:defRPr>
            </a:lvl2pPr>
            <a:lvl3pPr>
              <a:lnSpc>
                <a:spcPts val="4000"/>
              </a:lnSpc>
              <a:buClrTx/>
              <a:buFontTx/>
              <a:defRPr sz="3467" spc="27">
                <a:latin typeface="Geller Headline"/>
                <a:ea typeface="Geller Headline"/>
                <a:cs typeface="Geller Headline"/>
                <a:sym typeface="Geller Headline"/>
              </a:defRPr>
            </a:lvl3pPr>
            <a:lvl4pPr>
              <a:lnSpc>
                <a:spcPts val="4000"/>
              </a:lnSpc>
              <a:buClrTx/>
              <a:buFontTx/>
              <a:defRPr sz="3467" spc="27">
                <a:latin typeface="Geller Headline"/>
                <a:ea typeface="Geller Headline"/>
                <a:cs typeface="Geller Headline"/>
                <a:sym typeface="Geller Headline"/>
              </a:defRPr>
            </a:lvl4pPr>
            <a:lvl5pPr>
              <a:lnSpc>
                <a:spcPts val="4000"/>
              </a:lnSpc>
              <a:buClrTx/>
              <a:buFontTx/>
              <a:defRPr sz="3467"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pic>
        <p:nvPicPr>
          <p:cNvPr id="122" name="Picture 4" descr="Picture 4"/>
          <p:cNvPicPr>
            <a:picLocks noChangeAspect="1"/>
          </p:cNvPicPr>
          <p:nvPr/>
        </p:nvPicPr>
        <p:blipFill>
          <a:blip r:embed="rId2"/>
          <a:stretch>
            <a:fillRect/>
          </a:stretch>
        </p:blipFill>
        <p:spPr>
          <a:xfrm>
            <a:off x="702467" y="5381606"/>
            <a:ext cx="1320003" cy="764477"/>
          </a:xfrm>
          <a:prstGeom prst="rect">
            <a:avLst/>
          </a:prstGeom>
          <a:ln w="12700">
            <a:miter lim="400000"/>
          </a:ln>
        </p:spPr>
      </p:pic>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8261626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Slide Dk Blue Border">
    <p:spTree>
      <p:nvGrpSpPr>
        <p:cNvPr id="1" name=""/>
        <p:cNvGrpSpPr/>
        <p:nvPr/>
      </p:nvGrpSpPr>
      <p:grpSpPr>
        <a:xfrm>
          <a:off x="0" y="0"/>
          <a:ext cx="0" cy="0"/>
          <a:chOff x="0" y="0"/>
          <a:chExt cx="0" cy="0"/>
        </a:xfrm>
      </p:grpSpPr>
      <p:sp>
        <p:nvSpPr>
          <p:cNvPr id="130" name="Rectangle 6"/>
          <p:cNvSpPr/>
          <p:nvPr/>
        </p:nvSpPr>
        <p:spPr>
          <a:xfrm>
            <a:off x="2" y="0"/>
            <a:ext cx="12192001" cy="6858000"/>
          </a:xfrm>
          <a:prstGeom prst="rect">
            <a:avLst/>
          </a:prstGeom>
          <a:solidFill>
            <a:schemeClr val="accent2"/>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131" name="Rectangle 5"/>
          <p:cNvSpPr/>
          <p:nvPr/>
        </p:nvSpPr>
        <p:spPr>
          <a:xfrm>
            <a:off x="357718" y="355601"/>
            <a:ext cx="11474449" cy="6151033"/>
          </a:xfrm>
          <a:prstGeom prst="rect">
            <a:avLst/>
          </a:prstGeom>
          <a:solidFill>
            <a:srgbClr val="FFFFFF"/>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132" name="Title Text"/>
          <p:cNvSpPr txBox="1">
            <a:spLocks noGrp="1"/>
          </p:cNvSpPr>
          <p:nvPr>
            <p:ph type="title"/>
          </p:nvPr>
        </p:nvSpPr>
        <p:spPr>
          <a:xfrm>
            <a:off x="714691" y="721378"/>
            <a:ext cx="4613375" cy="1646293"/>
          </a:xfrm>
          <a:prstGeom prst="rect">
            <a:avLst/>
          </a:prstGeom>
        </p:spPr>
        <p:txBody>
          <a:bodyPr/>
          <a:lstStyle>
            <a:lvl1pPr>
              <a:lnSpc>
                <a:spcPts val="6667"/>
              </a:lnSpc>
              <a:defRPr sz="7200" cap="all">
                <a:latin typeface="Druk"/>
                <a:ea typeface="Druk"/>
                <a:cs typeface="Druk"/>
                <a:sym typeface="Druk"/>
              </a:defRPr>
            </a:lvl1pPr>
          </a:lstStyle>
          <a:p>
            <a:r>
              <a:t>Title Text</a:t>
            </a:r>
          </a:p>
        </p:txBody>
      </p:sp>
      <p:sp>
        <p:nvSpPr>
          <p:cNvPr id="133" name="Body Level One…"/>
          <p:cNvSpPr txBox="1">
            <a:spLocks noGrp="1"/>
          </p:cNvSpPr>
          <p:nvPr>
            <p:ph type="body" sz="quarter" idx="1"/>
          </p:nvPr>
        </p:nvSpPr>
        <p:spPr>
          <a:xfrm>
            <a:off x="714691" y="2251332"/>
            <a:ext cx="4627036" cy="1752603"/>
          </a:xfrm>
          <a:prstGeom prst="rect">
            <a:avLst/>
          </a:prstGeom>
        </p:spPr>
        <p:txBody>
          <a:bodyPr/>
          <a:lstStyle>
            <a:lvl1pPr marL="0" indent="0">
              <a:lnSpc>
                <a:spcPts val="4000"/>
              </a:lnSpc>
              <a:buClrTx/>
              <a:buSzTx/>
              <a:buFontTx/>
              <a:buNone/>
              <a:defRPr sz="3467" spc="27">
                <a:latin typeface="Geller Headline"/>
                <a:ea typeface="Geller Headline"/>
                <a:cs typeface="Geller Headline"/>
                <a:sym typeface="Geller Headline"/>
              </a:defRPr>
            </a:lvl1pPr>
            <a:lvl2pPr marL="0" indent="0">
              <a:lnSpc>
                <a:spcPts val="4000"/>
              </a:lnSpc>
              <a:buClrTx/>
              <a:buSzTx/>
              <a:buFontTx/>
              <a:buNone/>
              <a:defRPr sz="3467" spc="27">
                <a:latin typeface="Geller Headline"/>
                <a:ea typeface="Geller Headline"/>
                <a:cs typeface="Geller Headline"/>
                <a:sym typeface="Geller Headline"/>
              </a:defRPr>
            </a:lvl2pPr>
            <a:lvl3pPr>
              <a:lnSpc>
                <a:spcPts val="4000"/>
              </a:lnSpc>
              <a:buClrTx/>
              <a:buFontTx/>
              <a:defRPr sz="3467" spc="27">
                <a:latin typeface="Geller Headline"/>
                <a:ea typeface="Geller Headline"/>
                <a:cs typeface="Geller Headline"/>
                <a:sym typeface="Geller Headline"/>
              </a:defRPr>
            </a:lvl3pPr>
            <a:lvl4pPr>
              <a:lnSpc>
                <a:spcPts val="4000"/>
              </a:lnSpc>
              <a:buClrTx/>
              <a:buFontTx/>
              <a:defRPr sz="3467" spc="27">
                <a:latin typeface="Geller Headline"/>
                <a:ea typeface="Geller Headline"/>
                <a:cs typeface="Geller Headline"/>
                <a:sym typeface="Geller Headline"/>
              </a:defRPr>
            </a:lvl4pPr>
            <a:lvl5pPr>
              <a:lnSpc>
                <a:spcPts val="4000"/>
              </a:lnSpc>
              <a:buClrTx/>
              <a:buFontTx/>
              <a:defRPr sz="3467"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pic>
        <p:nvPicPr>
          <p:cNvPr id="134" name="Picture 4" descr="Picture 4"/>
          <p:cNvPicPr>
            <a:picLocks noChangeAspect="1"/>
          </p:cNvPicPr>
          <p:nvPr/>
        </p:nvPicPr>
        <p:blipFill>
          <a:blip r:embed="rId2"/>
          <a:stretch>
            <a:fillRect/>
          </a:stretch>
        </p:blipFill>
        <p:spPr>
          <a:xfrm>
            <a:off x="702467" y="5381606"/>
            <a:ext cx="1320003" cy="764477"/>
          </a:xfrm>
          <a:prstGeom prst="rect">
            <a:avLst/>
          </a:prstGeom>
          <a:ln w="12700">
            <a:miter lim="400000"/>
          </a:ln>
        </p:spPr>
      </p:pic>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177973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Slide Pink Border">
    <p:spTree>
      <p:nvGrpSpPr>
        <p:cNvPr id="1" name=""/>
        <p:cNvGrpSpPr/>
        <p:nvPr/>
      </p:nvGrpSpPr>
      <p:grpSpPr>
        <a:xfrm>
          <a:off x="0" y="0"/>
          <a:ext cx="0" cy="0"/>
          <a:chOff x="0" y="0"/>
          <a:chExt cx="0" cy="0"/>
        </a:xfrm>
      </p:grpSpPr>
      <p:sp>
        <p:nvSpPr>
          <p:cNvPr id="142" name="Rectangle 6"/>
          <p:cNvSpPr/>
          <p:nvPr/>
        </p:nvSpPr>
        <p:spPr>
          <a:xfrm>
            <a:off x="2" y="0"/>
            <a:ext cx="12192001" cy="6858000"/>
          </a:xfrm>
          <a:prstGeom prst="rect">
            <a:avLst/>
          </a:prstGeom>
          <a:solidFill>
            <a:schemeClr val="accent3"/>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143" name="Rectangle 5"/>
          <p:cNvSpPr/>
          <p:nvPr/>
        </p:nvSpPr>
        <p:spPr>
          <a:xfrm>
            <a:off x="357718" y="355601"/>
            <a:ext cx="11474449" cy="6151033"/>
          </a:xfrm>
          <a:prstGeom prst="rect">
            <a:avLst/>
          </a:prstGeom>
          <a:solidFill>
            <a:srgbClr val="FFFFFF"/>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144" name="Title Text"/>
          <p:cNvSpPr txBox="1">
            <a:spLocks noGrp="1"/>
          </p:cNvSpPr>
          <p:nvPr>
            <p:ph type="title"/>
          </p:nvPr>
        </p:nvSpPr>
        <p:spPr>
          <a:xfrm>
            <a:off x="714691" y="721378"/>
            <a:ext cx="4613375" cy="1646293"/>
          </a:xfrm>
          <a:prstGeom prst="rect">
            <a:avLst/>
          </a:prstGeom>
        </p:spPr>
        <p:txBody>
          <a:bodyPr/>
          <a:lstStyle>
            <a:lvl1pPr>
              <a:lnSpc>
                <a:spcPts val="6667"/>
              </a:lnSpc>
              <a:defRPr sz="7200" cap="all">
                <a:latin typeface="Druk"/>
                <a:ea typeface="Druk"/>
                <a:cs typeface="Druk"/>
                <a:sym typeface="Druk"/>
              </a:defRPr>
            </a:lvl1pPr>
          </a:lstStyle>
          <a:p>
            <a:r>
              <a:t>Title Text</a:t>
            </a:r>
          </a:p>
        </p:txBody>
      </p:sp>
      <p:sp>
        <p:nvSpPr>
          <p:cNvPr id="145" name="Body Level One…"/>
          <p:cNvSpPr txBox="1">
            <a:spLocks noGrp="1"/>
          </p:cNvSpPr>
          <p:nvPr>
            <p:ph type="body" sz="quarter" idx="1"/>
          </p:nvPr>
        </p:nvSpPr>
        <p:spPr>
          <a:xfrm>
            <a:off x="714691" y="2251332"/>
            <a:ext cx="4627036" cy="1752603"/>
          </a:xfrm>
          <a:prstGeom prst="rect">
            <a:avLst/>
          </a:prstGeom>
        </p:spPr>
        <p:txBody>
          <a:bodyPr/>
          <a:lstStyle>
            <a:lvl1pPr marL="0" indent="0">
              <a:lnSpc>
                <a:spcPts val="4000"/>
              </a:lnSpc>
              <a:buClrTx/>
              <a:buSzTx/>
              <a:buFontTx/>
              <a:buNone/>
              <a:defRPr sz="3467" spc="27">
                <a:latin typeface="Geller Headline"/>
                <a:ea typeface="Geller Headline"/>
                <a:cs typeface="Geller Headline"/>
                <a:sym typeface="Geller Headline"/>
              </a:defRPr>
            </a:lvl1pPr>
            <a:lvl2pPr marL="0" indent="0">
              <a:lnSpc>
                <a:spcPts val="4000"/>
              </a:lnSpc>
              <a:buClrTx/>
              <a:buSzTx/>
              <a:buFontTx/>
              <a:buNone/>
              <a:defRPr sz="3467" spc="27">
                <a:latin typeface="Geller Headline"/>
                <a:ea typeface="Geller Headline"/>
                <a:cs typeface="Geller Headline"/>
                <a:sym typeface="Geller Headline"/>
              </a:defRPr>
            </a:lvl2pPr>
            <a:lvl3pPr>
              <a:lnSpc>
                <a:spcPts val="4000"/>
              </a:lnSpc>
              <a:buClrTx/>
              <a:buFontTx/>
              <a:defRPr sz="3467" spc="27">
                <a:latin typeface="Geller Headline"/>
                <a:ea typeface="Geller Headline"/>
                <a:cs typeface="Geller Headline"/>
                <a:sym typeface="Geller Headline"/>
              </a:defRPr>
            </a:lvl3pPr>
            <a:lvl4pPr>
              <a:lnSpc>
                <a:spcPts val="4000"/>
              </a:lnSpc>
              <a:buClrTx/>
              <a:buFontTx/>
              <a:defRPr sz="3467" spc="27">
                <a:latin typeface="Geller Headline"/>
                <a:ea typeface="Geller Headline"/>
                <a:cs typeface="Geller Headline"/>
                <a:sym typeface="Geller Headline"/>
              </a:defRPr>
            </a:lvl4pPr>
            <a:lvl5pPr>
              <a:lnSpc>
                <a:spcPts val="4000"/>
              </a:lnSpc>
              <a:buClrTx/>
              <a:buFontTx/>
              <a:defRPr sz="3467"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pic>
        <p:nvPicPr>
          <p:cNvPr id="146" name="Picture 4" descr="Picture 4"/>
          <p:cNvPicPr>
            <a:picLocks noChangeAspect="1"/>
          </p:cNvPicPr>
          <p:nvPr/>
        </p:nvPicPr>
        <p:blipFill>
          <a:blip r:embed="rId2"/>
          <a:stretch>
            <a:fillRect/>
          </a:stretch>
        </p:blipFill>
        <p:spPr>
          <a:xfrm>
            <a:off x="702467" y="5381606"/>
            <a:ext cx="1320003" cy="764477"/>
          </a:xfrm>
          <a:prstGeom prst="rect">
            <a:avLst/>
          </a:prstGeom>
          <a:ln w="12700">
            <a:miter lim="400000"/>
          </a:ln>
        </p:spPr>
      </p:pic>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544836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Slide Green Border">
    <p:spTree>
      <p:nvGrpSpPr>
        <p:cNvPr id="1" name=""/>
        <p:cNvGrpSpPr/>
        <p:nvPr/>
      </p:nvGrpSpPr>
      <p:grpSpPr>
        <a:xfrm>
          <a:off x="0" y="0"/>
          <a:ext cx="0" cy="0"/>
          <a:chOff x="0" y="0"/>
          <a:chExt cx="0" cy="0"/>
        </a:xfrm>
      </p:grpSpPr>
      <p:sp>
        <p:nvSpPr>
          <p:cNvPr id="154" name="Rectangle 6"/>
          <p:cNvSpPr/>
          <p:nvPr/>
        </p:nvSpPr>
        <p:spPr>
          <a:xfrm>
            <a:off x="2" y="0"/>
            <a:ext cx="12192001" cy="6858000"/>
          </a:xfrm>
          <a:prstGeom prst="rect">
            <a:avLst/>
          </a:prstGeom>
          <a:solidFill>
            <a:schemeClr val="accent4"/>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155" name="Rectangle 5"/>
          <p:cNvSpPr/>
          <p:nvPr/>
        </p:nvSpPr>
        <p:spPr>
          <a:xfrm>
            <a:off x="357718" y="355601"/>
            <a:ext cx="11474449" cy="6151033"/>
          </a:xfrm>
          <a:prstGeom prst="rect">
            <a:avLst/>
          </a:prstGeom>
          <a:solidFill>
            <a:srgbClr val="FFFFFF"/>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156" name="Title Text"/>
          <p:cNvSpPr txBox="1">
            <a:spLocks noGrp="1"/>
          </p:cNvSpPr>
          <p:nvPr>
            <p:ph type="title"/>
          </p:nvPr>
        </p:nvSpPr>
        <p:spPr>
          <a:xfrm>
            <a:off x="714691" y="721378"/>
            <a:ext cx="4613375" cy="1646293"/>
          </a:xfrm>
          <a:prstGeom prst="rect">
            <a:avLst/>
          </a:prstGeom>
        </p:spPr>
        <p:txBody>
          <a:bodyPr/>
          <a:lstStyle>
            <a:lvl1pPr>
              <a:lnSpc>
                <a:spcPts val="6667"/>
              </a:lnSpc>
              <a:defRPr sz="7200" cap="all">
                <a:latin typeface="Druk"/>
                <a:ea typeface="Druk"/>
                <a:cs typeface="Druk"/>
                <a:sym typeface="Druk"/>
              </a:defRPr>
            </a:lvl1pPr>
          </a:lstStyle>
          <a:p>
            <a:r>
              <a:t>Title Text</a:t>
            </a:r>
          </a:p>
        </p:txBody>
      </p:sp>
      <p:sp>
        <p:nvSpPr>
          <p:cNvPr id="157" name="Body Level One…"/>
          <p:cNvSpPr txBox="1">
            <a:spLocks noGrp="1"/>
          </p:cNvSpPr>
          <p:nvPr>
            <p:ph type="body" sz="quarter" idx="1"/>
          </p:nvPr>
        </p:nvSpPr>
        <p:spPr>
          <a:xfrm>
            <a:off x="714691" y="2251332"/>
            <a:ext cx="4627036" cy="1752603"/>
          </a:xfrm>
          <a:prstGeom prst="rect">
            <a:avLst/>
          </a:prstGeom>
        </p:spPr>
        <p:txBody>
          <a:bodyPr/>
          <a:lstStyle>
            <a:lvl1pPr marL="0" indent="0">
              <a:lnSpc>
                <a:spcPts val="4000"/>
              </a:lnSpc>
              <a:buClrTx/>
              <a:buSzTx/>
              <a:buFontTx/>
              <a:buNone/>
              <a:defRPr sz="3467" spc="27">
                <a:latin typeface="Geller Headline"/>
                <a:ea typeface="Geller Headline"/>
                <a:cs typeface="Geller Headline"/>
                <a:sym typeface="Geller Headline"/>
              </a:defRPr>
            </a:lvl1pPr>
            <a:lvl2pPr marL="0" indent="0">
              <a:lnSpc>
                <a:spcPts val="4000"/>
              </a:lnSpc>
              <a:buClrTx/>
              <a:buSzTx/>
              <a:buFontTx/>
              <a:buNone/>
              <a:defRPr sz="3467" spc="27">
                <a:latin typeface="Geller Headline"/>
                <a:ea typeface="Geller Headline"/>
                <a:cs typeface="Geller Headline"/>
                <a:sym typeface="Geller Headline"/>
              </a:defRPr>
            </a:lvl2pPr>
            <a:lvl3pPr>
              <a:lnSpc>
                <a:spcPts val="4000"/>
              </a:lnSpc>
              <a:buClrTx/>
              <a:buFontTx/>
              <a:defRPr sz="3467" spc="27">
                <a:latin typeface="Geller Headline"/>
                <a:ea typeface="Geller Headline"/>
                <a:cs typeface="Geller Headline"/>
                <a:sym typeface="Geller Headline"/>
              </a:defRPr>
            </a:lvl3pPr>
            <a:lvl4pPr>
              <a:lnSpc>
                <a:spcPts val="4000"/>
              </a:lnSpc>
              <a:buClrTx/>
              <a:buFontTx/>
              <a:defRPr sz="3467" spc="27">
                <a:latin typeface="Geller Headline"/>
                <a:ea typeface="Geller Headline"/>
                <a:cs typeface="Geller Headline"/>
                <a:sym typeface="Geller Headline"/>
              </a:defRPr>
            </a:lvl4pPr>
            <a:lvl5pPr>
              <a:lnSpc>
                <a:spcPts val="4000"/>
              </a:lnSpc>
              <a:buClrTx/>
              <a:buFontTx/>
              <a:defRPr sz="3467"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pic>
        <p:nvPicPr>
          <p:cNvPr id="158" name="Picture 4" descr="Picture 4"/>
          <p:cNvPicPr>
            <a:picLocks noChangeAspect="1"/>
          </p:cNvPicPr>
          <p:nvPr/>
        </p:nvPicPr>
        <p:blipFill>
          <a:blip r:embed="rId2"/>
          <a:stretch>
            <a:fillRect/>
          </a:stretch>
        </p:blipFill>
        <p:spPr>
          <a:xfrm>
            <a:off x="702467" y="5381606"/>
            <a:ext cx="1320003" cy="764477"/>
          </a:xfrm>
          <a:prstGeom prst="rect">
            <a:avLst/>
          </a:prstGeom>
          <a:ln w="12700">
            <a:miter lim="400000"/>
          </a:ln>
        </p:spPr>
      </p:pic>
      <p:sp>
        <p:nvSpPr>
          <p:cNvPr id="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932582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Slide Blue Border">
    <p:spTree>
      <p:nvGrpSpPr>
        <p:cNvPr id="1" name=""/>
        <p:cNvGrpSpPr/>
        <p:nvPr/>
      </p:nvGrpSpPr>
      <p:grpSpPr>
        <a:xfrm>
          <a:off x="0" y="0"/>
          <a:ext cx="0" cy="0"/>
          <a:chOff x="0" y="0"/>
          <a:chExt cx="0" cy="0"/>
        </a:xfrm>
      </p:grpSpPr>
      <p:sp>
        <p:nvSpPr>
          <p:cNvPr id="166" name="Rectangle 6"/>
          <p:cNvSpPr/>
          <p:nvPr/>
        </p:nvSpPr>
        <p:spPr>
          <a:xfrm>
            <a:off x="2" y="0"/>
            <a:ext cx="12192001" cy="6858000"/>
          </a:xfrm>
          <a:prstGeom prst="rect">
            <a:avLst/>
          </a:prstGeom>
          <a:solidFill>
            <a:schemeClr val="accent5"/>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167" name="Rectangle 5"/>
          <p:cNvSpPr/>
          <p:nvPr/>
        </p:nvSpPr>
        <p:spPr>
          <a:xfrm>
            <a:off x="357718" y="355601"/>
            <a:ext cx="11474449" cy="6151033"/>
          </a:xfrm>
          <a:prstGeom prst="rect">
            <a:avLst/>
          </a:prstGeom>
          <a:solidFill>
            <a:srgbClr val="FFFFFF"/>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168" name="Title Text"/>
          <p:cNvSpPr txBox="1">
            <a:spLocks noGrp="1"/>
          </p:cNvSpPr>
          <p:nvPr>
            <p:ph type="title"/>
          </p:nvPr>
        </p:nvSpPr>
        <p:spPr>
          <a:xfrm>
            <a:off x="714691" y="721378"/>
            <a:ext cx="4613375" cy="1646293"/>
          </a:xfrm>
          <a:prstGeom prst="rect">
            <a:avLst/>
          </a:prstGeom>
        </p:spPr>
        <p:txBody>
          <a:bodyPr/>
          <a:lstStyle>
            <a:lvl1pPr>
              <a:lnSpc>
                <a:spcPts val="6667"/>
              </a:lnSpc>
              <a:defRPr sz="7200" cap="all">
                <a:latin typeface="Druk"/>
                <a:ea typeface="Druk"/>
                <a:cs typeface="Druk"/>
                <a:sym typeface="Druk"/>
              </a:defRPr>
            </a:lvl1pPr>
          </a:lstStyle>
          <a:p>
            <a:r>
              <a:t>Title Text</a:t>
            </a:r>
          </a:p>
        </p:txBody>
      </p:sp>
      <p:sp>
        <p:nvSpPr>
          <p:cNvPr id="169" name="Body Level One…"/>
          <p:cNvSpPr txBox="1">
            <a:spLocks noGrp="1"/>
          </p:cNvSpPr>
          <p:nvPr>
            <p:ph type="body" sz="quarter" idx="1"/>
          </p:nvPr>
        </p:nvSpPr>
        <p:spPr>
          <a:xfrm>
            <a:off x="714691" y="2251332"/>
            <a:ext cx="4627036" cy="1752603"/>
          </a:xfrm>
          <a:prstGeom prst="rect">
            <a:avLst/>
          </a:prstGeom>
        </p:spPr>
        <p:txBody>
          <a:bodyPr/>
          <a:lstStyle>
            <a:lvl1pPr marL="0" indent="0">
              <a:lnSpc>
                <a:spcPts val="4000"/>
              </a:lnSpc>
              <a:buClrTx/>
              <a:buSzTx/>
              <a:buFontTx/>
              <a:buNone/>
              <a:defRPr sz="3467" spc="27">
                <a:latin typeface="Geller Headline"/>
                <a:ea typeface="Geller Headline"/>
                <a:cs typeface="Geller Headline"/>
                <a:sym typeface="Geller Headline"/>
              </a:defRPr>
            </a:lvl1pPr>
            <a:lvl2pPr marL="0" indent="0">
              <a:lnSpc>
                <a:spcPts val="4000"/>
              </a:lnSpc>
              <a:buClrTx/>
              <a:buSzTx/>
              <a:buFontTx/>
              <a:buNone/>
              <a:defRPr sz="3467" spc="27">
                <a:latin typeface="Geller Headline"/>
                <a:ea typeface="Geller Headline"/>
                <a:cs typeface="Geller Headline"/>
                <a:sym typeface="Geller Headline"/>
              </a:defRPr>
            </a:lvl2pPr>
            <a:lvl3pPr>
              <a:lnSpc>
                <a:spcPts val="4000"/>
              </a:lnSpc>
              <a:buClrTx/>
              <a:buFontTx/>
              <a:defRPr sz="3467" spc="27">
                <a:latin typeface="Geller Headline"/>
                <a:ea typeface="Geller Headline"/>
                <a:cs typeface="Geller Headline"/>
                <a:sym typeface="Geller Headline"/>
              </a:defRPr>
            </a:lvl3pPr>
            <a:lvl4pPr>
              <a:lnSpc>
                <a:spcPts val="4000"/>
              </a:lnSpc>
              <a:buClrTx/>
              <a:buFontTx/>
              <a:defRPr sz="3467" spc="27">
                <a:latin typeface="Geller Headline"/>
                <a:ea typeface="Geller Headline"/>
                <a:cs typeface="Geller Headline"/>
                <a:sym typeface="Geller Headline"/>
              </a:defRPr>
            </a:lvl4pPr>
            <a:lvl5pPr>
              <a:lnSpc>
                <a:spcPts val="4000"/>
              </a:lnSpc>
              <a:buClrTx/>
              <a:buFontTx/>
              <a:defRPr sz="3467"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pic>
        <p:nvPicPr>
          <p:cNvPr id="170" name="Picture 4" descr="Picture 4"/>
          <p:cNvPicPr>
            <a:picLocks noChangeAspect="1"/>
          </p:cNvPicPr>
          <p:nvPr/>
        </p:nvPicPr>
        <p:blipFill>
          <a:blip r:embed="rId2"/>
          <a:stretch>
            <a:fillRect/>
          </a:stretch>
        </p:blipFill>
        <p:spPr>
          <a:xfrm>
            <a:off x="702467" y="5381606"/>
            <a:ext cx="1320003" cy="764477"/>
          </a:xfrm>
          <a:prstGeom prst="rect">
            <a:avLst/>
          </a:prstGeom>
          <a:ln w="12700">
            <a:miter lim="400000"/>
          </a:ln>
        </p:spPr>
      </p:pic>
      <p:sp>
        <p:nvSpPr>
          <p:cNvPr id="1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563708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Slide Orange Border">
    <p:spTree>
      <p:nvGrpSpPr>
        <p:cNvPr id="1" name=""/>
        <p:cNvGrpSpPr/>
        <p:nvPr/>
      </p:nvGrpSpPr>
      <p:grpSpPr>
        <a:xfrm>
          <a:off x="0" y="0"/>
          <a:ext cx="0" cy="0"/>
          <a:chOff x="0" y="0"/>
          <a:chExt cx="0" cy="0"/>
        </a:xfrm>
      </p:grpSpPr>
      <p:sp>
        <p:nvSpPr>
          <p:cNvPr id="178" name="Rectangle 6"/>
          <p:cNvSpPr/>
          <p:nvPr/>
        </p:nvSpPr>
        <p:spPr>
          <a:xfrm>
            <a:off x="2" y="0"/>
            <a:ext cx="12192001" cy="6858000"/>
          </a:xfrm>
          <a:prstGeom prst="rect">
            <a:avLst/>
          </a:prstGeom>
          <a:solidFill>
            <a:schemeClr val="accent6"/>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179" name="Rectangle 5"/>
          <p:cNvSpPr/>
          <p:nvPr/>
        </p:nvSpPr>
        <p:spPr>
          <a:xfrm>
            <a:off x="357718" y="355601"/>
            <a:ext cx="11474449" cy="6151033"/>
          </a:xfrm>
          <a:prstGeom prst="rect">
            <a:avLst/>
          </a:prstGeom>
          <a:solidFill>
            <a:srgbClr val="FFFFFF"/>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180" name="Title Text"/>
          <p:cNvSpPr txBox="1">
            <a:spLocks noGrp="1"/>
          </p:cNvSpPr>
          <p:nvPr>
            <p:ph type="title"/>
          </p:nvPr>
        </p:nvSpPr>
        <p:spPr>
          <a:xfrm>
            <a:off x="714691" y="721378"/>
            <a:ext cx="4613375" cy="1646293"/>
          </a:xfrm>
          <a:prstGeom prst="rect">
            <a:avLst/>
          </a:prstGeom>
        </p:spPr>
        <p:txBody>
          <a:bodyPr/>
          <a:lstStyle>
            <a:lvl1pPr>
              <a:lnSpc>
                <a:spcPts val="6667"/>
              </a:lnSpc>
              <a:defRPr sz="7200" cap="all">
                <a:latin typeface="Druk"/>
                <a:ea typeface="Druk"/>
                <a:cs typeface="Druk"/>
                <a:sym typeface="Druk"/>
              </a:defRPr>
            </a:lvl1pPr>
          </a:lstStyle>
          <a:p>
            <a:r>
              <a:t>Title Text</a:t>
            </a:r>
          </a:p>
        </p:txBody>
      </p:sp>
      <p:sp>
        <p:nvSpPr>
          <p:cNvPr id="181" name="Body Level One…"/>
          <p:cNvSpPr txBox="1">
            <a:spLocks noGrp="1"/>
          </p:cNvSpPr>
          <p:nvPr>
            <p:ph type="body" sz="quarter" idx="1"/>
          </p:nvPr>
        </p:nvSpPr>
        <p:spPr>
          <a:xfrm>
            <a:off x="714691" y="2251332"/>
            <a:ext cx="4627036" cy="1752603"/>
          </a:xfrm>
          <a:prstGeom prst="rect">
            <a:avLst/>
          </a:prstGeom>
        </p:spPr>
        <p:txBody>
          <a:bodyPr/>
          <a:lstStyle>
            <a:lvl1pPr marL="0" indent="0">
              <a:lnSpc>
                <a:spcPts val="4000"/>
              </a:lnSpc>
              <a:buClrTx/>
              <a:buSzTx/>
              <a:buFontTx/>
              <a:buNone/>
              <a:defRPr sz="3467" spc="27">
                <a:latin typeface="Geller Headline"/>
                <a:ea typeface="Geller Headline"/>
                <a:cs typeface="Geller Headline"/>
                <a:sym typeface="Geller Headline"/>
              </a:defRPr>
            </a:lvl1pPr>
            <a:lvl2pPr marL="0" indent="0">
              <a:lnSpc>
                <a:spcPts val="4000"/>
              </a:lnSpc>
              <a:buClrTx/>
              <a:buSzTx/>
              <a:buFontTx/>
              <a:buNone/>
              <a:defRPr sz="3467" spc="27">
                <a:latin typeface="Geller Headline"/>
                <a:ea typeface="Geller Headline"/>
                <a:cs typeface="Geller Headline"/>
                <a:sym typeface="Geller Headline"/>
              </a:defRPr>
            </a:lvl2pPr>
            <a:lvl3pPr>
              <a:lnSpc>
                <a:spcPts val="4000"/>
              </a:lnSpc>
              <a:buClrTx/>
              <a:buFontTx/>
              <a:defRPr sz="3467" spc="27">
                <a:latin typeface="Geller Headline"/>
                <a:ea typeface="Geller Headline"/>
                <a:cs typeface="Geller Headline"/>
                <a:sym typeface="Geller Headline"/>
              </a:defRPr>
            </a:lvl3pPr>
            <a:lvl4pPr>
              <a:lnSpc>
                <a:spcPts val="4000"/>
              </a:lnSpc>
              <a:buClrTx/>
              <a:buFontTx/>
              <a:defRPr sz="3467" spc="27">
                <a:latin typeface="Geller Headline"/>
                <a:ea typeface="Geller Headline"/>
                <a:cs typeface="Geller Headline"/>
                <a:sym typeface="Geller Headline"/>
              </a:defRPr>
            </a:lvl4pPr>
            <a:lvl5pPr>
              <a:lnSpc>
                <a:spcPts val="4000"/>
              </a:lnSpc>
              <a:buClrTx/>
              <a:buFontTx/>
              <a:defRPr sz="3467"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pic>
        <p:nvPicPr>
          <p:cNvPr id="182" name="Picture 4" descr="Picture 4"/>
          <p:cNvPicPr>
            <a:picLocks noChangeAspect="1"/>
          </p:cNvPicPr>
          <p:nvPr/>
        </p:nvPicPr>
        <p:blipFill>
          <a:blip r:embed="rId2"/>
          <a:stretch>
            <a:fillRect/>
          </a:stretch>
        </p:blipFill>
        <p:spPr>
          <a:xfrm>
            <a:off x="702467" y="5381606"/>
            <a:ext cx="1320003" cy="764477"/>
          </a:xfrm>
          <a:prstGeom prst="rect">
            <a:avLst/>
          </a:prstGeom>
          <a:ln w="12700">
            <a:miter lim="400000"/>
          </a:ln>
        </p:spPr>
      </p:pic>
      <p:sp>
        <p:nvSpPr>
          <p:cNvPr id="1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2869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able of Contents Opt 1">
    <p:spTree>
      <p:nvGrpSpPr>
        <p:cNvPr id="1" name=""/>
        <p:cNvGrpSpPr/>
        <p:nvPr/>
      </p:nvGrpSpPr>
      <p:grpSpPr>
        <a:xfrm>
          <a:off x="0" y="0"/>
          <a:ext cx="0" cy="0"/>
          <a:chOff x="0" y="0"/>
          <a:chExt cx="0" cy="0"/>
        </a:xfrm>
      </p:grpSpPr>
      <p:sp>
        <p:nvSpPr>
          <p:cNvPr id="190" name="Title Text"/>
          <p:cNvSpPr txBox="1">
            <a:spLocks noGrp="1"/>
          </p:cNvSpPr>
          <p:nvPr>
            <p:ph type="title"/>
          </p:nvPr>
        </p:nvSpPr>
        <p:spPr>
          <a:xfrm>
            <a:off x="359998" y="287999"/>
            <a:ext cx="4156196" cy="331301"/>
          </a:xfrm>
          <a:prstGeom prst="rect">
            <a:avLst/>
          </a:prstGeom>
        </p:spPr>
        <p:txBody>
          <a:bodyPr/>
          <a:lstStyle>
            <a:lvl1pPr>
              <a:defRPr sz="1867"/>
            </a:lvl1pPr>
          </a:lstStyle>
          <a:p>
            <a:r>
              <a:t>Title Text</a:t>
            </a:r>
          </a:p>
        </p:txBody>
      </p:sp>
      <p:sp>
        <p:nvSpPr>
          <p:cNvPr id="191"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790872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able of Contents Opt 2">
    <p:spTree>
      <p:nvGrpSpPr>
        <p:cNvPr id="1" name=""/>
        <p:cNvGrpSpPr/>
        <p:nvPr/>
      </p:nvGrpSpPr>
      <p:grpSpPr>
        <a:xfrm>
          <a:off x="0" y="0"/>
          <a:ext cx="0" cy="0"/>
          <a:chOff x="0" y="0"/>
          <a:chExt cx="0" cy="0"/>
        </a:xfrm>
      </p:grpSpPr>
      <p:sp>
        <p:nvSpPr>
          <p:cNvPr id="198" name="Body Level One…"/>
          <p:cNvSpPr txBox="1">
            <a:spLocks noGrp="1"/>
          </p:cNvSpPr>
          <p:nvPr>
            <p:ph type="body" sz="half" idx="1"/>
          </p:nvPr>
        </p:nvSpPr>
        <p:spPr>
          <a:xfrm>
            <a:off x="361951" y="1595967"/>
            <a:ext cx="8119536" cy="3352800"/>
          </a:xfrm>
          <a:prstGeom prst="rect">
            <a:avLst/>
          </a:prstGeom>
        </p:spPr>
        <p:txBody>
          <a:bodyPr/>
          <a:lstStyle>
            <a:lvl1pPr marL="232828" indent="-232828">
              <a:buClrTx/>
              <a:tabLst>
                <a:tab pos="7873803" algn="r"/>
              </a:tabLst>
              <a:defRPr sz="1867" spc="27"/>
            </a:lvl1pPr>
            <a:lvl2pPr marL="133346" indent="-133346">
              <a:buClrTx/>
              <a:buChar char="•"/>
              <a:tabLst>
                <a:tab pos="7873803" algn="r"/>
              </a:tabLst>
              <a:defRPr sz="1867" spc="27"/>
            </a:lvl2pPr>
            <a:lvl3pPr>
              <a:buClrTx/>
              <a:tabLst>
                <a:tab pos="7873803" algn="r"/>
              </a:tabLst>
              <a:defRPr sz="1867" spc="27"/>
            </a:lvl3pPr>
            <a:lvl4pPr>
              <a:buClrTx/>
              <a:tabLst>
                <a:tab pos="7873803" algn="r"/>
              </a:tabLst>
              <a:defRPr sz="1867" spc="27"/>
            </a:lvl4pPr>
            <a:lvl5pPr>
              <a:buClrTx/>
              <a:tabLst>
                <a:tab pos="7873803" algn="r"/>
              </a:tabLst>
              <a:defRPr sz="1867" spc="27"/>
            </a:lvl5pPr>
          </a:lstStyle>
          <a:p>
            <a:r>
              <a:t>Body Level One</a:t>
            </a:r>
          </a:p>
          <a:p>
            <a:pPr lvl="1"/>
            <a:r>
              <a:t>Body Level Two</a:t>
            </a:r>
          </a:p>
          <a:p>
            <a:pPr lvl="2"/>
            <a:r>
              <a:t>Body Level Three</a:t>
            </a:r>
          </a:p>
          <a:p>
            <a:pPr lvl="3"/>
            <a:r>
              <a:t>Body Level Four</a:t>
            </a:r>
          </a:p>
          <a:p>
            <a:pPr lvl="4"/>
            <a:r>
              <a:t>Body Level Five</a:t>
            </a:r>
          </a:p>
        </p:txBody>
      </p:sp>
      <p:sp>
        <p:nvSpPr>
          <p:cNvPr id="199" name="Title Text"/>
          <p:cNvSpPr txBox="1">
            <a:spLocks noGrp="1"/>
          </p:cNvSpPr>
          <p:nvPr>
            <p:ph type="title"/>
          </p:nvPr>
        </p:nvSpPr>
        <p:spPr>
          <a:xfrm>
            <a:off x="429685" y="367322"/>
            <a:ext cx="3558116" cy="331303"/>
          </a:xfrm>
          <a:prstGeom prst="rect">
            <a:avLst/>
          </a:prstGeom>
        </p:spPr>
        <p:txBody>
          <a:bodyPr/>
          <a:lstStyle>
            <a:lvl1pPr>
              <a:defRPr sz="1867"/>
            </a:lvl1pPr>
          </a:lstStyle>
          <a:p>
            <a:r>
              <a:t>Title Text</a:t>
            </a:r>
          </a:p>
        </p:txBody>
      </p:sp>
      <p:sp>
        <p:nvSpPr>
          <p:cNvPr id="200" name="Slide Number"/>
          <p:cNvSpPr txBox="1">
            <a:spLocks noGrp="1"/>
          </p:cNvSpPr>
          <p:nvPr>
            <p:ph type="sldNum" sz="quarter" idx="2"/>
          </p:nvPr>
        </p:nvSpPr>
        <p:spPr>
          <a:xfrm>
            <a:off x="361951"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270852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ullet Page with No Border">
    <p:spTree>
      <p:nvGrpSpPr>
        <p:cNvPr id="1" name=""/>
        <p:cNvGrpSpPr/>
        <p:nvPr/>
      </p:nvGrpSpPr>
      <p:grpSpPr>
        <a:xfrm>
          <a:off x="0" y="0"/>
          <a:ext cx="0" cy="0"/>
          <a:chOff x="0" y="0"/>
          <a:chExt cx="0" cy="0"/>
        </a:xfrm>
      </p:grpSpPr>
      <p:sp>
        <p:nvSpPr>
          <p:cNvPr id="207" name="Title Text"/>
          <p:cNvSpPr txBox="1">
            <a:spLocks noGrp="1"/>
          </p:cNvSpPr>
          <p:nvPr>
            <p:ph type="title"/>
          </p:nvPr>
        </p:nvSpPr>
        <p:spPr>
          <a:prstGeom prst="rect">
            <a:avLst/>
          </a:prstGeom>
        </p:spPr>
        <p:txBody>
          <a:bodyPr/>
          <a:lstStyle/>
          <a:p>
            <a:r>
              <a:t>Title Text</a:t>
            </a:r>
          </a:p>
        </p:txBody>
      </p:sp>
      <p:sp>
        <p:nvSpPr>
          <p:cNvPr id="20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782661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F3AF8-466A-ECA7-D26B-394A231BC1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D8650F-486B-DF8F-34A3-BCA995E53F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4FA2BD-9531-FE01-2A9B-0CAFAD346ACA}"/>
              </a:ext>
            </a:extLst>
          </p:cNvPr>
          <p:cNvSpPr>
            <a:spLocks noGrp="1"/>
          </p:cNvSpPr>
          <p:nvPr>
            <p:ph type="dt" sz="half" idx="10"/>
          </p:nvPr>
        </p:nvSpPr>
        <p:spPr/>
        <p:txBody>
          <a:bodyPr/>
          <a:lstStyle/>
          <a:p>
            <a:fld id="{875A1777-6709-4EC6-9CEC-CB33370DBD66}" type="datetimeFigureOut">
              <a:rPr lang="en-US" smtClean="0"/>
              <a:t>9/3/2023</a:t>
            </a:fld>
            <a:endParaRPr lang="en-US"/>
          </a:p>
        </p:txBody>
      </p:sp>
      <p:sp>
        <p:nvSpPr>
          <p:cNvPr id="5" name="Footer Placeholder 4">
            <a:extLst>
              <a:ext uri="{FF2B5EF4-FFF2-40B4-BE49-F238E27FC236}">
                <a16:creationId xmlns:a16="http://schemas.microsoft.com/office/drawing/2014/main" id="{DA96FB91-162D-B6EF-9B81-49722E031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A8C94A-D084-B165-EBC3-32D798886B1F}"/>
              </a:ext>
            </a:extLst>
          </p:cNvPr>
          <p:cNvSpPr>
            <a:spLocks noGrp="1"/>
          </p:cNvSpPr>
          <p:nvPr>
            <p:ph type="sldNum" sz="quarter" idx="12"/>
          </p:nvPr>
        </p:nvSpPr>
        <p:spPr/>
        <p:txBody>
          <a:bodyPr/>
          <a:lstStyle/>
          <a:p>
            <a:fld id="{FCE2BCA9-0A94-4AA2-B785-F6E781D66A92}" type="slidenum">
              <a:rPr lang="en-US" smtClean="0"/>
              <a:t>‹#›</a:t>
            </a:fld>
            <a:endParaRPr lang="en-US"/>
          </a:p>
        </p:txBody>
      </p:sp>
    </p:spTree>
    <p:extLst>
      <p:ext uri="{BB962C8B-B14F-4D97-AF65-F5344CB8AC3E}">
        <p14:creationId xmlns:p14="http://schemas.microsoft.com/office/powerpoint/2010/main" val="118380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ullet Page with Yellow Border">
    <p:bg>
      <p:bgPr>
        <a:solidFill>
          <a:srgbClr val="FFA600"/>
        </a:solidFill>
        <a:effectLst/>
      </p:bgPr>
    </p:bg>
    <p:spTree>
      <p:nvGrpSpPr>
        <p:cNvPr id="1" name=""/>
        <p:cNvGrpSpPr/>
        <p:nvPr/>
      </p:nvGrpSpPr>
      <p:grpSpPr>
        <a:xfrm>
          <a:off x="0" y="0"/>
          <a:ext cx="0" cy="0"/>
          <a:chOff x="0" y="0"/>
          <a:chExt cx="0" cy="0"/>
        </a:xfrm>
      </p:grpSpPr>
      <p:sp>
        <p:nvSpPr>
          <p:cNvPr id="216" name="Rectangle 1"/>
          <p:cNvSpPr/>
          <p:nvPr/>
        </p:nvSpPr>
        <p:spPr>
          <a:xfrm>
            <a:off x="357718" y="355601"/>
            <a:ext cx="11474449" cy="6151033"/>
          </a:xfrm>
          <a:prstGeom prst="rect">
            <a:avLst/>
          </a:prstGeom>
          <a:solidFill>
            <a:srgbClr val="FFFFFF"/>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217" name="Title Text"/>
          <p:cNvSpPr txBox="1">
            <a:spLocks noGrp="1"/>
          </p:cNvSpPr>
          <p:nvPr>
            <p:ph type="title"/>
          </p:nvPr>
        </p:nvSpPr>
        <p:spPr>
          <a:prstGeom prst="rect">
            <a:avLst/>
          </a:prstGeom>
        </p:spPr>
        <p:txBody>
          <a:bodyPr/>
          <a:lstStyle/>
          <a:p>
            <a:r>
              <a:t>Title Text</a:t>
            </a:r>
          </a:p>
        </p:txBody>
      </p:sp>
      <p:sp>
        <p:nvSpPr>
          <p:cNvPr id="21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327189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ullet Page with Turquise Border">
    <p:bg>
      <p:bgPr>
        <a:solidFill>
          <a:schemeClr val="accent1"/>
        </a:solidFill>
        <a:effectLst/>
      </p:bgPr>
    </p:bg>
    <p:spTree>
      <p:nvGrpSpPr>
        <p:cNvPr id="1" name=""/>
        <p:cNvGrpSpPr/>
        <p:nvPr/>
      </p:nvGrpSpPr>
      <p:grpSpPr>
        <a:xfrm>
          <a:off x="0" y="0"/>
          <a:ext cx="0" cy="0"/>
          <a:chOff x="0" y="0"/>
          <a:chExt cx="0" cy="0"/>
        </a:xfrm>
      </p:grpSpPr>
      <p:sp>
        <p:nvSpPr>
          <p:cNvPr id="226" name="Rectangle 1"/>
          <p:cNvSpPr/>
          <p:nvPr/>
        </p:nvSpPr>
        <p:spPr>
          <a:xfrm>
            <a:off x="357718" y="355601"/>
            <a:ext cx="11474449" cy="6151033"/>
          </a:xfrm>
          <a:prstGeom prst="rect">
            <a:avLst/>
          </a:prstGeom>
          <a:solidFill>
            <a:srgbClr val="FFFFFF"/>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227" name="Title Text"/>
          <p:cNvSpPr txBox="1">
            <a:spLocks noGrp="1"/>
          </p:cNvSpPr>
          <p:nvPr>
            <p:ph type="title"/>
          </p:nvPr>
        </p:nvSpPr>
        <p:spPr>
          <a:prstGeom prst="rect">
            <a:avLst/>
          </a:prstGeom>
        </p:spPr>
        <p:txBody>
          <a:bodyPr/>
          <a:lstStyle/>
          <a:p>
            <a:r>
              <a:t>Title Text</a:t>
            </a:r>
          </a:p>
        </p:txBody>
      </p:sp>
      <p:sp>
        <p:nvSpPr>
          <p:cNvPr id="22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988083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Bullet Page with Dk Blue Border">
    <p:bg>
      <p:bgPr>
        <a:solidFill>
          <a:schemeClr val="accent2"/>
        </a:solidFill>
        <a:effectLst/>
      </p:bgPr>
    </p:bg>
    <p:spTree>
      <p:nvGrpSpPr>
        <p:cNvPr id="1" name=""/>
        <p:cNvGrpSpPr/>
        <p:nvPr/>
      </p:nvGrpSpPr>
      <p:grpSpPr>
        <a:xfrm>
          <a:off x="0" y="0"/>
          <a:ext cx="0" cy="0"/>
          <a:chOff x="0" y="0"/>
          <a:chExt cx="0" cy="0"/>
        </a:xfrm>
      </p:grpSpPr>
      <p:sp>
        <p:nvSpPr>
          <p:cNvPr id="236" name="Rectangle 1"/>
          <p:cNvSpPr/>
          <p:nvPr/>
        </p:nvSpPr>
        <p:spPr>
          <a:xfrm>
            <a:off x="357718" y="355601"/>
            <a:ext cx="11474449" cy="6151033"/>
          </a:xfrm>
          <a:prstGeom prst="rect">
            <a:avLst/>
          </a:prstGeom>
          <a:solidFill>
            <a:srgbClr val="FFFFFF"/>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237" name="Title Text"/>
          <p:cNvSpPr txBox="1">
            <a:spLocks noGrp="1"/>
          </p:cNvSpPr>
          <p:nvPr>
            <p:ph type="title"/>
          </p:nvPr>
        </p:nvSpPr>
        <p:spPr>
          <a:prstGeom prst="rect">
            <a:avLst/>
          </a:prstGeom>
        </p:spPr>
        <p:txBody>
          <a:bodyPr/>
          <a:lstStyle/>
          <a:p>
            <a:r>
              <a:t>Title Text</a:t>
            </a:r>
          </a:p>
        </p:txBody>
      </p:sp>
      <p:sp>
        <p:nvSpPr>
          <p:cNvPr id="23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362468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Bullet Page with Pink Border">
    <p:bg>
      <p:bgPr>
        <a:solidFill>
          <a:schemeClr val="accent3"/>
        </a:solidFill>
        <a:effectLst/>
      </p:bgPr>
    </p:bg>
    <p:spTree>
      <p:nvGrpSpPr>
        <p:cNvPr id="1" name=""/>
        <p:cNvGrpSpPr/>
        <p:nvPr/>
      </p:nvGrpSpPr>
      <p:grpSpPr>
        <a:xfrm>
          <a:off x="0" y="0"/>
          <a:ext cx="0" cy="0"/>
          <a:chOff x="0" y="0"/>
          <a:chExt cx="0" cy="0"/>
        </a:xfrm>
      </p:grpSpPr>
      <p:sp>
        <p:nvSpPr>
          <p:cNvPr id="246" name="Rectangle 1"/>
          <p:cNvSpPr/>
          <p:nvPr/>
        </p:nvSpPr>
        <p:spPr>
          <a:xfrm>
            <a:off x="357718" y="355601"/>
            <a:ext cx="11474449" cy="6151033"/>
          </a:xfrm>
          <a:prstGeom prst="rect">
            <a:avLst/>
          </a:prstGeom>
          <a:solidFill>
            <a:srgbClr val="FFFFFF"/>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247" name="Title Text"/>
          <p:cNvSpPr txBox="1">
            <a:spLocks noGrp="1"/>
          </p:cNvSpPr>
          <p:nvPr>
            <p:ph type="title"/>
          </p:nvPr>
        </p:nvSpPr>
        <p:spPr>
          <a:prstGeom prst="rect">
            <a:avLst/>
          </a:prstGeom>
        </p:spPr>
        <p:txBody>
          <a:bodyPr/>
          <a:lstStyle/>
          <a:p>
            <a:r>
              <a:t>Title Text</a:t>
            </a:r>
          </a:p>
        </p:txBody>
      </p:sp>
      <p:sp>
        <p:nvSpPr>
          <p:cNvPr id="24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7949694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Bullet Page with Green Border">
    <p:bg>
      <p:bgPr>
        <a:solidFill>
          <a:schemeClr val="accent4"/>
        </a:solidFill>
        <a:effectLst/>
      </p:bgPr>
    </p:bg>
    <p:spTree>
      <p:nvGrpSpPr>
        <p:cNvPr id="1" name=""/>
        <p:cNvGrpSpPr/>
        <p:nvPr/>
      </p:nvGrpSpPr>
      <p:grpSpPr>
        <a:xfrm>
          <a:off x="0" y="0"/>
          <a:ext cx="0" cy="0"/>
          <a:chOff x="0" y="0"/>
          <a:chExt cx="0" cy="0"/>
        </a:xfrm>
      </p:grpSpPr>
      <p:sp>
        <p:nvSpPr>
          <p:cNvPr id="256" name="Rectangle 1"/>
          <p:cNvSpPr/>
          <p:nvPr/>
        </p:nvSpPr>
        <p:spPr>
          <a:xfrm>
            <a:off x="357718" y="355601"/>
            <a:ext cx="11474449" cy="6151033"/>
          </a:xfrm>
          <a:prstGeom prst="rect">
            <a:avLst/>
          </a:prstGeom>
          <a:solidFill>
            <a:srgbClr val="FFFFFF"/>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257" name="Title Text"/>
          <p:cNvSpPr txBox="1">
            <a:spLocks noGrp="1"/>
          </p:cNvSpPr>
          <p:nvPr>
            <p:ph type="title"/>
          </p:nvPr>
        </p:nvSpPr>
        <p:spPr>
          <a:prstGeom prst="rect">
            <a:avLst/>
          </a:prstGeom>
        </p:spPr>
        <p:txBody>
          <a:bodyPr/>
          <a:lstStyle/>
          <a:p>
            <a:r>
              <a:t>Title Text</a:t>
            </a:r>
          </a:p>
        </p:txBody>
      </p:sp>
      <p:sp>
        <p:nvSpPr>
          <p:cNvPr id="25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062646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Bullet Page with Blue Border">
    <p:bg>
      <p:bgPr>
        <a:solidFill>
          <a:schemeClr val="accent5"/>
        </a:solidFill>
        <a:effectLst/>
      </p:bgPr>
    </p:bg>
    <p:spTree>
      <p:nvGrpSpPr>
        <p:cNvPr id="1" name=""/>
        <p:cNvGrpSpPr/>
        <p:nvPr/>
      </p:nvGrpSpPr>
      <p:grpSpPr>
        <a:xfrm>
          <a:off x="0" y="0"/>
          <a:ext cx="0" cy="0"/>
          <a:chOff x="0" y="0"/>
          <a:chExt cx="0" cy="0"/>
        </a:xfrm>
      </p:grpSpPr>
      <p:sp>
        <p:nvSpPr>
          <p:cNvPr id="266" name="Rectangle 1"/>
          <p:cNvSpPr/>
          <p:nvPr/>
        </p:nvSpPr>
        <p:spPr>
          <a:xfrm>
            <a:off x="357718" y="355601"/>
            <a:ext cx="11474449" cy="6151033"/>
          </a:xfrm>
          <a:prstGeom prst="rect">
            <a:avLst/>
          </a:prstGeom>
          <a:solidFill>
            <a:srgbClr val="FFFFFF"/>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267" name="Title Text"/>
          <p:cNvSpPr txBox="1">
            <a:spLocks noGrp="1"/>
          </p:cNvSpPr>
          <p:nvPr>
            <p:ph type="title"/>
          </p:nvPr>
        </p:nvSpPr>
        <p:spPr>
          <a:prstGeom prst="rect">
            <a:avLst/>
          </a:prstGeom>
        </p:spPr>
        <p:txBody>
          <a:bodyPr/>
          <a:lstStyle/>
          <a:p>
            <a:r>
              <a:t>Title Text</a:t>
            </a:r>
          </a:p>
        </p:txBody>
      </p:sp>
      <p:sp>
        <p:nvSpPr>
          <p:cNvPr id="26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022311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Bullet Page with Orange Border">
    <p:bg>
      <p:bgPr>
        <a:solidFill>
          <a:schemeClr val="accent6"/>
        </a:solidFill>
        <a:effectLst/>
      </p:bgPr>
    </p:bg>
    <p:spTree>
      <p:nvGrpSpPr>
        <p:cNvPr id="1" name=""/>
        <p:cNvGrpSpPr/>
        <p:nvPr/>
      </p:nvGrpSpPr>
      <p:grpSpPr>
        <a:xfrm>
          <a:off x="0" y="0"/>
          <a:ext cx="0" cy="0"/>
          <a:chOff x="0" y="0"/>
          <a:chExt cx="0" cy="0"/>
        </a:xfrm>
      </p:grpSpPr>
      <p:sp>
        <p:nvSpPr>
          <p:cNvPr id="276" name="Rectangle 1"/>
          <p:cNvSpPr/>
          <p:nvPr/>
        </p:nvSpPr>
        <p:spPr>
          <a:xfrm>
            <a:off x="357718" y="355601"/>
            <a:ext cx="11474449" cy="6151033"/>
          </a:xfrm>
          <a:prstGeom prst="rect">
            <a:avLst/>
          </a:prstGeom>
          <a:solidFill>
            <a:srgbClr val="FFFFFF"/>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277" name="Title Text"/>
          <p:cNvSpPr txBox="1">
            <a:spLocks noGrp="1"/>
          </p:cNvSpPr>
          <p:nvPr>
            <p:ph type="title"/>
          </p:nvPr>
        </p:nvSpPr>
        <p:spPr>
          <a:prstGeom prst="rect">
            <a:avLst/>
          </a:prstGeom>
        </p:spPr>
        <p:txBody>
          <a:bodyPr/>
          <a:lstStyle/>
          <a:p>
            <a:r>
              <a:t>Title Text</a:t>
            </a:r>
          </a:p>
        </p:txBody>
      </p:sp>
      <p:sp>
        <p:nvSpPr>
          <p:cNvPr id="27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172917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Page Divider Yellow">
    <p:bg>
      <p:bgPr>
        <a:solidFill>
          <a:srgbClr val="FFA600"/>
        </a:solidFill>
        <a:effectLst/>
      </p:bgPr>
    </p:bg>
    <p:spTree>
      <p:nvGrpSpPr>
        <p:cNvPr id="1" name=""/>
        <p:cNvGrpSpPr/>
        <p:nvPr/>
      </p:nvGrpSpPr>
      <p:grpSpPr>
        <a:xfrm>
          <a:off x="0" y="0"/>
          <a:ext cx="0" cy="0"/>
          <a:chOff x="0" y="0"/>
          <a:chExt cx="0" cy="0"/>
        </a:xfrm>
      </p:grpSpPr>
      <p:sp>
        <p:nvSpPr>
          <p:cNvPr id="286" name="Body Level One…"/>
          <p:cNvSpPr txBox="1">
            <a:spLocks noGrp="1"/>
          </p:cNvSpPr>
          <p:nvPr>
            <p:ph type="body" sz="quarter" idx="1"/>
          </p:nvPr>
        </p:nvSpPr>
        <p:spPr>
          <a:xfrm>
            <a:off x="2056339" y="2051415"/>
            <a:ext cx="8075088" cy="1099508"/>
          </a:xfrm>
          <a:prstGeom prst="rect">
            <a:avLst/>
          </a:prstGeom>
        </p:spPr>
        <p:txBody>
          <a:bodyPr/>
          <a:lstStyle>
            <a:lvl1pPr marL="0" indent="0" algn="ctr">
              <a:buClrTx/>
              <a:buSzTx/>
              <a:buFontTx/>
              <a:buNone/>
              <a:defRPr sz="6667" spc="27">
                <a:solidFill>
                  <a:srgbClr val="FFFFFF"/>
                </a:solidFill>
                <a:latin typeface="Geller Headline"/>
                <a:ea typeface="Geller Headline"/>
                <a:cs typeface="Geller Headline"/>
                <a:sym typeface="Geller Headline"/>
              </a:defRPr>
            </a:lvl1pPr>
            <a:lvl2pPr marL="0" indent="0" algn="ctr">
              <a:buClrTx/>
              <a:buSzTx/>
              <a:buFontTx/>
              <a:buNone/>
              <a:defRPr sz="6667" spc="27">
                <a:solidFill>
                  <a:srgbClr val="FFFFFF"/>
                </a:solidFill>
                <a:latin typeface="Geller Headline"/>
                <a:ea typeface="Geller Headline"/>
                <a:cs typeface="Geller Headline"/>
                <a:sym typeface="Geller Headline"/>
              </a:defRPr>
            </a:lvl2pPr>
            <a:lvl3pPr algn="ctr">
              <a:buClrTx/>
              <a:buFontTx/>
              <a:defRPr sz="6667" spc="27">
                <a:solidFill>
                  <a:srgbClr val="FFFFFF"/>
                </a:solidFill>
                <a:latin typeface="Geller Headline"/>
                <a:ea typeface="Geller Headline"/>
                <a:cs typeface="Geller Headline"/>
                <a:sym typeface="Geller Headline"/>
              </a:defRPr>
            </a:lvl3pPr>
            <a:lvl4pPr algn="ctr">
              <a:buClrTx/>
              <a:buFontTx/>
              <a:defRPr sz="6667" spc="27">
                <a:solidFill>
                  <a:srgbClr val="FFFFFF"/>
                </a:solidFill>
                <a:latin typeface="Geller Headline"/>
                <a:ea typeface="Geller Headline"/>
                <a:cs typeface="Geller Headline"/>
                <a:sym typeface="Geller Headline"/>
              </a:defRPr>
            </a:lvl4pPr>
            <a:lvl5pPr algn="ctr">
              <a:buClrTx/>
              <a:buFontTx/>
              <a:defRPr sz="6667" spc="27">
                <a:solidFill>
                  <a:srgbClr val="FFFFFF"/>
                </a:solidFill>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287" name="Text Placeholder 5"/>
          <p:cNvSpPr>
            <a:spLocks noGrp="1"/>
          </p:cNvSpPr>
          <p:nvPr>
            <p:ph type="body" sz="quarter" idx="13"/>
          </p:nvPr>
        </p:nvSpPr>
        <p:spPr>
          <a:xfrm>
            <a:off x="2738393" y="3143252"/>
            <a:ext cx="6706457" cy="164676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2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564594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Page Divider Turquoise">
    <p:bg>
      <p:bgPr>
        <a:solidFill>
          <a:schemeClr val="accent1"/>
        </a:solidFill>
        <a:effectLst/>
      </p:bgPr>
    </p:bg>
    <p:spTree>
      <p:nvGrpSpPr>
        <p:cNvPr id="1" name=""/>
        <p:cNvGrpSpPr/>
        <p:nvPr/>
      </p:nvGrpSpPr>
      <p:grpSpPr>
        <a:xfrm>
          <a:off x="0" y="0"/>
          <a:ext cx="0" cy="0"/>
          <a:chOff x="0" y="0"/>
          <a:chExt cx="0" cy="0"/>
        </a:xfrm>
      </p:grpSpPr>
      <p:sp>
        <p:nvSpPr>
          <p:cNvPr id="295" name="Body Level One…"/>
          <p:cNvSpPr txBox="1">
            <a:spLocks noGrp="1"/>
          </p:cNvSpPr>
          <p:nvPr>
            <p:ph type="body" sz="quarter" idx="1"/>
          </p:nvPr>
        </p:nvSpPr>
        <p:spPr>
          <a:xfrm>
            <a:off x="2056339" y="2051415"/>
            <a:ext cx="8075088" cy="1099508"/>
          </a:xfrm>
          <a:prstGeom prst="rect">
            <a:avLst/>
          </a:prstGeom>
        </p:spPr>
        <p:txBody>
          <a:bodyPr/>
          <a:lstStyle>
            <a:lvl1pPr marL="0" indent="0" algn="ctr">
              <a:buClrTx/>
              <a:buSzTx/>
              <a:buFontTx/>
              <a:buNone/>
              <a:defRPr sz="6667" spc="27">
                <a:solidFill>
                  <a:srgbClr val="FFFFFF"/>
                </a:solidFill>
                <a:latin typeface="Geller Headline"/>
                <a:ea typeface="Geller Headline"/>
                <a:cs typeface="Geller Headline"/>
                <a:sym typeface="Geller Headline"/>
              </a:defRPr>
            </a:lvl1pPr>
            <a:lvl2pPr marL="0" indent="0" algn="ctr">
              <a:buClrTx/>
              <a:buSzTx/>
              <a:buFontTx/>
              <a:buNone/>
              <a:defRPr sz="6667" spc="27">
                <a:solidFill>
                  <a:srgbClr val="FFFFFF"/>
                </a:solidFill>
                <a:latin typeface="Geller Headline"/>
                <a:ea typeface="Geller Headline"/>
                <a:cs typeface="Geller Headline"/>
                <a:sym typeface="Geller Headline"/>
              </a:defRPr>
            </a:lvl2pPr>
            <a:lvl3pPr algn="ctr">
              <a:buClrTx/>
              <a:buFontTx/>
              <a:defRPr sz="6667" spc="27">
                <a:solidFill>
                  <a:srgbClr val="FFFFFF"/>
                </a:solidFill>
                <a:latin typeface="Geller Headline"/>
                <a:ea typeface="Geller Headline"/>
                <a:cs typeface="Geller Headline"/>
                <a:sym typeface="Geller Headline"/>
              </a:defRPr>
            </a:lvl3pPr>
            <a:lvl4pPr algn="ctr">
              <a:buClrTx/>
              <a:buFontTx/>
              <a:defRPr sz="6667" spc="27">
                <a:solidFill>
                  <a:srgbClr val="FFFFFF"/>
                </a:solidFill>
                <a:latin typeface="Geller Headline"/>
                <a:ea typeface="Geller Headline"/>
                <a:cs typeface="Geller Headline"/>
                <a:sym typeface="Geller Headline"/>
              </a:defRPr>
            </a:lvl4pPr>
            <a:lvl5pPr algn="ctr">
              <a:buClrTx/>
              <a:buFontTx/>
              <a:defRPr sz="6667" spc="27">
                <a:solidFill>
                  <a:srgbClr val="FFFFFF"/>
                </a:solidFill>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296" name="Text Placeholder 5"/>
          <p:cNvSpPr>
            <a:spLocks noGrp="1"/>
          </p:cNvSpPr>
          <p:nvPr>
            <p:ph type="body" sz="quarter" idx="13"/>
          </p:nvPr>
        </p:nvSpPr>
        <p:spPr>
          <a:xfrm>
            <a:off x="2738393" y="3143252"/>
            <a:ext cx="6706457" cy="164676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2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64490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age Divider Dk Blue">
    <p:bg>
      <p:bgPr>
        <a:solidFill>
          <a:schemeClr val="accent2"/>
        </a:solidFill>
        <a:effectLst/>
      </p:bgPr>
    </p:bg>
    <p:spTree>
      <p:nvGrpSpPr>
        <p:cNvPr id="1" name=""/>
        <p:cNvGrpSpPr/>
        <p:nvPr/>
      </p:nvGrpSpPr>
      <p:grpSpPr>
        <a:xfrm>
          <a:off x="0" y="0"/>
          <a:ext cx="0" cy="0"/>
          <a:chOff x="0" y="0"/>
          <a:chExt cx="0" cy="0"/>
        </a:xfrm>
      </p:grpSpPr>
      <p:sp>
        <p:nvSpPr>
          <p:cNvPr id="304" name="Body Level One…"/>
          <p:cNvSpPr txBox="1">
            <a:spLocks noGrp="1"/>
          </p:cNvSpPr>
          <p:nvPr>
            <p:ph type="body" sz="quarter" idx="1"/>
          </p:nvPr>
        </p:nvSpPr>
        <p:spPr>
          <a:xfrm>
            <a:off x="2056339" y="2051415"/>
            <a:ext cx="8075088" cy="1099508"/>
          </a:xfrm>
          <a:prstGeom prst="rect">
            <a:avLst/>
          </a:prstGeom>
        </p:spPr>
        <p:txBody>
          <a:bodyPr/>
          <a:lstStyle>
            <a:lvl1pPr marL="0" indent="0" algn="ctr">
              <a:buClrTx/>
              <a:buSzTx/>
              <a:buFontTx/>
              <a:buNone/>
              <a:defRPr sz="6667" spc="27">
                <a:solidFill>
                  <a:srgbClr val="FFFFFF"/>
                </a:solidFill>
                <a:latin typeface="Geller Headline"/>
                <a:ea typeface="Geller Headline"/>
                <a:cs typeface="Geller Headline"/>
                <a:sym typeface="Geller Headline"/>
              </a:defRPr>
            </a:lvl1pPr>
            <a:lvl2pPr marL="0" indent="0" algn="ctr">
              <a:buClrTx/>
              <a:buSzTx/>
              <a:buFontTx/>
              <a:buNone/>
              <a:defRPr sz="6667" spc="27">
                <a:solidFill>
                  <a:srgbClr val="FFFFFF"/>
                </a:solidFill>
                <a:latin typeface="Geller Headline"/>
                <a:ea typeface="Geller Headline"/>
                <a:cs typeface="Geller Headline"/>
                <a:sym typeface="Geller Headline"/>
              </a:defRPr>
            </a:lvl2pPr>
            <a:lvl3pPr algn="ctr">
              <a:buClrTx/>
              <a:buFontTx/>
              <a:defRPr sz="6667" spc="27">
                <a:solidFill>
                  <a:srgbClr val="FFFFFF"/>
                </a:solidFill>
                <a:latin typeface="Geller Headline"/>
                <a:ea typeface="Geller Headline"/>
                <a:cs typeface="Geller Headline"/>
                <a:sym typeface="Geller Headline"/>
              </a:defRPr>
            </a:lvl3pPr>
            <a:lvl4pPr algn="ctr">
              <a:buClrTx/>
              <a:buFontTx/>
              <a:defRPr sz="6667" spc="27">
                <a:solidFill>
                  <a:srgbClr val="FFFFFF"/>
                </a:solidFill>
                <a:latin typeface="Geller Headline"/>
                <a:ea typeface="Geller Headline"/>
                <a:cs typeface="Geller Headline"/>
                <a:sym typeface="Geller Headline"/>
              </a:defRPr>
            </a:lvl4pPr>
            <a:lvl5pPr algn="ctr">
              <a:buClrTx/>
              <a:buFontTx/>
              <a:defRPr sz="6667" spc="27">
                <a:solidFill>
                  <a:srgbClr val="FFFFFF"/>
                </a:solidFill>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305" name="Text Placeholder 5"/>
          <p:cNvSpPr>
            <a:spLocks noGrp="1"/>
          </p:cNvSpPr>
          <p:nvPr>
            <p:ph type="body" sz="quarter" idx="13"/>
          </p:nvPr>
        </p:nvSpPr>
        <p:spPr>
          <a:xfrm>
            <a:off x="2738393" y="3143252"/>
            <a:ext cx="6706457" cy="164676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3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326958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F5C76-1B0C-2628-5FF8-2A725EEA2D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3D2C93-647F-6676-0175-74D077FAF4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FD8B89-7E07-AE6A-BBC0-5B1558BEDB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E2B3BB-83D6-DFEF-C472-37867DA4062D}"/>
              </a:ext>
            </a:extLst>
          </p:cNvPr>
          <p:cNvSpPr>
            <a:spLocks noGrp="1"/>
          </p:cNvSpPr>
          <p:nvPr>
            <p:ph type="dt" sz="half" idx="10"/>
          </p:nvPr>
        </p:nvSpPr>
        <p:spPr/>
        <p:txBody>
          <a:bodyPr/>
          <a:lstStyle/>
          <a:p>
            <a:fld id="{875A1777-6709-4EC6-9CEC-CB33370DBD66}" type="datetimeFigureOut">
              <a:rPr lang="en-US" smtClean="0"/>
              <a:t>9/3/2023</a:t>
            </a:fld>
            <a:endParaRPr lang="en-US"/>
          </a:p>
        </p:txBody>
      </p:sp>
      <p:sp>
        <p:nvSpPr>
          <p:cNvPr id="6" name="Footer Placeholder 5">
            <a:extLst>
              <a:ext uri="{FF2B5EF4-FFF2-40B4-BE49-F238E27FC236}">
                <a16:creationId xmlns:a16="http://schemas.microsoft.com/office/drawing/2014/main" id="{CD8598BD-E745-0ABC-ACBB-F64A9B926F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68030C-D5AC-8CE0-5A8B-1EB686E9A430}"/>
              </a:ext>
            </a:extLst>
          </p:cNvPr>
          <p:cNvSpPr>
            <a:spLocks noGrp="1"/>
          </p:cNvSpPr>
          <p:nvPr>
            <p:ph type="sldNum" sz="quarter" idx="12"/>
          </p:nvPr>
        </p:nvSpPr>
        <p:spPr/>
        <p:txBody>
          <a:bodyPr/>
          <a:lstStyle/>
          <a:p>
            <a:fld id="{FCE2BCA9-0A94-4AA2-B785-F6E781D66A92}" type="slidenum">
              <a:rPr lang="en-US" smtClean="0"/>
              <a:t>‹#›</a:t>
            </a:fld>
            <a:endParaRPr lang="en-US"/>
          </a:p>
        </p:txBody>
      </p:sp>
    </p:spTree>
    <p:extLst>
      <p:ext uri="{BB962C8B-B14F-4D97-AF65-F5344CB8AC3E}">
        <p14:creationId xmlns:p14="http://schemas.microsoft.com/office/powerpoint/2010/main" val="42416979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Page Divider Pink">
    <p:bg>
      <p:bgPr>
        <a:solidFill>
          <a:schemeClr val="accent3"/>
        </a:solidFill>
        <a:effectLst/>
      </p:bgPr>
    </p:bg>
    <p:spTree>
      <p:nvGrpSpPr>
        <p:cNvPr id="1" name=""/>
        <p:cNvGrpSpPr/>
        <p:nvPr/>
      </p:nvGrpSpPr>
      <p:grpSpPr>
        <a:xfrm>
          <a:off x="0" y="0"/>
          <a:ext cx="0" cy="0"/>
          <a:chOff x="0" y="0"/>
          <a:chExt cx="0" cy="0"/>
        </a:xfrm>
      </p:grpSpPr>
      <p:sp>
        <p:nvSpPr>
          <p:cNvPr id="313" name="Body Level One…"/>
          <p:cNvSpPr txBox="1">
            <a:spLocks noGrp="1"/>
          </p:cNvSpPr>
          <p:nvPr>
            <p:ph type="body" sz="quarter" idx="1"/>
          </p:nvPr>
        </p:nvSpPr>
        <p:spPr>
          <a:xfrm>
            <a:off x="2056339" y="2051415"/>
            <a:ext cx="8075088" cy="1099508"/>
          </a:xfrm>
          <a:prstGeom prst="rect">
            <a:avLst/>
          </a:prstGeom>
        </p:spPr>
        <p:txBody>
          <a:bodyPr/>
          <a:lstStyle>
            <a:lvl1pPr marL="0" indent="0" algn="ctr">
              <a:buClrTx/>
              <a:buSzTx/>
              <a:buFontTx/>
              <a:buNone/>
              <a:defRPr sz="6667" spc="27">
                <a:solidFill>
                  <a:srgbClr val="FFFFFF"/>
                </a:solidFill>
                <a:latin typeface="Geller Headline"/>
                <a:ea typeface="Geller Headline"/>
                <a:cs typeface="Geller Headline"/>
                <a:sym typeface="Geller Headline"/>
              </a:defRPr>
            </a:lvl1pPr>
            <a:lvl2pPr marL="0" indent="0" algn="ctr">
              <a:buClrTx/>
              <a:buSzTx/>
              <a:buFontTx/>
              <a:buNone/>
              <a:defRPr sz="6667" spc="27">
                <a:solidFill>
                  <a:srgbClr val="FFFFFF"/>
                </a:solidFill>
                <a:latin typeface="Geller Headline"/>
                <a:ea typeface="Geller Headline"/>
                <a:cs typeface="Geller Headline"/>
                <a:sym typeface="Geller Headline"/>
              </a:defRPr>
            </a:lvl2pPr>
            <a:lvl3pPr algn="ctr">
              <a:buClrTx/>
              <a:buFontTx/>
              <a:defRPr sz="6667" spc="27">
                <a:solidFill>
                  <a:srgbClr val="FFFFFF"/>
                </a:solidFill>
                <a:latin typeface="Geller Headline"/>
                <a:ea typeface="Geller Headline"/>
                <a:cs typeface="Geller Headline"/>
                <a:sym typeface="Geller Headline"/>
              </a:defRPr>
            </a:lvl3pPr>
            <a:lvl4pPr algn="ctr">
              <a:buClrTx/>
              <a:buFontTx/>
              <a:defRPr sz="6667" spc="27">
                <a:solidFill>
                  <a:srgbClr val="FFFFFF"/>
                </a:solidFill>
                <a:latin typeface="Geller Headline"/>
                <a:ea typeface="Geller Headline"/>
                <a:cs typeface="Geller Headline"/>
                <a:sym typeface="Geller Headline"/>
              </a:defRPr>
            </a:lvl4pPr>
            <a:lvl5pPr algn="ctr">
              <a:buClrTx/>
              <a:buFontTx/>
              <a:defRPr sz="6667" spc="27">
                <a:solidFill>
                  <a:srgbClr val="FFFFFF"/>
                </a:solidFill>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314" name="Text Placeholder 5"/>
          <p:cNvSpPr>
            <a:spLocks noGrp="1"/>
          </p:cNvSpPr>
          <p:nvPr>
            <p:ph type="body" sz="quarter" idx="13"/>
          </p:nvPr>
        </p:nvSpPr>
        <p:spPr>
          <a:xfrm>
            <a:off x="2738393" y="3143252"/>
            <a:ext cx="6706457" cy="164676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3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557998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Page Divider Green">
    <p:bg>
      <p:bgPr>
        <a:solidFill>
          <a:schemeClr val="accent4"/>
        </a:solidFill>
        <a:effectLst/>
      </p:bgPr>
    </p:bg>
    <p:spTree>
      <p:nvGrpSpPr>
        <p:cNvPr id="1" name=""/>
        <p:cNvGrpSpPr/>
        <p:nvPr/>
      </p:nvGrpSpPr>
      <p:grpSpPr>
        <a:xfrm>
          <a:off x="0" y="0"/>
          <a:ext cx="0" cy="0"/>
          <a:chOff x="0" y="0"/>
          <a:chExt cx="0" cy="0"/>
        </a:xfrm>
      </p:grpSpPr>
      <p:sp>
        <p:nvSpPr>
          <p:cNvPr id="322" name="Body Level One…"/>
          <p:cNvSpPr txBox="1">
            <a:spLocks noGrp="1"/>
          </p:cNvSpPr>
          <p:nvPr>
            <p:ph type="body" sz="quarter" idx="1"/>
          </p:nvPr>
        </p:nvSpPr>
        <p:spPr>
          <a:xfrm>
            <a:off x="2056339" y="2051415"/>
            <a:ext cx="8075088" cy="1099508"/>
          </a:xfrm>
          <a:prstGeom prst="rect">
            <a:avLst/>
          </a:prstGeom>
        </p:spPr>
        <p:txBody>
          <a:bodyPr/>
          <a:lstStyle>
            <a:lvl1pPr marL="0" indent="0" algn="ctr">
              <a:buClrTx/>
              <a:buSzTx/>
              <a:buFontTx/>
              <a:buNone/>
              <a:defRPr sz="6667" spc="27">
                <a:solidFill>
                  <a:srgbClr val="FFFFFF"/>
                </a:solidFill>
                <a:latin typeface="Geller Headline"/>
                <a:ea typeface="Geller Headline"/>
                <a:cs typeface="Geller Headline"/>
                <a:sym typeface="Geller Headline"/>
              </a:defRPr>
            </a:lvl1pPr>
            <a:lvl2pPr marL="0" indent="0" algn="ctr">
              <a:buClrTx/>
              <a:buSzTx/>
              <a:buFontTx/>
              <a:buNone/>
              <a:defRPr sz="6667" spc="27">
                <a:solidFill>
                  <a:srgbClr val="FFFFFF"/>
                </a:solidFill>
                <a:latin typeface="Geller Headline"/>
                <a:ea typeface="Geller Headline"/>
                <a:cs typeface="Geller Headline"/>
                <a:sym typeface="Geller Headline"/>
              </a:defRPr>
            </a:lvl2pPr>
            <a:lvl3pPr algn="ctr">
              <a:buClrTx/>
              <a:buFontTx/>
              <a:defRPr sz="6667" spc="27">
                <a:solidFill>
                  <a:srgbClr val="FFFFFF"/>
                </a:solidFill>
                <a:latin typeface="Geller Headline"/>
                <a:ea typeface="Geller Headline"/>
                <a:cs typeface="Geller Headline"/>
                <a:sym typeface="Geller Headline"/>
              </a:defRPr>
            </a:lvl3pPr>
            <a:lvl4pPr algn="ctr">
              <a:buClrTx/>
              <a:buFontTx/>
              <a:defRPr sz="6667" spc="27">
                <a:solidFill>
                  <a:srgbClr val="FFFFFF"/>
                </a:solidFill>
                <a:latin typeface="Geller Headline"/>
                <a:ea typeface="Geller Headline"/>
                <a:cs typeface="Geller Headline"/>
                <a:sym typeface="Geller Headline"/>
              </a:defRPr>
            </a:lvl4pPr>
            <a:lvl5pPr algn="ctr">
              <a:buClrTx/>
              <a:buFontTx/>
              <a:defRPr sz="6667" spc="27">
                <a:solidFill>
                  <a:srgbClr val="FFFFFF"/>
                </a:solidFill>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323" name="Text Placeholder 5"/>
          <p:cNvSpPr>
            <a:spLocks noGrp="1"/>
          </p:cNvSpPr>
          <p:nvPr>
            <p:ph type="body" sz="quarter" idx="13"/>
          </p:nvPr>
        </p:nvSpPr>
        <p:spPr>
          <a:xfrm>
            <a:off x="2738393" y="3143252"/>
            <a:ext cx="6706457" cy="164676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3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817054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Page Divider Blue">
    <p:bg>
      <p:bgPr>
        <a:solidFill>
          <a:schemeClr val="accent5"/>
        </a:solidFill>
        <a:effectLst/>
      </p:bgPr>
    </p:bg>
    <p:spTree>
      <p:nvGrpSpPr>
        <p:cNvPr id="1" name=""/>
        <p:cNvGrpSpPr/>
        <p:nvPr/>
      </p:nvGrpSpPr>
      <p:grpSpPr>
        <a:xfrm>
          <a:off x="0" y="0"/>
          <a:ext cx="0" cy="0"/>
          <a:chOff x="0" y="0"/>
          <a:chExt cx="0" cy="0"/>
        </a:xfrm>
      </p:grpSpPr>
      <p:sp>
        <p:nvSpPr>
          <p:cNvPr id="331" name="Body Level One…"/>
          <p:cNvSpPr txBox="1">
            <a:spLocks noGrp="1"/>
          </p:cNvSpPr>
          <p:nvPr>
            <p:ph type="body" sz="quarter" idx="1"/>
          </p:nvPr>
        </p:nvSpPr>
        <p:spPr>
          <a:xfrm>
            <a:off x="2056339" y="2051415"/>
            <a:ext cx="8075088" cy="1099508"/>
          </a:xfrm>
          <a:prstGeom prst="rect">
            <a:avLst/>
          </a:prstGeom>
        </p:spPr>
        <p:txBody>
          <a:bodyPr/>
          <a:lstStyle>
            <a:lvl1pPr marL="0" indent="0" algn="ctr">
              <a:buClrTx/>
              <a:buSzTx/>
              <a:buFontTx/>
              <a:buNone/>
              <a:defRPr sz="6667" spc="27">
                <a:solidFill>
                  <a:srgbClr val="FFFFFF"/>
                </a:solidFill>
                <a:latin typeface="Geller Headline"/>
                <a:ea typeface="Geller Headline"/>
                <a:cs typeface="Geller Headline"/>
                <a:sym typeface="Geller Headline"/>
              </a:defRPr>
            </a:lvl1pPr>
            <a:lvl2pPr marL="0" indent="0" algn="ctr">
              <a:buClrTx/>
              <a:buSzTx/>
              <a:buFontTx/>
              <a:buNone/>
              <a:defRPr sz="6667" spc="27">
                <a:solidFill>
                  <a:srgbClr val="FFFFFF"/>
                </a:solidFill>
                <a:latin typeface="Geller Headline"/>
                <a:ea typeface="Geller Headline"/>
                <a:cs typeface="Geller Headline"/>
                <a:sym typeface="Geller Headline"/>
              </a:defRPr>
            </a:lvl2pPr>
            <a:lvl3pPr algn="ctr">
              <a:buClrTx/>
              <a:buFontTx/>
              <a:defRPr sz="6667" spc="27">
                <a:solidFill>
                  <a:srgbClr val="FFFFFF"/>
                </a:solidFill>
                <a:latin typeface="Geller Headline"/>
                <a:ea typeface="Geller Headline"/>
                <a:cs typeface="Geller Headline"/>
                <a:sym typeface="Geller Headline"/>
              </a:defRPr>
            </a:lvl3pPr>
            <a:lvl4pPr algn="ctr">
              <a:buClrTx/>
              <a:buFontTx/>
              <a:defRPr sz="6667" spc="27">
                <a:solidFill>
                  <a:srgbClr val="FFFFFF"/>
                </a:solidFill>
                <a:latin typeface="Geller Headline"/>
                <a:ea typeface="Geller Headline"/>
                <a:cs typeface="Geller Headline"/>
                <a:sym typeface="Geller Headline"/>
              </a:defRPr>
            </a:lvl4pPr>
            <a:lvl5pPr algn="ctr">
              <a:buClrTx/>
              <a:buFontTx/>
              <a:defRPr sz="6667" spc="27">
                <a:solidFill>
                  <a:srgbClr val="FFFFFF"/>
                </a:solidFill>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332" name="Text Placeholder 5"/>
          <p:cNvSpPr>
            <a:spLocks noGrp="1"/>
          </p:cNvSpPr>
          <p:nvPr>
            <p:ph type="body" sz="quarter" idx="13"/>
          </p:nvPr>
        </p:nvSpPr>
        <p:spPr>
          <a:xfrm>
            <a:off x="2738393" y="3143252"/>
            <a:ext cx="6706457" cy="164676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3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880386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Page Divider Orange">
    <p:bg>
      <p:bgPr>
        <a:solidFill>
          <a:schemeClr val="accent6"/>
        </a:solidFill>
        <a:effectLst/>
      </p:bgPr>
    </p:bg>
    <p:spTree>
      <p:nvGrpSpPr>
        <p:cNvPr id="1" name=""/>
        <p:cNvGrpSpPr/>
        <p:nvPr/>
      </p:nvGrpSpPr>
      <p:grpSpPr>
        <a:xfrm>
          <a:off x="0" y="0"/>
          <a:ext cx="0" cy="0"/>
          <a:chOff x="0" y="0"/>
          <a:chExt cx="0" cy="0"/>
        </a:xfrm>
      </p:grpSpPr>
      <p:sp>
        <p:nvSpPr>
          <p:cNvPr id="340" name="Body Level One…"/>
          <p:cNvSpPr txBox="1">
            <a:spLocks noGrp="1"/>
          </p:cNvSpPr>
          <p:nvPr>
            <p:ph type="body" sz="quarter" idx="1"/>
          </p:nvPr>
        </p:nvSpPr>
        <p:spPr>
          <a:xfrm>
            <a:off x="2056339" y="2051415"/>
            <a:ext cx="8075088" cy="1099508"/>
          </a:xfrm>
          <a:prstGeom prst="rect">
            <a:avLst/>
          </a:prstGeom>
        </p:spPr>
        <p:txBody>
          <a:bodyPr/>
          <a:lstStyle>
            <a:lvl1pPr marL="0" indent="0" algn="ctr">
              <a:buClrTx/>
              <a:buSzTx/>
              <a:buFontTx/>
              <a:buNone/>
              <a:defRPr sz="6667" spc="27">
                <a:solidFill>
                  <a:srgbClr val="FFFFFF"/>
                </a:solidFill>
                <a:latin typeface="Geller Headline"/>
                <a:ea typeface="Geller Headline"/>
                <a:cs typeface="Geller Headline"/>
                <a:sym typeface="Geller Headline"/>
              </a:defRPr>
            </a:lvl1pPr>
            <a:lvl2pPr marL="0" indent="0" algn="ctr">
              <a:buClrTx/>
              <a:buSzTx/>
              <a:buFontTx/>
              <a:buNone/>
              <a:defRPr sz="6667" spc="27">
                <a:solidFill>
                  <a:srgbClr val="FFFFFF"/>
                </a:solidFill>
                <a:latin typeface="Geller Headline"/>
                <a:ea typeface="Geller Headline"/>
                <a:cs typeface="Geller Headline"/>
                <a:sym typeface="Geller Headline"/>
              </a:defRPr>
            </a:lvl2pPr>
            <a:lvl3pPr algn="ctr">
              <a:buClrTx/>
              <a:buFontTx/>
              <a:defRPr sz="6667" spc="27">
                <a:solidFill>
                  <a:srgbClr val="FFFFFF"/>
                </a:solidFill>
                <a:latin typeface="Geller Headline"/>
                <a:ea typeface="Geller Headline"/>
                <a:cs typeface="Geller Headline"/>
                <a:sym typeface="Geller Headline"/>
              </a:defRPr>
            </a:lvl3pPr>
            <a:lvl4pPr algn="ctr">
              <a:buClrTx/>
              <a:buFontTx/>
              <a:defRPr sz="6667" spc="27">
                <a:solidFill>
                  <a:srgbClr val="FFFFFF"/>
                </a:solidFill>
                <a:latin typeface="Geller Headline"/>
                <a:ea typeface="Geller Headline"/>
                <a:cs typeface="Geller Headline"/>
                <a:sym typeface="Geller Headline"/>
              </a:defRPr>
            </a:lvl4pPr>
            <a:lvl5pPr algn="ctr">
              <a:buClrTx/>
              <a:buFontTx/>
              <a:defRPr sz="6667" spc="27">
                <a:solidFill>
                  <a:srgbClr val="FFFFFF"/>
                </a:solidFill>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341" name="Text Placeholder 5"/>
          <p:cNvSpPr>
            <a:spLocks noGrp="1"/>
          </p:cNvSpPr>
          <p:nvPr>
            <p:ph type="body" sz="quarter" idx="13"/>
          </p:nvPr>
        </p:nvSpPr>
        <p:spPr>
          <a:xfrm>
            <a:off x="2738393" y="3143252"/>
            <a:ext cx="6706457" cy="164676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3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45284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Page Divider Yellow Border">
    <p:bg>
      <p:bgPr>
        <a:solidFill>
          <a:srgbClr val="FFA600"/>
        </a:solidFill>
        <a:effectLst/>
      </p:bgPr>
    </p:bg>
    <p:spTree>
      <p:nvGrpSpPr>
        <p:cNvPr id="1" name=""/>
        <p:cNvGrpSpPr/>
        <p:nvPr/>
      </p:nvGrpSpPr>
      <p:grpSpPr>
        <a:xfrm>
          <a:off x="0" y="0"/>
          <a:ext cx="0" cy="0"/>
          <a:chOff x="0" y="0"/>
          <a:chExt cx="0" cy="0"/>
        </a:xfrm>
      </p:grpSpPr>
      <p:sp>
        <p:nvSpPr>
          <p:cNvPr id="349" name="Rectangle 1"/>
          <p:cNvSpPr/>
          <p:nvPr/>
        </p:nvSpPr>
        <p:spPr>
          <a:xfrm>
            <a:off x="357718" y="355601"/>
            <a:ext cx="11474449" cy="6151033"/>
          </a:xfrm>
          <a:prstGeom prst="rect">
            <a:avLst/>
          </a:prstGeom>
          <a:solidFill>
            <a:srgbClr val="FFFFFF"/>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350" name="Body Level One…"/>
          <p:cNvSpPr txBox="1">
            <a:spLocks noGrp="1"/>
          </p:cNvSpPr>
          <p:nvPr>
            <p:ph type="body" sz="quarter" idx="1"/>
          </p:nvPr>
        </p:nvSpPr>
        <p:spPr>
          <a:xfrm>
            <a:off x="2056339" y="2051415"/>
            <a:ext cx="8075088" cy="1099508"/>
          </a:xfrm>
          <a:prstGeom prst="rect">
            <a:avLst/>
          </a:prstGeom>
        </p:spPr>
        <p:txBody>
          <a:bodyPr/>
          <a:lstStyle>
            <a:lvl1pPr marL="0" indent="0" algn="ctr">
              <a:buClrTx/>
              <a:buSzTx/>
              <a:buFontTx/>
              <a:buNone/>
              <a:defRPr sz="6667" spc="27">
                <a:latin typeface="Geller Headline"/>
                <a:ea typeface="Geller Headline"/>
                <a:cs typeface="Geller Headline"/>
                <a:sym typeface="Geller Headline"/>
              </a:defRPr>
            </a:lvl1pPr>
            <a:lvl2pPr marL="0" indent="0" algn="ctr">
              <a:buClrTx/>
              <a:buSzTx/>
              <a:buFontTx/>
              <a:buNone/>
              <a:defRPr sz="6667" spc="27">
                <a:latin typeface="Geller Headline"/>
                <a:ea typeface="Geller Headline"/>
                <a:cs typeface="Geller Headline"/>
                <a:sym typeface="Geller Headline"/>
              </a:defRPr>
            </a:lvl2pPr>
            <a:lvl3pPr algn="ctr">
              <a:buClrTx/>
              <a:buFontTx/>
              <a:defRPr sz="6667" spc="27">
                <a:latin typeface="Geller Headline"/>
                <a:ea typeface="Geller Headline"/>
                <a:cs typeface="Geller Headline"/>
                <a:sym typeface="Geller Headline"/>
              </a:defRPr>
            </a:lvl3pPr>
            <a:lvl4pPr algn="ctr">
              <a:buClrTx/>
              <a:buFontTx/>
              <a:defRPr sz="6667" spc="27">
                <a:latin typeface="Geller Headline"/>
                <a:ea typeface="Geller Headline"/>
                <a:cs typeface="Geller Headline"/>
                <a:sym typeface="Geller Headline"/>
              </a:defRPr>
            </a:lvl4pPr>
            <a:lvl5pPr algn="ctr">
              <a:buClrTx/>
              <a:buFontTx/>
              <a:defRPr sz="6667"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351" name="Text Placeholder 5"/>
          <p:cNvSpPr>
            <a:spLocks noGrp="1"/>
          </p:cNvSpPr>
          <p:nvPr>
            <p:ph type="body" sz="quarter" idx="13"/>
          </p:nvPr>
        </p:nvSpPr>
        <p:spPr>
          <a:xfrm>
            <a:off x="2738393" y="3143252"/>
            <a:ext cx="6706457" cy="164676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352"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92045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Page Divider Turquoise Border">
    <p:bg>
      <p:bgPr>
        <a:solidFill>
          <a:schemeClr val="accent1"/>
        </a:solidFill>
        <a:effectLst/>
      </p:bgPr>
    </p:bg>
    <p:spTree>
      <p:nvGrpSpPr>
        <p:cNvPr id="1" name=""/>
        <p:cNvGrpSpPr/>
        <p:nvPr/>
      </p:nvGrpSpPr>
      <p:grpSpPr>
        <a:xfrm>
          <a:off x="0" y="0"/>
          <a:ext cx="0" cy="0"/>
          <a:chOff x="0" y="0"/>
          <a:chExt cx="0" cy="0"/>
        </a:xfrm>
      </p:grpSpPr>
      <p:sp>
        <p:nvSpPr>
          <p:cNvPr id="359" name="Rectangle 1"/>
          <p:cNvSpPr/>
          <p:nvPr/>
        </p:nvSpPr>
        <p:spPr>
          <a:xfrm>
            <a:off x="357718" y="355601"/>
            <a:ext cx="11474449" cy="6151033"/>
          </a:xfrm>
          <a:prstGeom prst="rect">
            <a:avLst/>
          </a:prstGeom>
          <a:solidFill>
            <a:srgbClr val="FFFFFF"/>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360" name="Body Level One…"/>
          <p:cNvSpPr txBox="1">
            <a:spLocks noGrp="1"/>
          </p:cNvSpPr>
          <p:nvPr>
            <p:ph type="body" sz="quarter" idx="1"/>
          </p:nvPr>
        </p:nvSpPr>
        <p:spPr>
          <a:xfrm>
            <a:off x="2056339" y="2051415"/>
            <a:ext cx="8075088" cy="1099508"/>
          </a:xfrm>
          <a:prstGeom prst="rect">
            <a:avLst/>
          </a:prstGeom>
        </p:spPr>
        <p:txBody>
          <a:bodyPr/>
          <a:lstStyle>
            <a:lvl1pPr marL="0" indent="0" algn="ctr">
              <a:buClrTx/>
              <a:buSzTx/>
              <a:buFontTx/>
              <a:buNone/>
              <a:defRPr sz="6667" spc="27">
                <a:latin typeface="Geller Headline"/>
                <a:ea typeface="Geller Headline"/>
                <a:cs typeface="Geller Headline"/>
                <a:sym typeface="Geller Headline"/>
              </a:defRPr>
            </a:lvl1pPr>
            <a:lvl2pPr marL="0" indent="0" algn="ctr">
              <a:buClrTx/>
              <a:buSzTx/>
              <a:buFontTx/>
              <a:buNone/>
              <a:defRPr sz="6667" spc="27">
                <a:latin typeface="Geller Headline"/>
                <a:ea typeface="Geller Headline"/>
                <a:cs typeface="Geller Headline"/>
                <a:sym typeface="Geller Headline"/>
              </a:defRPr>
            </a:lvl2pPr>
            <a:lvl3pPr algn="ctr">
              <a:buClrTx/>
              <a:buFontTx/>
              <a:defRPr sz="6667" spc="27">
                <a:latin typeface="Geller Headline"/>
                <a:ea typeface="Geller Headline"/>
                <a:cs typeface="Geller Headline"/>
                <a:sym typeface="Geller Headline"/>
              </a:defRPr>
            </a:lvl3pPr>
            <a:lvl4pPr algn="ctr">
              <a:buClrTx/>
              <a:buFontTx/>
              <a:defRPr sz="6667" spc="27">
                <a:latin typeface="Geller Headline"/>
                <a:ea typeface="Geller Headline"/>
                <a:cs typeface="Geller Headline"/>
                <a:sym typeface="Geller Headline"/>
              </a:defRPr>
            </a:lvl4pPr>
            <a:lvl5pPr algn="ctr">
              <a:buClrTx/>
              <a:buFontTx/>
              <a:defRPr sz="6667"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361" name="Text Placeholder 5"/>
          <p:cNvSpPr>
            <a:spLocks noGrp="1"/>
          </p:cNvSpPr>
          <p:nvPr>
            <p:ph type="body" sz="quarter" idx="13"/>
          </p:nvPr>
        </p:nvSpPr>
        <p:spPr>
          <a:xfrm>
            <a:off x="2738393" y="3143252"/>
            <a:ext cx="6706457" cy="164676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3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3986947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Page Divider Dk Blue Border">
    <p:bg>
      <p:bgPr>
        <a:solidFill>
          <a:schemeClr val="accent2"/>
        </a:solidFill>
        <a:effectLst/>
      </p:bgPr>
    </p:bg>
    <p:spTree>
      <p:nvGrpSpPr>
        <p:cNvPr id="1" name=""/>
        <p:cNvGrpSpPr/>
        <p:nvPr/>
      </p:nvGrpSpPr>
      <p:grpSpPr>
        <a:xfrm>
          <a:off x="0" y="0"/>
          <a:ext cx="0" cy="0"/>
          <a:chOff x="0" y="0"/>
          <a:chExt cx="0" cy="0"/>
        </a:xfrm>
      </p:grpSpPr>
      <p:sp>
        <p:nvSpPr>
          <p:cNvPr id="369" name="Rectangle 1"/>
          <p:cNvSpPr/>
          <p:nvPr/>
        </p:nvSpPr>
        <p:spPr>
          <a:xfrm>
            <a:off x="357718" y="355601"/>
            <a:ext cx="11474449" cy="6151033"/>
          </a:xfrm>
          <a:prstGeom prst="rect">
            <a:avLst/>
          </a:prstGeom>
          <a:solidFill>
            <a:srgbClr val="FFFFFF"/>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370" name="Body Level One…"/>
          <p:cNvSpPr txBox="1">
            <a:spLocks noGrp="1"/>
          </p:cNvSpPr>
          <p:nvPr>
            <p:ph type="body" sz="quarter" idx="1"/>
          </p:nvPr>
        </p:nvSpPr>
        <p:spPr>
          <a:xfrm>
            <a:off x="2056339" y="2051415"/>
            <a:ext cx="8075088" cy="1099508"/>
          </a:xfrm>
          <a:prstGeom prst="rect">
            <a:avLst/>
          </a:prstGeom>
        </p:spPr>
        <p:txBody>
          <a:bodyPr/>
          <a:lstStyle>
            <a:lvl1pPr marL="0" indent="0" algn="ctr">
              <a:buClrTx/>
              <a:buSzTx/>
              <a:buFontTx/>
              <a:buNone/>
              <a:defRPr sz="6667" spc="27">
                <a:latin typeface="Geller Headline"/>
                <a:ea typeface="Geller Headline"/>
                <a:cs typeface="Geller Headline"/>
                <a:sym typeface="Geller Headline"/>
              </a:defRPr>
            </a:lvl1pPr>
            <a:lvl2pPr marL="0" indent="0" algn="ctr">
              <a:buClrTx/>
              <a:buSzTx/>
              <a:buFontTx/>
              <a:buNone/>
              <a:defRPr sz="6667" spc="27">
                <a:latin typeface="Geller Headline"/>
                <a:ea typeface="Geller Headline"/>
                <a:cs typeface="Geller Headline"/>
                <a:sym typeface="Geller Headline"/>
              </a:defRPr>
            </a:lvl2pPr>
            <a:lvl3pPr algn="ctr">
              <a:buClrTx/>
              <a:buFontTx/>
              <a:defRPr sz="6667" spc="27">
                <a:latin typeface="Geller Headline"/>
                <a:ea typeface="Geller Headline"/>
                <a:cs typeface="Geller Headline"/>
                <a:sym typeface="Geller Headline"/>
              </a:defRPr>
            </a:lvl3pPr>
            <a:lvl4pPr algn="ctr">
              <a:buClrTx/>
              <a:buFontTx/>
              <a:defRPr sz="6667" spc="27">
                <a:latin typeface="Geller Headline"/>
                <a:ea typeface="Geller Headline"/>
                <a:cs typeface="Geller Headline"/>
                <a:sym typeface="Geller Headline"/>
              </a:defRPr>
            </a:lvl4pPr>
            <a:lvl5pPr algn="ctr">
              <a:buClrTx/>
              <a:buFontTx/>
              <a:defRPr sz="6667"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371" name="Text Placeholder 5"/>
          <p:cNvSpPr>
            <a:spLocks noGrp="1"/>
          </p:cNvSpPr>
          <p:nvPr>
            <p:ph type="body" sz="quarter" idx="13"/>
          </p:nvPr>
        </p:nvSpPr>
        <p:spPr>
          <a:xfrm>
            <a:off x="2738393" y="3143252"/>
            <a:ext cx="6706457" cy="164676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3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020001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Page Divider Pink Border">
    <p:bg>
      <p:bgPr>
        <a:solidFill>
          <a:schemeClr val="accent3"/>
        </a:solidFill>
        <a:effectLst/>
      </p:bgPr>
    </p:bg>
    <p:spTree>
      <p:nvGrpSpPr>
        <p:cNvPr id="1" name=""/>
        <p:cNvGrpSpPr/>
        <p:nvPr/>
      </p:nvGrpSpPr>
      <p:grpSpPr>
        <a:xfrm>
          <a:off x="0" y="0"/>
          <a:ext cx="0" cy="0"/>
          <a:chOff x="0" y="0"/>
          <a:chExt cx="0" cy="0"/>
        </a:xfrm>
      </p:grpSpPr>
      <p:sp>
        <p:nvSpPr>
          <p:cNvPr id="379" name="Rectangle 1"/>
          <p:cNvSpPr/>
          <p:nvPr/>
        </p:nvSpPr>
        <p:spPr>
          <a:xfrm>
            <a:off x="357718" y="355601"/>
            <a:ext cx="11474449" cy="6151033"/>
          </a:xfrm>
          <a:prstGeom prst="rect">
            <a:avLst/>
          </a:prstGeom>
          <a:solidFill>
            <a:srgbClr val="FFFFFF"/>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380" name="Body Level One…"/>
          <p:cNvSpPr txBox="1">
            <a:spLocks noGrp="1"/>
          </p:cNvSpPr>
          <p:nvPr>
            <p:ph type="body" sz="quarter" idx="1"/>
          </p:nvPr>
        </p:nvSpPr>
        <p:spPr>
          <a:xfrm>
            <a:off x="2056339" y="2051415"/>
            <a:ext cx="8075088" cy="1099508"/>
          </a:xfrm>
          <a:prstGeom prst="rect">
            <a:avLst/>
          </a:prstGeom>
        </p:spPr>
        <p:txBody>
          <a:bodyPr/>
          <a:lstStyle>
            <a:lvl1pPr marL="0" indent="0" algn="ctr">
              <a:buClrTx/>
              <a:buSzTx/>
              <a:buFontTx/>
              <a:buNone/>
              <a:defRPr sz="6667" spc="27">
                <a:latin typeface="Geller Headline"/>
                <a:ea typeface="Geller Headline"/>
                <a:cs typeface="Geller Headline"/>
                <a:sym typeface="Geller Headline"/>
              </a:defRPr>
            </a:lvl1pPr>
            <a:lvl2pPr marL="0" indent="0" algn="ctr">
              <a:buClrTx/>
              <a:buSzTx/>
              <a:buFontTx/>
              <a:buNone/>
              <a:defRPr sz="6667" spc="27">
                <a:latin typeface="Geller Headline"/>
                <a:ea typeface="Geller Headline"/>
                <a:cs typeface="Geller Headline"/>
                <a:sym typeface="Geller Headline"/>
              </a:defRPr>
            </a:lvl2pPr>
            <a:lvl3pPr algn="ctr">
              <a:buClrTx/>
              <a:buFontTx/>
              <a:defRPr sz="6667" spc="27">
                <a:latin typeface="Geller Headline"/>
                <a:ea typeface="Geller Headline"/>
                <a:cs typeface="Geller Headline"/>
                <a:sym typeface="Geller Headline"/>
              </a:defRPr>
            </a:lvl3pPr>
            <a:lvl4pPr algn="ctr">
              <a:buClrTx/>
              <a:buFontTx/>
              <a:defRPr sz="6667" spc="27">
                <a:latin typeface="Geller Headline"/>
                <a:ea typeface="Geller Headline"/>
                <a:cs typeface="Geller Headline"/>
                <a:sym typeface="Geller Headline"/>
              </a:defRPr>
            </a:lvl4pPr>
            <a:lvl5pPr algn="ctr">
              <a:buClrTx/>
              <a:buFontTx/>
              <a:defRPr sz="6667"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381" name="Text Placeholder 5"/>
          <p:cNvSpPr>
            <a:spLocks noGrp="1"/>
          </p:cNvSpPr>
          <p:nvPr>
            <p:ph type="body" sz="quarter" idx="13"/>
          </p:nvPr>
        </p:nvSpPr>
        <p:spPr>
          <a:xfrm>
            <a:off x="2738393" y="3143252"/>
            <a:ext cx="6706457" cy="164676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6203184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Page Divider Green Border">
    <p:bg>
      <p:bgPr>
        <a:solidFill>
          <a:schemeClr val="accent4"/>
        </a:solidFill>
        <a:effectLst/>
      </p:bgPr>
    </p:bg>
    <p:spTree>
      <p:nvGrpSpPr>
        <p:cNvPr id="1" name=""/>
        <p:cNvGrpSpPr/>
        <p:nvPr/>
      </p:nvGrpSpPr>
      <p:grpSpPr>
        <a:xfrm>
          <a:off x="0" y="0"/>
          <a:ext cx="0" cy="0"/>
          <a:chOff x="0" y="0"/>
          <a:chExt cx="0" cy="0"/>
        </a:xfrm>
      </p:grpSpPr>
      <p:sp>
        <p:nvSpPr>
          <p:cNvPr id="389" name="Rectangle 1"/>
          <p:cNvSpPr/>
          <p:nvPr/>
        </p:nvSpPr>
        <p:spPr>
          <a:xfrm>
            <a:off x="357718" y="355601"/>
            <a:ext cx="11474449" cy="6151033"/>
          </a:xfrm>
          <a:prstGeom prst="rect">
            <a:avLst/>
          </a:prstGeom>
          <a:solidFill>
            <a:srgbClr val="FFFFFF"/>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390" name="Body Level One…"/>
          <p:cNvSpPr txBox="1">
            <a:spLocks noGrp="1"/>
          </p:cNvSpPr>
          <p:nvPr>
            <p:ph type="body" sz="quarter" idx="1"/>
          </p:nvPr>
        </p:nvSpPr>
        <p:spPr>
          <a:xfrm>
            <a:off x="2056339" y="2051415"/>
            <a:ext cx="8075088" cy="1099508"/>
          </a:xfrm>
          <a:prstGeom prst="rect">
            <a:avLst/>
          </a:prstGeom>
        </p:spPr>
        <p:txBody>
          <a:bodyPr/>
          <a:lstStyle>
            <a:lvl1pPr marL="0" indent="0" algn="ctr">
              <a:buClrTx/>
              <a:buSzTx/>
              <a:buFontTx/>
              <a:buNone/>
              <a:defRPr sz="6667" spc="27">
                <a:latin typeface="Geller Headline"/>
                <a:ea typeface="Geller Headline"/>
                <a:cs typeface="Geller Headline"/>
                <a:sym typeface="Geller Headline"/>
              </a:defRPr>
            </a:lvl1pPr>
            <a:lvl2pPr marL="0" indent="0" algn="ctr">
              <a:buClrTx/>
              <a:buSzTx/>
              <a:buFontTx/>
              <a:buNone/>
              <a:defRPr sz="6667" spc="27">
                <a:latin typeface="Geller Headline"/>
                <a:ea typeface="Geller Headline"/>
                <a:cs typeface="Geller Headline"/>
                <a:sym typeface="Geller Headline"/>
              </a:defRPr>
            </a:lvl2pPr>
            <a:lvl3pPr algn="ctr">
              <a:buClrTx/>
              <a:buFontTx/>
              <a:defRPr sz="6667" spc="27">
                <a:latin typeface="Geller Headline"/>
                <a:ea typeface="Geller Headline"/>
                <a:cs typeface="Geller Headline"/>
                <a:sym typeface="Geller Headline"/>
              </a:defRPr>
            </a:lvl3pPr>
            <a:lvl4pPr algn="ctr">
              <a:buClrTx/>
              <a:buFontTx/>
              <a:defRPr sz="6667" spc="27">
                <a:latin typeface="Geller Headline"/>
                <a:ea typeface="Geller Headline"/>
                <a:cs typeface="Geller Headline"/>
                <a:sym typeface="Geller Headline"/>
              </a:defRPr>
            </a:lvl4pPr>
            <a:lvl5pPr algn="ctr">
              <a:buClrTx/>
              <a:buFontTx/>
              <a:defRPr sz="6667"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391" name="Text Placeholder 5"/>
          <p:cNvSpPr>
            <a:spLocks noGrp="1"/>
          </p:cNvSpPr>
          <p:nvPr>
            <p:ph type="body" sz="quarter" idx="13"/>
          </p:nvPr>
        </p:nvSpPr>
        <p:spPr>
          <a:xfrm>
            <a:off x="2738393" y="3143252"/>
            <a:ext cx="6706457" cy="164676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3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528871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Page Divider Blue Border">
    <p:bg>
      <p:bgPr>
        <a:solidFill>
          <a:schemeClr val="accent5"/>
        </a:solidFill>
        <a:effectLst/>
      </p:bgPr>
    </p:bg>
    <p:spTree>
      <p:nvGrpSpPr>
        <p:cNvPr id="1" name=""/>
        <p:cNvGrpSpPr/>
        <p:nvPr/>
      </p:nvGrpSpPr>
      <p:grpSpPr>
        <a:xfrm>
          <a:off x="0" y="0"/>
          <a:ext cx="0" cy="0"/>
          <a:chOff x="0" y="0"/>
          <a:chExt cx="0" cy="0"/>
        </a:xfrm>
      </p:grpSpPr>
      <p:sp>
        <p:nvSpPr>
          <p:cNvPr id="399" name="Rectangle 1"/>
          <p:cNvSpPr/>
          <p:nvPr/>
        </p:nvSpPr>
        <p:spPr>
          <a:xfrm>
            <a:off x="357718" y="355601"/>
            <a:ext cx="11474449" cy="6151033"/>
          </a:xfrm>
          <a:prstGeom prst="rect">
            <a:avLst/>
          </a:prstGeom>
          <a:solidFill>
            <a:srgbClr val="FFFFFF"/>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400" name="Body Level One…"/>
          <p:cNvSpPr txBox="1">
            <a:spLocks noGrp="1"/>
          </p:cNvSpPr>
          <p:nvPr>
            <p:ph type="body" sz="quarter" idx="1"/>
          </p:nvPr>
        </p:nvSpPr>
        <p:spPr>
          <a:xfrm>
            <a:off x="2056339" y="2051415"/>
            <a:ext cx="8075088" cy="1099508"/>
          </a:xfrm>
          <a:prstGeom prst="rect">
            <a:avLst/>
          </a:prstGeom>
        </p:spPr>
        <p:txBody>
          <a:bodyPr/>
          <a:lstStyle>
            <a:lvl1pPr marL="0" indent="0" algn="ctr">
              <a:buClrTx/>
              <a:buSzTx/>
              <a:buFontTx/>
              <a:buNone/>
              <a:defRPr sz="6667" spc="27">
                <a:latin typeface="Geller Headline"/>
                <a:ea typeface="Geller Headline"/>
                <a:cs typeface="Geller Headline"/>
                <a:sym typeface="Geller Headline"/>
              </a:defRPr>
            </a:lvl1pPr>
            <a:lvl2pPr marL="0" indent="0" algn="ctr">
              <a:buClrTx/>
              <a:buSzTx/>
              <a:buFontTx/>
              <a:buNone/>
              <a:defRPr sz="6667" spc="27">
                <a:latin typeface="Geller Headline"/>
                <a:ea typeface="Geller Headline"/>
                <a:cs typeface="Geller Headline"/>
                <a:sym typeface="Geller Headline"/>
              </a:defRPr>
            </a:lvl2pPr>
            <a:lvl3pPr algn="ctr">
              <a:buClrTx/>
              <a:buFontTx/>
              <a:defRPr sz="6667" spc="27">
                <a:latin typeface="Geller Headline"/>
                <a:ea typeface="Geller Headline"/>
                <a:cs typeface="Geller Headline"/>
                <a:sym typeface="Geller Headline"/>
              </a:defRPr>
            </a:lvl3pPr>
            <a:lvl4pPr algn="ctr">
              <a:buClrTx/>
              <a:buFontTx/>
              <a:defRPr sz="6667" spc="27">
                <a:latin typeface="Geller Headline"/>
                <a:ea typeface="Geller Headline"/>
                <a:cs typeface="Geller Headline"/>
                <a:sym typeface="Geller Headline"/>
              </a:defRPr>
            </a:lvl4pPr>
            <a:lvl5pPr algn="ctr">
              <a:buClrTx/>
              <a:buFontTx/>
              <a:defRPr sz="6667"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401" name="Text Placeholder 5"/>
          <p:cNvSpPr>
            <a:spLocks noGrp="1"/>
          </p:cNvSpPr>
          <p:nvPr>
            <p:ph type="body" sz="quarter" idx="13"/>
          </p:nvPr>
        </p:nvSpPr>
        <p:spPr>
          <a:xfrm>
            <a:off x="2738393" y="3143252"/>
            <a:ext cx="6706457" cy="164676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4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190101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8787F-5046-D149-D10C-41AA61A676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5D33B-CC3D-0DCD-643A-0A2A5F5275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845F62-5829-6CB8-7F9F-A565D530D9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C511D4-93F6-49F1-F60A-F3326EB9EF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34925C-872F-EB30-E850-23DA1A6E8B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D38CCF-1D91-DC42-E894-29AC2E9374CF}"/>
              </a:ext>
            </a:extLst>
          </p:cNvPr>
          <p:cNvSpPr>
            <a:spLocks noGrp="1"/>
          </p:cNvSpPr>
          <p:nvPr>
            <p:ph type="dt" sz="half" idx="10"/>
          </p:nvPr>
        </p:nvSpPr>
        <p:spPr/>
        <p:txBody>
          <a:bodyPr/>
          <a:lstStyle/>
          <a:p>
            <a:fld id="{875A1777-6709-4EC6-9CEC-CB33370DBD66}" type="datetimeFigureOut">
              <a:rPr lang="en-US" smtClean="0"/>
              <a:t>9/3/2023</a:t>
            </a:fld>
            <a:endParaRPr lang="en-US"/>
          </a:p>
        </p:txBody>
      </p:sp>
      <p:sp>
        <p:nvSpPr>
          <p:cNvPr id="8" name="Footer Placeholder 7">
            <a:extLst>
              <a:ext uri="{FF2B5EF4-FFF2-40B4-BE49-F238E27FC236}">
                <a16:creationId xmlns:a16="http://schemas.microsoft.com/office/drawing/2014/main" id="{B9EC7CCC-4B90-1AD0-3F32-3771778C79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E93308-BDAA-9776-3FB6-8B322B63866E}"/>
              </a:ext>
            </a:extLst>
          </p:cNvPr>
          <p:cNvSpPr>
            <a:spLocks noGrp="1"/>
          </p:cNvSpPr>
          <p:nvPr>
            <p:ph type="sldNum" sz="quarter" idx="12"/>
          </p:nvPr>
        </p:nvSpPr>
        <p:spPr/>
        <p:txBody>
          <a:bodyPr/>
          <a:lstStyle/>
          <a:p>
            <a:fld id="{FCE2BCA9-0A94-4AA2-B785-F6E781D66A92}" type="slidenum">
              <a:rPr lang="en-US" smtClean="0"/>
              <a:t>‹#›</a:t>
            </a:fld>
            <a:endParaRPr lang="en-US"/>
          </a:p>
        </p:txBody>
      </p:sp>
    </p:spTree>
    <p:extLst>
      <p:ext uri="{BB962C8B-B14F-4D97-AF65-F5344CB8AC3E}">
        <p14:creationId xmlns:p14="http://schemas.microsoft.com/office/powerpoint/2010/main" val="6226231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Page Divider Orange Border">
    <p:bg>
      <p:bgPr>
        <a:solidFill>
          <a:schemeClr val="accent6"/>
        </a:solidFill>
        <a:effectLst/>
      </p:bgPr>
    </p:bg>
    <p:spTree>
      <p:nvGrpSpPr>
        <p:cNvPr id="1" name=""/>
        <p:cNvGrpSpPr/>
        <p:nvPr/>
      </p:nvGrpSpPr>
      <p:grpSpPr>
        <a:xfrm>
          <a:off x="0" y="0"/>
          <a:ext cx="0" cy="0"/>
          <a:chOff x="0" y="0"/>
          <a:chExt cx="0" cy="0"/>
        </a:xfrm>
      </p:grpSpPr>
      <p:sp>
        <p:nvSpPr>
          <p:cNvPr id="409" name="Rectangle 1"/>
          <p:cNvSpPr/>
          <p:nvPr/>
        </p:nvSpPr>
        <p:spPr>
          <a:xfrm>
            <a:off x="357718" y="355601"/>
            <a:ext cx="11474449" cy="6151033"/>
          </a:xfrm>
          <a:prstGeom prst="rect">
            <a:avLst/>
          </a:prstGeom>
          <a:solidFill>
            <a:srgbClr val="FFFFFF"/>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410" name="Body Level One…"/>
          <p:cNvSpPr txBox="1">
            <a:spLocks noGrp="1"/>
          </p:cNvSpPr>
          <p:nvPr>
            <p:ph type="body" sz="quarter" idx="1"/>
          </p:nvPr>
        </p:nvSpPr>
        <p:spPr>
          <a:xfrm>
            <a:off x="2056339" y="2051415"/>
            <a:ext cx="8075088" cy="1099508"/>
          </a:xfrm>
          <a:prstGeom prst="rect">
            <a:avLst/>
          </a:prstGeom>
        </p:spPr>
        <p:txBody>
          <a:bodyPr/>
          <a:lstStyle>
            <a:lvl1pPr marL="0" indent="0" algn="ctr">
              <a:buClrTx/>
              <a:buSzTx/>
              <a:buFontTx/>
              <a:buNone/>
              <a:defRPr sz="6667" spc="27">
                <a:latin typeface="Geller Headline"/>
                <a:ea typeface="Geller Headline"/>
                <a:cs typeface="Geller Headline"/>
                <a:sym typeface="Geller Headline"/>
              </a:defRPr>
            </a:lvl1pPr>
            <a:lvl2pPr marL="0" indent="0" algn="ctr">
              <a:buClrTx/>
              <a:buSzTx/>
              <a:buFontTx/>
              <a:buNone/>
              <a:defRPr sz="6667" spc="27">
                <a:latin typeface="Geller Headline"/>
                <a:ea typeface="Geller Headline"/>
                <a:cs typeface="Geller Headline"/>
                <a:sym typeface="Geller Headline"/>
              </a:defRPr>
            </a:lvl2pPr>
            <a:lvl3pPr algn="ctr">
              <a:buClrTx/>
              <a:buFontTx/>
              <a:defRPr sz="6667" spc="27">
                <a:latin typeface="Geller Headline"/>
                <a:ea typeface="Geller Headline"/>
                <a:cs typeface="Geller Headline"/>
                <a:sym typeface="Geller Headline"/>
              </a:defRPr>
            </a:lvl3pPr>
            <a:lvl4pPr algn="ctr">
              <a:buClrTx/>
              <a:buFontTx/>
              <a:defRPr sz="6667" spc="27">
                <a:latin typeface="Geller Headline"/>
                <a:ea typeface="Geller Headline"/>
                <a:cs typeface="Geller Headline"/>
                <a:sym typeface="Geller Headline"/>
              </a:defRPr>
            </a:lvl4pPr>
            <a:lvl5pPr algn="ctr">
              <a:buClrTx/>
              <a:buFontTx/>
              <a:defRPr sz="6667"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411" name="Text Placeholder 5"/>
          <p:cNvSpPr>
            <a:spLocks noGrp="1"/>
          </p:cNvSpPr>
          <p:nvPr>
            <p:ph type="body" sz="quarter" idx="13"/>
          </p:nvPr>
        </p:nvSpPr>
        <p:spPr>
          <a:xfrm>
            <a:off x="2738393" y="3143252"/>
            <a:ext cx="6706457" cy="164676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4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3111"/>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Video">
    <p:spTree>
      <p:nvGrpSpPr>
        <p:cNvPr id="1" name=""/>
        <p:cNvGrpSpPr/>
        <p:nvPr/>
      </p:nvGrpSpPr>
      <p:grpSpPr>
        <a:xfrm>
          <a:off x="0" y="0"/>
          <a:ext cx="0" cy="0"/>
          <a:chOff x="0" y="0"/>
          <a:chExt cx="0" cy="0"/>
        </a:xfrm>
      </p:grpSpPr>
      <p:sp>
        <p:nvSpPr>
          <p:cNvPr id="419" name="Picture Placeholder 2"/>
          <p:cNvSpPr>
            <a:spLocks noGrp="1"/>
          </p:cNvSpPr>
          <p:nvPr>
            <p:ph type="pic" idx="13"/>
          </p:nvPr>
        </p:nvSpPr>
        <p:spPr>
          <a:xfrm>
            <a:off x="357718" y="355601"/>
            <a:ext cx="11474449" cy="6151033"/>
          </a:xfrm>
          <a:prstGeom prst="rect">
            <a:avLst/>
          </a:prstGeom>
        </p:spPr>
        <p:txBody>
          <a:bodyPr lIns="91439" tIns="45719" rIns="91439" bIns="45719">
            <a:noAutofit/>
          </a:bodyPr>
          <a:lstStyle/>
          <a:p>
            <a:endParaRPr/>
          </a:p>
        </p:txBody>
      </p:sp>
      <p:sp>
        <p:nvSpPr>
          <p:cNvPr id="420"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478665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Framed video">
    <p:bg>
      <p:bgPr>
        <a:solidFill>
          <a:schemeClr val="accent4"/>
        </a:solidFill>
        <a:effectLst/>
      </p:bgPr>
    </p:bg>
    <p:spTree>
      <p:nvGrpSpPr>
        <p:cNvPr id="1" name=""/>
        <p:cNvGrpSpPr/>
        <p:nvPr/>
      </p:nvGrpSpPr>
      <p:grpSpPr>
        <a:xfrm>
          <a:off x="0" y="0"/>
          <a:ext cx="0" cy="0"/>
          <a:chOff x="0" y="0"/>
          <a:chExt cx="0" cy="0"/>
        </a:xfrm>
      </p:grpSpPr>
      <p:sp>
        <p:nvSpPr>
          <p:cNvPr id="427" name="Picture Placeholder 2"/>
          <p:cNvSpPr>
            <a:spLocks noGrp="1"/>
          </p:cNvSpPr>
          <p:nvPr>
            <p:ph type="pic" idx="13"/>
          </p:nvPr>
        </p:nvSpPr>
        <p:spPr>
          <a:xfrm>
            <a:off x="357718" y="355601"/>
            <a:ext cx="11474449" cy="6151033"/>
          </a:xfrm>
          <a:prstGeom prst="rect">
            <a:avLst/>
          </a:prstGeom>
        </p:spPr>
        <p:txBody>
          <a:bodyPr lIns="91439" tIns="45719" rIns="91439" bIns="45719">
            <a:noAutofit/>
          </a:bodyPr>
          <a:lstStyle/>
          <a:p>
            <a:endParaRPr/>
          </a:p>
        </p:txBody>
      </p:sp>
      <p:sp>
        <p:nvSpPr>
          <p:cNvPr id="428"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702509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Images x3">
    <p:spTree>
      <p:nvGrpSpPr>
        <p:cNvPr id="1" name=""/>
        <p:cNvGrpSpPr/>
        <p:nvPr/>
      </p:nvGrpSpPr>
      <p:grpSpPr>
        <a:xfrm>
          <a:off x="0" y="0"/>
          <a:ext cx="0" cy="0"/>
          <a:chOff x="0" y="0"/>
          <a:chExt cx="0" cy="0"/>
        </a:xfrm>
      </p:grpSpPr>
      <p:sp>
        <p:nvSpPr>
          <p:cNvPr id="435" name="Picture Placeholder 8"/>
          <p:cNvSpPr>
            <a:spLocks noGrp="1"/>
          </p:cNvSpPr>
          <p:nvPr>
            <p:ph type="pic" sz="half" idx="13"/>
          </p:nvPr>
        </p:nvSpPr>
        <p:spPr>
          <a:xfrm>
            <a:off x="431800" y="429684"/>
            <a:ext cx="4049587" cy="6002869"/>
          </a:xfrm>
          <a:prstGeom prst="rect">
            <a:avLst/>
          </a:prstGeom>
        </p:spPr>
        <p:txBody>
          <a:bodyPr lIns="91439" tIns="45719" rIns="91439" bIns="45719">
            <a:noAutofit/>
          </a:bodyPr>
          <a:lstStyle/>
          <a:p>
            <a:endParaRPr/>
          </a:p>
        </p:txBody>
      </p:sp>
      <p:sp>
        <p:nvSpPr>
          <p:cNvPr id="436" name="Picture Placeholder 8"/>
          <p:cNvSpPr>
            <a:spLocks noGrp="1"/>
          </p:cNvSpPr>
          <p:nvPr>
            <p:ph type="pic" sz="half" idx="14"/>
          </p:nvPr>
        </p:nvSpPr>
        <p:spPr>
          <a:xfrm>
            <a:off x="4904945" y="429684"/>
            <a:ext cx="6853141" cy="2692459"/>
          </a:xfrm>
          <a:prstGeom prst="rect">
            <a:avLst/>
          </a:prstGeom>
        </p:spPr>
        <p:txBody>
          <a:bodyPr lIns="91439" tIns="45719" rIns="91439" bIns="45719">
            <a:noAutofit/>
          </a:bodyPr>
          <a:lstStyle/>
          <a:p>
            <a:endParaRPr/>
          </a:p>
        </p:txBody>
      </p:sp>
      <p:sp>
        <p:nvSpPr>
          <p:cNvPr id="437" name="Picture Placeholder 8"/>
          <p:cNvSpPr>
            <a:spLocks noGrp="1"/>
          </p:cNvSpPr>
          <p:nvPr>
            <p:ph type="pic" sz="half" idx="15"/>
          </p:nvPr>
        </p:nvSpPr>
        <p:spPr>
          <a:xfrm>
            <a:off x="4904945" y="3535349"/>
            <a:ext cx="6853141" cy="2897204"/>
          </a:xfrm>
          <a:prstGeom prst="rect">
            <a:avLst/>
          </a:prstGeom>
        </p:spPr>
        <p:txBody>
          <a:bodyPr lIns="91439" tIns="45719" rIns="91439" bIns="45719">
            <a:noAutofit/>
          </a:bodyPr>
          <a:lstStyle/>
          <a:p>
            <a:endParaRPr/>
          </a:p>
        </p:txBody>
      </p:sp>
      <p:sp>
        <p:nvSpPr>
          <p:cNvPr id="438" name="Body Level One…"/>
          <p:cNvSpPr txBox="1">
            <a:spLocks noGrp="1"/>
          </p:cNvSpPr>
          <p:nvPr>
            <p:ph type="body" sz="quarter" idx="1"/>
          </p:nvPr>
        </p:nvSpPr>
        <p:spPr>
          <a:xfrm>
            <a:off x="4987494" y="485073"/>
            <a:ext cx="1774052" cy="541476"/>
          </a:xfrm>
          <a:prstGeom prst="rect">
            <a:avLst/>
          </a:prstGeom>
        </p:spPr>
        <p:txBody>
          <a:bodyPr/>
          <a:lstStyle>
            <a:lvl1pPr marL="0" indent="0">
              <a:lnSpc>
                <a:spcPts val="1200"/>
              </a:lnSpc>
              <a:buClrTx/>
              <a:buSzTx/>
              <a:buFontTx/>
              <a:buNone/>
              <a:defRPr sz="1067" spc="27"/>
            </a:lvl1pPr>
            <a:lvl2pPr marL="76198" indent="-76198">
              <a:lnSpc>
                <a:spcPts val="1200"/>
              </a:lnSpc>
              <a:buClrTx/>
              <a:buFontTx/>
              <a:buChar char="•"/>
              <a:defRPr sz="1067" spc="27"/>
            </a:lvl2pPr>
            <a:lvl3pPr>
              <a:lnSpc>
                <a:spcPts val="1200"/>
              </a:lnSpc>
              <a:buClrTx/>
              <a:buFontTx/>
              <a:defRPr sz="1067" spc="27"/>
            </a:lvl3pPr>
            <a:lvl4pPr>
              <a:lnSpc>
                <a:spcPts val="1200"/>
              </a:lnSpc>
              <a:buClrTx/>
              <a:buFontTx/>
              <a:defRPr sz="1067" spc="27"/>
            </a:lvl4pPr>
            <a:lvl5pPr>
              <a:lnSpc>
                <a:spcPts val="1200"/>
              </a:lnSpc>
              <a:buClrTx/>
              <a:buFontTx/>
              <a:defRPr sz="1067" spc="27"/>
            </a:lvl5pPr>
          </a:lstStyle>
          <a:p>
            <a:r>
              <a:t>Body Level One</a:t>
            </a:r>
          </a:p>
          <a:p>
            <a:pPr lvl="1"/>
            <a:r>
              <a:t>Body Level Two</a:t>
            </a:r>
          </a:p>
          <a:p>
            <a:pPr lvl="2"/>
            <a:r>
              <a:t>Body Level Three</a:t>
            </a:r>
          </a:p>
          <a:p>
            <a:pPr lvl="3"/>
            <a:r>
              <a:t>Body Level Four</a:t>
            </a:r>
          </a:p>
          <a:p>
            <a:pPr lvl="4"/>
            <a:r>
              <a:t>Body Level Five</a:t>
            </a:r>
          </a:p>
        </p:txBody>
      </p:sp>
      <p:sp>
        <p:nvSpPr>
          <p:cNvPr id="439" name="Text Placeholder 8"/>
          <p:cNvSpPr>
            <a:spLocks noGrp="1"/>
          </p:cNvSpPr>
          <p:nvPr>
            <p:ph type="body" sz="quarter" idx="16"/>
          </p:nvPr>
        </p:nvSpPr>
        <p:spPr>
          <a:xfrm>
            <a:off x="4987494" y="3609270"/>
            <a:ext cx="1774052" cy="54147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440" name="Text Placeholder 8"/>
          <p:cNvSpPr>
            <a:spLocks noGrp="1"/>
          </p:cNvSpPr>
          <p:nvPr>
            <p:ph type="body" sz="quarter" idx="17"/>
          </p:nvPr>
        </p:nvSpPr>
        <p:spPr>
          <a:xfrm>
            <a:off x="496773" y="490151"/>
            <a:ext cx="1774051" cy="54147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4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54516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Images x5">
    <p:spTree>
      <p:nvGrpSpPr>
        <p:cNvPr id="1" name=""/>
        <p:cNvGrpSpPr/>
        <p:nvPr/>
      </p:nvGrpSpPr>
      <p:grpSpPr>
        <a:xfrm>
          <a:off x="0" y="0"/>
          <a:ext cx="0" cy="0"/>
          <a:chOff x="0" y="0"/>
          <a:chExt cx="0" cy="0"/>
        </a:xfrm>
      </p:grpSpPr>
      <p:sp>
        <p:nvSpPr>
          <p:cNvPr id="448" name="Picture Placeholder 8"/>
          <p:cNvSpPr>
            <a:spLocks noGrp="1"/>
          </p:cNvSpPr>
          <p:nvPr>
            <p:ph type="pic" sz="quarter" idx="13"/>
          </p:nvPr>
        </p:nvSpPr>
        <p:spPr>
          <a:xfrm>
            <a:off x="431799" y="429684"/>
            <a:ext cx="3746501" cy="2935816"/>
          </a:xfrm>
          <a:prstGeom prst="rect">
            <a:avLst/>
          </a:prstGeom>
        </p:spPr>
        <p:txBody>
          <a:bodyPr lIns="91439" tIns="45719" rIns="91439" bIns="45719">
            <a:noAutofit/>
          </a:bodyPr>
          <a:lstStyle/>
          <a:p>
            <a:endParaRPr/>
          </a:p>
        </p:txBody>
      </p:sp>
      <p:sp>
        <p:nvSpPr>
          <p:cNvPr id="449" name="Picture Placeholder 8"/>
          <p:cNvSpPr>
            <a:spLocks noGrp="1"/>
          </p:cNvSpPr>
          <p:nvPr>
            <p:ph type="pic" sz="quarter" idx="14"/>
          </p:nvPr>
        </p:nvSpPr>
        <p:spPr>
          <a:xfrm>
            <a:off x="431799" y="3784601"/>
            <a:ext cx="3746501" cy="2647953"/>
          </a:xfrm>
          <a:prstGeom prst="rect">
            <a:avLst/>
          </a:prstGeom>
        </p:spPr>
        <p:txBody>
          <a:bodyPr lIns="91439" tIns="45719" rIns="91439" bIns="45719">
            <a:noAutofit/>
          </a:bodyPr>
          <a:lstStyle/>
          <a:p>
            <a:endParaRPr/>
          </a:p>
        </p:txBody>
      </p:sp>
      <p:sp>
        <p:nvSpPr>
          <p:cNvPr id="450" name="Picture Placeholder 8"/>
          <p:cNvSpPr>
            <a:spLocks noGrp="1"/>
          </p:cNvSpPr>
          <p:nvPr>
            <p:ph type="pic" sz="quarter" idx="15"/>
          </p:nvPr>
        </p:nvSpPr>
        <p:spPr>
          <a:xfrm>
            <a:off x="4584698" y="429684"/>
            <a:ext cx="3746503" cy="2935816"/>
          </a:xfrm>
          <a:prstGeom prst="rect">
            <a:avLst/>
          </a:prstGeom>
        </p:spPr>
        <p:txBody>
          <a:bodyPr lIns="91439" tIns="45719" rIns="91439" bIns="45719">
            <a:noAutofit/>
          </a:bodyPr>
          <a:lstStyle/>
          <a:p>
            <a:endParaRPr/>
          </a:p>
        </p:txBody>
      </p:sp>
      <p:sp>
        <p:nvSpPr>
          <p:cNvPr id="451" name="Picture Placeholder 8"/>
          <p:cNvSpPr>
            <a:spLocks noGrp="1"/>
          </p:cNvSpPr>
          <p:nvPr>
            <p:ph type="pic" sz="quarter" idx="16"/>
          </p:nvPr>
        </p:nvSpPr>
        <p:spPr>
          <a:xfrm>
            <a:off x="4584698" y="3784601"/>
            <a:ext cx="3746503" cy="2647953"/>
          </a:xfrm>
          <a:prstGeom prst="rect">
            <a:avLst/>
          </a:prstGeom>
        </p:spPr>
        <p:txBody>
          <a:bodyPr lIns="91439" tIns="45719" rIns="91439" bIns="45719">
            <a:noAutofit/>
          </a:bodyPr>
          <a:lstStyle/>
          <a:p>
            <a:endParaRPr/>
          </a:p>
        </p:txBody>
      </p:sp>
      <p:sp>
        <p:nvSpPr>
          <p:cNvPr id="452" name="Picture Placeholder 8"/>
          <p:cNvSpPr>
            <a:spLocks noGrp="1"/>
          </p:cNvSpPr>
          <p:nvPr>
            <p:ph type="pic" sz="half" idx="17"/>
          </p:nvPr>
        </p:nvSpPr>
        <p:spPr>
          <a:xfrm>
            <a:off x="8775700" y="429684"/>
            <a:ext cx="2982387" cy="6002869"/>
          </a:xfrm>
          <a:prstGeom prst="rect">
            <a:avLst/>
          </a:prstGeom>
        </p:spPr>
        <p:txBody>
          <a:bodyPr lIns="91439" tIns="45719" rIns="91439" bIns="45719">
            <a:noAutofit/>
          </a:bodyPr>
          <a:lstStyle/>
          <a:p>
            <a:endParaRPr/>
          </a:p>
        </p:txBody>
      </p:sp>
      <p:sp>
        <p:nvSpPr>
          <p:cNvPr id="453" name="Body Level One…"/>
          <p:cNvSpPr txBox="1">
            <a:spLocks noGrp="1"/>
          </p:cNvSpPr>
          <p:nvPr>
            <p:ph type="body" sz="quarter" idx="1"/>
          </p:nvPr>
        </p:nvSpPr>
        <p:spPr>
          <a:xfrm>
            <a:off x="496773" y="2700078"/>
            <a:ext cx="1774052" cy="541209"/>
          </a:xfrm>
          <a:prstGeom prst="rect">
            <a:avLst/>
          </a:prstGeom>
        </p:spPr>
        <p:txBody>
          <a:bodyPr anchor="b"/>
          <a:lstStyle>
            <a:lvl1pPr marL="0" indent="0">
              <a:lnSpc>
                <a:spcPts val="1200"/>
              </a:lnSpc>
              <a:buClrTx/>
              <a:buSzTx/>
              <a:buFontTx/>
              <a:buNone/>
              <a:defRPr sz="1067" spc="27">
                <a:solidFill>
                  <a:srgbClr val="FFFFFF"/>
                </a:solidFill>
              </a:defRPr>
            </a:lvl1pPr>
            <a:lvl2pPr marL="76198" indent="-76198">
              <a:lnSpc>
                <a:spcPts val="1200"/>
              </a:lnSpc>
              <a:buClrTx/>
              <a:buFontTx/>
              <a:buChar char="•"/>
              <a:defRPr sz="1067" spc="27">
                <a:solidFill>
                  <a:srgbClr val="FFFFFF"/>
                </a:solidFill>
              </a:defRPr>
            </a:lvl2pPr>
            <a:lvl3pPr>
              <a:lnSpc>
                <a:spcPts val="1200"/>
              </a:lnSpc>
              <a:buClrTx/>
              <a:buFontTx/>
              <a:defRPr sz="1067" spc="27">
                <a:solidFill>
                  <a:srgbClr val="FFFFFF"/>
                </a:solidFill>
              </a:defRPr>
            </a:lvl3pPr>
            <a:lvl4pPr>
              <a:lnSpc>
                <a:spcPts val="1200"/>
              </a:lnSpc>
              <a:buClrTx/>
              <a:buFontTx/>
              <a:defRPr sz="1067" spc="27">
                <a:solidFill>
                  <a:srgbClr val="FFFFFF"/>
                </a:solidFill>
              </a:defRPr>
            </a:lvl4pPr>
            <a:lvl5pPr>
              <a:lnSpc>
                <a:spcPts val="1200"/>
              </a:lnSpc>
              <a:buClrTx/>
              <a:buFontTx/>
              <a:defRPr sz="1067" spc="27">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54" name="Text Placeholder 8"/>
          <p:cNvSpPr>
            <a:spLocks noGrp="1"/>
          </p:cNvSpPr>
          <p:nvPr>
            <p:ph type="body" sz="quarter" idx="18"/>
          </p:nvPr>
        </p:nvSpPr>
        <p:spPr>
          <a:xfrm>
            <a:off x="4659895" y="2700078"/>
            <a:ext cx="1774052" cy="541209"/>
          </a:xfrm>
          <a:prstGeom prst="rect">
            <a:avLst/>
          </a:prstGeom>
        </p:spPr>
        <p:txBody>
          <a:bodyPr anchor="b"/>
          <a:lstStyle>
            <a:lvl1pPr marL="0" indent="0">
              <a:buClrTx/>
              <a:buSzTx/>
              <a:buFontTx/>
              <a:buNone/>
              <a:defRPr sz="1400" spc="0"/>
            </a:lvl1pPr>
          </a:lstStyle>
          <a:p>
            <a:pPr marL="0" indent="0">
              <a:buClrTx/>
              <a:buSzTx/>
              <a:buFontTx/>
              <a:buNone/>
              <a:defRPr sz="1400" spc="0"/>
            </a:pPr>
            <a:endParaRPr/>
          </a:p>
        </p:txBody>
      </p:sp>
      <p:sp>
        <p:nvSpPr>
          <p:cNvPr id="455" name="Text Placeholder 8"/>
          <p:cNvSpPr>
            <a:spLocks noGrp="1"/>
          </p:cNvSpPr>
          <p:nvPr>
            <p:ph type="body" sz="quarter" idx="19"/>
          </p:nvPr>
        </p:nvSpPr>
        <p:spPr>
          <a:xfrm>
            <a:off x="496773" y="5786742"/>
            <a:ext cx="1774051" cy="541209"/>
          </a:xfrm>
          <a:prstGeom prst="rect">
            <a:avLst/>
          </a:prstGeom>
        </p:spPr>
        <p:txBody>
          <a:bodyPr anchor="b"/>
          <a:lstStyle>
            <a:lvl1pPr marL="0" indent="0">
              <a:buClrTx/>
              <a:buSzTx/>
              <a:buFontTx/>
              <a:buNone/>
              <a:defRPr sz="1400" spc="0"/>
            </a:lvl1pPr>
          </a:lstStyle>
          <a:p>
            <a:pPr marL="0" indent="0">
              <a:buClrTx/>
              <a:buSzTx/>
              <a:buFontTx/>
              <a:buNone/>
              <a:defRPr sz="1400" spc="0"/>
            </a:pPr>
            <a:endParaRPr/>
          </a:p>
        </p:txBody>
      </p:sp>
      <p:sp>
        <p:nvSpPr>
          <p:cNvPr id="456" name="Text Placeholder 8"/>
          <p:cNvSpPr>
            <a:spLocks noGrp="1"/>
          </p:cNvSpPr>
          <p:nvPr>
            <p:ph type="body" sz="quarter" idx="20"/>
          </p:nvPr>
        </p:nvSpPr>
        <p:spPr>
          <a:xfrm>
            <a:off x="4659895" y="5762953"/>
            <a:ext cx="1774052" cy="541209"/>
          </a:xfrm>
          <a:prstGeom prst="rect">
            <a:avLst/>
          </a:prstGeom>
        </p:spPr>
        <p:txBody>
          <a:bodyPr anchor="b"/>
          <a:lstStyle>
            <a:lvl1pPr marL="0" indent="0">
              <a:buClrTx/>
              <a:buSzTx/>
              <a:buFontTx/>
              <a:buNone/>
              <a:defRPr sz="1400" spc="0"/>
            </a:lvl1pPr>
          </a:lstStyle>
          <a:p>
            <a:pPr marL="0" indent="0">
              <a:buClrTx/>
              <a:buSzTx/>
              <a:buFontTx/>
              <a:buNone/>
              <a:defRPr sz="1400" spc="0"/>
            </a:pPr>
            <a:endParaRPr/>
          </a:p>
        </p:txBody>
      </p:sp>
      <p:sp>
        <p:nvSpPr>
          <p:cNvPr id="457" name="Text Placeholder 8"/>
          <p:cNvSpPr>
            <a:spLocks noGrp="1"/>
          </p:cNvSpPr>
          <p:nvPr>
            <p:ph type="body" sz="quarter" idx="21"/>
          </p:nvPr>
        </p:nvSpPr>
        <p:spPr>
          <a:xfrm>
            <a:off x="8858698" y="487682"/>
            <a:ext cx="1995157" cy="570941"/>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4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39410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65" name="Body Level One…"/>
          <p:cNvSpPr txBox="1">
            <a:spLocks noGrp="1"/>
          </p:cNvSpPr>
          <p:nvPr>
            <p:ph type="body" sz="quarter" idx="1"/>
          </p:nvPr>
        </p:nvSpPr>
        <p:spPr>
          <a:xfrm>
            <a:off x="357713" y="336142"/>
            <a:ext cx="8035331" cy="1248836"/>
          </a:xfrm>
          <a:prstGeom prst="rect">
            <a:avLst/>
          </a:prstGeom>
        </p:spPr>
        <p:txBody>
          <a:bodyPr/>
          <a:lstStyle>
            <a:lvl1pPr marL="0" indent="0">
              <a:lnSpc>
                <a:spcPts val="4400"/>
              </a:lnSpc>
              <a:buClrTx/>
              <a:buSzTx/>
              <a:buFontTx/>
              <a:buNone/>
              <a:defRPr sz="4000" spc="27">
                <a:latin typeface="Geller Headline"/>
                <a:ea typeface="Geller Headline"/>
                <a:cs typeface="Geller Headline"/>
                <a:sym typeface="Geller Headline"/>
              </a:defRPr>
            </a:lvl1pPr>
            <a:lvl2pPr marL="285744" indent="-285744">
              <a:lnSpc>
                <a:spcPts val="4400"/>
              </a:lnSpc>
              <a:buClrTx/>
              <a:buFontTx/>
              <a:buChar char="•"/>
              <a:defRPr sz="4000" spc="27">
                <a:latin typeface="Geller Headline"/>
                <a:ea typeface="Geller Headline"/>
                <a:cs typeface="Geller Headline"/>
                <a:sym typeface="Geller Headline"/>
              </a:defRPr>
            </a:lvl2pPr>
            <a:lvl3pPr>
              <a:lnSpc>
                <a:spcPts val="4400"/>
              </a:lnSpc>
              <a:buClrTx/>
              <a:buFontTx/>
              <a:defRPr sz="4000" spc="27">
                <a:latin typeface="Geller Headline"/>
                <a:ea typeface="Geller Headline"/>
                <a:cs typeface="Geller Headline"/>
                <a:sym typeface="Geller Headline"/>
              </a:defRPr>
            </a:lvl3pPr>
            <a:lvl4pPr>
              <a:lnSpc>
                <a:spcPts val="4400"/>
              </a:lnSpc>
              <a:buClrTx/>
              <a:buFontTx/>
              <a:defRPr sz="4000" spc="27">
                <a:latin typeface="Geller Headline"/>
                <a:ea typeface="Geller Headline"/>
                <a:cs typeface="Geller Headline"/>
                <a:sym typeface="Geller Headline"/>
              </a:defRPr>
            </a:lvl4pPr>
            <a:lvl5pPr>
              <a:lnSpc>
                <a:spcPts val="4400"/>
              </a:lnSpc>
              <a:buClrTx/>
              <a:buFontTx/>
              <a:defRPr sz="4000"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466" name="Text Placeholder 6"/>
          <p:cNvSpPr>
            <a:spLocks noGrp="1"/>
          </p:cNvSpPr>
          <p:nvPr>
            <p:ph type="body" sz="quarter" idx="13"/>
          </p:nvPr>
        </p:nvSpPr>
        <p:spPr>
          <a:xfrm>
            <a:off x="692148" y="1685407"/>
            <a:ext cx="7718568" cy="571501"/>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467"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355113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and Number Content">
    <p:spTree>
      <p:nvGrpSpPr>
        <p:cNvPr id="1" name=""/>
        <p:cNvGrpSpPr/>
        <p:nvPr/>
      </p:nvGrpSpPr>
      <p:grpSpPr>
        <a:xfrm>
          <a:off x="0" y="0"/>
          <a:ext cx="0" cy="0"/>
          <a:chOff x="0" y="0"/>
          <a:chExt cx="0" cy="0"/>
        </a:xfrm>
      </p:grpSpPr>
      <p:sp>
        <p:nvSpPr>
          <p:cNvPr id="474" name="Title Text"/>
          <p:cNvSpPr txBox="1">
            <a:spLocks noGrp="1"/>
          </p:cNvSpPr>
          <p:nvPr>
            <p:ph type="title"/>
          </p:nvPr>
        </p:nvSpPr>
        <p:spPr>
          <a:xfrm>
            <a:off x="429684" y="367322"/>
            <a:ext cx="3697816" cy="331303"/>
          </a:xfrm>
          <a:prstGeom prst="rect">
            <a:avLst/>
          </a:prstGeom>
        </p:spPr>
        <p:txBody>
          <a:bodyPr/>
          <a:lstStyle>
            <a:lvl1pPr>
              <a:defRPr sz="1867"/>
            </a:lvl1pPr>
          </a:lstStyle>
          <a:p>
            <a:r>
              <a:t>Title Text</a:t>
            </a:r>
          </a:p>
        </p:txBody>
      </p:sp>
      <p:sp>
        <p:nvSpPr>
          <p:cNvPr id="475" name="Body Level One…"/>
          <p:cNvSpPr txBox="1">
            <a:spLocks noGrp="1"/>
          </p:cNvSpPr>
          <p:nvPr>
            <p:ph type="body" sz="half" idx="1"/>
          </p:nvPr>
        </p:nvSpPr>
        <p:spPr>
          <a:xfrm>
            <a:off x="429685" y="1186339"/>
            <a:ext cx="3704657" cy="4525963"/>
          </a:xfrm>
          <a:prstGeom prst="rect">
            <a:avLst/>
          </a:prstGeom>
        </p:spPr>
        <p:txBody>
          <a:bodyPr/>
          <a:lstStyle>
            <a:lvl1pPr marL="0" indent="0">
              <a:buClrTx/>
              <a:buSzTx/>
              <a:buFontTx/>
              <a:buNone/>
              <a:defRPr sz="1867" spc="27"/>
            </a:lvl1pPr>
            <a:lvl2pPr marL="133346" indent="-133346">
              <a:buClrTx/>
              <a:buFontTx/>
              <a:buChar char="•"/>
              <a:defRPr sz="1867" spc="27"/>
            </a:lvl2pPr>
            <a:lvl3pPr>
              <a:buClrTx/>
              <a:buFontTx/>
              <a:defRPr sz="1867" spc="27"/>
            </a:lvl3pPr>
            <a:lvl4pPr>
              <a:buClrTx/>
              <a:buFontTx/>
              <a:defRPr sz="1867" spc="27"/>
            </a:lvl4pPr>
            <a:lvl5pPr>
              <a:buClrTx/>
              <a:buFontTx/>
              <a:defRPr sz="1867" spc="27"/>
            </a:lvl5pPr>
          </a:lstStyle>
          <a:p>
            <a:r>
              <a:t>Body Level One</a:t>
            </a:r>
          </a:p>
          <a:p>
            <a:pPr lvl="1"/>
            <a:r>
              <a:t>Body Level Two</a:t>
            </a:r>
          </a:p>
          <a:p>
            <a:pPr lvl="2"/>
            <a:r>
              <a:t>Body Level Three</a:t>
            </a:r>
          </a:p>
          <a:p>
            <a:pPr lvl="3"/>
            <a:r>
              <a:t>Body Level Four</a:t>
            </a:r>
          </a:p>
          <a:p>
            <a:pPr lvl="4"/>
            <a:r>
              <a:t>Body Level Five</a:t>
            </a:r>
          </a:p>
        </p:txBody>
      </p:sp>
      <p:sp>
        <p:nvSpPr>
          <p:cNvPr id="476" name="Text Placeholder 6"/>
          <p:cNvSpPr>
            <a:spLocks noGrp="1"/>
          </p:cNvSpPr>
          <p:nvPr>
            <p:ph type="body" sz="half" idx="13"/>
          </p:nvPr>
        </p:nvSpPr>
        <p:spPr>
          <a:xfrm>
            <a:off x="4576677" y="355600"/>
            <a:ext cx="5778503" cy="4953000"/>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477"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958026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nd Bullet Content">
    <p:spTree>
      <p:nvGrpSpPr>
        <p:cNvPr id="1" name=""/>
        <p:cNvGrpSpPr/>
        <p:nvPr/>
      </p:nvGrpSpPr>
      <p:grpSpPr>
        <a:xfrm>
          <a:off x="0" y="0"/>
          <a:ext cx="0" cy="0"/>
          <a:chOff x="0" y="0"/>
          <a:chExt cx="0" cy="0"/>
        </a:xfrm>
      </p:grpSpPr>
      <p:sp>
        <p:nvSpPr>
          <p:cNvPr id="484" name="Body Level One…"/>
          <p:cNvSpPr txBox="1">
            <a:spLocks noGrp="1"/>
          </p:cNvSpPr>
          <p:nvPr>
            <p:ph type="body" sz="half" idx="1"/>
          </p:nvPr>
        </p:nvSpPr>
        <p:spPr>
          <a:xfrm>
            <a:off x="378884" y="1595967"/>
            <a:ext cx="8102603" cy="3352800"/>
          </a:xfrm>
          <a:prstGeom prst="rect">
            <a:avLst/>
          </a:prstGeom>
        </p:spPr>
        <p:txBody>
          <a:bodyPr/>
          <a:lstStyle>
            <a:lvl1pPr marL="232828" indent="-232828">
              <a:buClrTx/>
              <a:tabLst>
                <a:tab pos="7873803" algn="r"/>
              </a:tabLst>
              <a:defRPr sz="1867" spc="27"/>
            </a:lvl1pPr>
            <a:lvl2pPr marL="484705" indent="-218011">
              <a:buClrTx/>
              <a:tabLst>
                <a:tab pos="7873803" algn="r"/>
              </a:tabLst>
              <a:defRPr sz="1867" spc="27"/>
            </a:lvl2pPr>
            <a:lvl3pPr>
              <a:buClrTx/>
              <a:tabLst>
                <a:tab pos="7873803" algn="r"/>
              </a:tabLst>
              <a:defRPr sz="1867" spc="27"/>
            </a:lvl3pPr>
            <a:lvl4pPr>
              <a:buClrTx/>
              <a:tabLst>
                <a:tab pos="7873803" algn="r"/>
              </a:tabLst>
              <a:defRPr sz="1867" spc="27"/>
            </a:lvl4pPr>
            <a:lvl5pPr>
              <a:buClrTx/>
              <a:tabLst>
                <a:tab pos="7873803" algn="r"/>
              </a:tabLst>
              <a:defRPr sz="1867" spc="27"/>
            </a:lvl5pPr>
          </a:lstStyle>
          <a:p>
            <a:r>
              <a:t>Body Level One</a:t>
            </a:r>
          </a:p>
          <a:p>
            <a:pPr lvl="1"/>
            <a:r>
              <a:t>Body Level Two</a:t>
            </a:r>
          </a:p>
          <a:p>
            <a:pPr lvl="2"/>
            <a:r>
              <a:t>Body Level Three</a:t>
            </a:r>
          </a:p>
          <a:p>
            <a:pPr lvl="3"/>
            <a:r>
              <a:t>Body Level Four</a:t>
            </a:r>
          </a:p>
          <a:p>
            <a:pPr lvl="4"/>
            <a:r>
              <a:t>Body Level Five</a:t>
            </a:r>
          </a:p>
        </p:txBody>
      </p:sp>
      <p:sp>
        <p:nvSpPr>
          <p:cNvPr id="485" name="Title Text"/>
          <p:cNvSpPr txBox="1">
            <a:spLocks noGrp="1"/>
          </p:cNvSpPr>
          <p:nvPr>
            <p:ph type="title"/>
          </p:nvPr>
        </p:nvSpPr>
        <p:spPr>
          <a:xfrm>
            <a:off x="429685" y="367322"/>
            <a:ext cx="3558116" cy="331303"/>
          </a:xfrm>
          <a:prstGeom prst="rect">
            <a:avLst/>
          </a:prstGeom>
        </p:spPr>
        <p:txBody>
          <a:bodyPr/>
          <a:lstStyle>
            <a:lvl1pPr>
              <a:defRPr sz="1867"/>
            </a:lvl1pPr>
          </a:lstStyle>
          <a:p>
            <a:r>
              <a:t>Title Text</a:t>
            </a:r>
          </a:p>
        </p:txBody>
      </p:sp>
      <p:sp>
        <p:nvSpPr>
          <p:cNvPr id="486" name="Slide Number"/>
          <p:cNvSpPr txBox="1">
            <a:spLocks noGrp="1"/>
          </p:cNvSpPr>
          <p:nvPr>
            <p:ph type="sldNum" sz="quarter" idx="2"/>
          </p:nvPr>
        </p:nvSpPr>
        <p:spPr>
          <a:xfrm>
            <a:off x="361951"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8108787"/>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ext with image &amp; Yellow Border">
    <p:spTree>
      <p:nvGrpSpPr>
        <p:cNvPr id="1" name=""/>
        <p:cNvGrpSpPr/>
        <p:nvPr/>
      </p:nvGrpSpPr>
      <p:grpSpPr>
        <a:xfrm>
          <a:off x="0" y="0"/>
          <a:ext cx="0" cy="0"/>
          <a:chOff x="0" y="0"/>
          <a:chExt cx="0" cy="0"/>
        </a:xfrm>
      </p:grpSpPr>
      <p:sp>
        <p:nvSpPr>
          <p:cNvPr id="493" name="Rectangle 4"/>
          <p:cNvSpPr/>
          <p:nvPr/>
        </p:nvSpPr>
        <p:spPr>
          <a:xfrm>
            <a:off x="4584701" y="0"/>
            <a:ext cx="7607300" cy="6858000"/>
          </a:xfrm>
          <a:prstGeom prst="rect">
            <a:avLst/>
          </a:prstGeom>
          <a:solidFill>
            <a:srgbClr val="FFA600"/>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494" name="Picture Placeholder 8"/>
          <p:cNvSpPr>
            <a:spLocks noGrp="1"/>
          </p:cNvSpPr>
          <p:nvPr>
            <p:ph type="pic" idx="13"/>
          </p:nvPr>
        </p:nvSpPr>
        <p:spPr>
          <a:xfrm>
            <a:off x="4991100" y="355601"/>
            <a:ext cx="6841067" cy="6151033"/>
          </a:xfrm>
          <a:prstGeom prst="rect">
            <a:avLst/>
          </a:prstGeom>
        </p:spPr>
        <p:txBody>
          <a:bodyPr lIns="91439" tIns="45719" rIns="91439" bIns="45719">
            <a:noAutofit/>
          </a:bodyPr>
          <a:lstStyle/>
          <a:p>
            <a:endParaRPr/>
          </a:p>
        </p:txBody>
      </p:sp>
      <p:sp>
        <p:nvSpPr>
          <p:cNvPr id="495" name="Body Level One…"/>
          <p:cNvSpPr txBox="1">
            <a:spLocks noGrp="1"/>
          </p:cNvSpPr>
          <p:nvPr>
            <p:ph type="body" sz="quarter" idx="1"/>
          </p:nvPr>
        </p:nvSpPr>
        <p:spPr>
          <a:xfrm>
            <a:off x="357719" y="383693"/>
            <a:ext cx="3630083" cy="4572003"/>
          </a:xfrm>
          <a:prstGeom prst="rect">
            <a:avLst/>
          </a:prstGeom>
        </p:spPr>
        <p:txBody>
          <a:bodyPr/>
          <a:lstStyle>
            <a:lvl1pPr marL="0" indent="0">
              <a:buClrTx/>
              <a:buSzTx/>
              <a:buFontTx/>
              <a:buNone/>
              <a:defRPr sz="1867" spc="27"/>
            </a:lvl1pPr>
            <a:lvl2pPr marL="133346" indent="-133346">
              <a:buClrTx/>
              <a:buFontTx/>
              <a:buChar char="•"/>
              <a:defRPr sz="1867" spc="27"/>
            </a:lvl2pPr>
            <a:lvl3pPr>
              <a:buClrTx/>
              <a:buFontTx/>
              <a:defRPr sz="1867" spc="27"/>
            </a:lvl3pPr>
            <a:lvl4pPr>
              <a:buClrTx/>
              <a:buFontTx/>
              <a:defRPr sz="1867" spc="27"/>
            </a:lvl4pPr>
            <a:lvl5pPr>
              <a:buClrTx/>
              <a:buFontTx/>
              <a:defRPr sz="1867" spc="27"/>
            </a:lvl5pPr>
          </a:lstStyle>
          <a:p>
            <a:r>
              <a:t>Body Level One</a:t>
            </a:r>
          </a:p>
          <a:p>
            <a:pPr lvl="1"/>
            <a:r>
              <a:t>Body Level Two</a:t>
            </a:r>
          </a:p>
          <a:p>
            <a:pPr lvl="2"/>
            <a:r>
              <a:t>Body Level Three</a:t>
            </a:r>
          </a:p>
          <a:p>
            <a:pPr lvl="3"/>
            <a:r>
              <a:t>Body Level Four</a:t>
            </a:r>
          </a:p>
          <a:p>
            <a:pPr lvl="4"/>
            <a:r>
              <a:t>Body Level Five</a:t>
            </a:r>
          </a:p>
        </p:txBody>
      </p:sp>
      <p:sp>
        <p:nvSpPr>
          <p:cNvPr id="496" name="Text Placeholder 8"/>
          <p:cNvSpPr>
            <a:spLocks noGrp="1"/>
          </p:cNvSpPr>
          <p:nvPr>
            <p:ph type="body" sz="quarter" idx="14"/>
          </p:nvPr>
        </p:nvSpPr>
        <p:spPr>
          <a:xfrm>
            <a:off x="361952" y="5477433"/>
            <a:ext cx="2211915" cy="54147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497"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574721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ext with image &amp; Turquoise Border">
    <p:spTree>
      <p:nvGrpSpPr>
        <p:cNvPr id="1" name=""/>
        <p:cNvGrpSpPr/>
        <p:nvPr/>
      </p:nvGrpSpPr>
      <p:grpSpPr>
        <a:xfrm>
          <a:off x="0" y="0"/>
          <a:ext cx="0" cy="0"/>
          <a:chOff x="0" y="0"/>
          <a:chExt cx="0" cy="0"/>
        </a:xfrm>
      </p:grpSpPr>
      <p:sp>
        <p:nvSpPr>
          <p:cNvPr id="504" name="Rectangle 4"/>
          <p:cNvSpPr/>
          <p:nvPr/>
        </p:nvSpPr>
        <p:spPr>
          <a:xfrm>
            <a:off x="4584701" y="0"/>
            <a:ext cx="7607300" cy="6858000"/>
          </a:xfrm>
          <a:prstGeom prst="rect">
            <a:avLst/>
          </a:prstGeom>
          <a:solidFill>
            <a:schemeClr val="accent1"/>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505" name="Picture Placeholder 8"/>
          <p:cNvSpPr>
            <a:spLocks noGrp="1"/>
          </p:cNvSpPr>
          <p:nvPr>
            <p:ph type="pic" idx="13"/>
          </p:nvPr>
        </p:nvSpPr>
        <p:spPr>
          <a:xfrm>
            <a:off x="4991100" y="355601"/>
            <a:ext cx="6841067" cy="6151033"/>
          </a:xfrm>
          <a:prstGeom prst="rect">
            <a:avLst/>
          </a:prstGeom>
        </p:spPr>
        <p:txBody>
          <a:bodyPr lIns="91439" tIns="45719" rIns="91439" bIns="45719">
            <a:noAutofit/>
          </a:bodyPr>
          <a:lstStyle/>
          <a:p>
            <a:endParaRPr/>
          </a:p>
        </p:txBody>
      </p:sp>
      <p:sp>
        <p:nvSpPr>
          <p:cNvPr id="506" name="Body Level One…"/>
          <p:cNvSpPr txBox="1">
            <a:spLocks noGrp="1"/>
          </p:cNvSpPr>
          <p:nvPr>
            <p:ph type="body" sz="quarter" idx="1"/>
          </p:nvPr>
        </p:nvSpPr>
        <p:spPr>
          <a:xfrm>
            <a:off x="357719" y="383693"/>
            <a:ext cx="3630083" cy="4572003"/>
          </a:xfrm>
          <a:prstGeom prst="rect">
            <a:avLst/>
          </a:prstGeom>
        </p:spPr>
        <p:txBody>
          <a:bodyPr/>
          <a:lstStyle>
            <a:lvl1pPr marL="0" indent="0">
              <a:buClrTx/>
              <a:buSzTx/>
              <a:buFontTx/>
              <a:buNone/>
              <a:defRPr sz="1867" spc="27"/>
            </a:lvl1pPr>
            <a:lvl2pPr marL="133346" indent="-133346">
              <a:buClrTx/>
              <a:buFontTx/>
              <a:buChar char="•"/>
              <a:defRPr sz="1867" spc="27"/>
            </a:lvl2pPr>
            <a:lvl3pPr>
              <a:buClrTx/>
              <a:buFontTx/>
              <a:defRPr sz="1867" spc="27"/>
            </a:lvl3pPr>
            <a:lvl4pPr>
              <a:buClrTx/>
              <a:buFontTx/>
              <a:defRPr sz="1867" spc="27"/>
            </a:lvl4pPr>
            <a:lvl5pPr>
              <a:buClrTx/>
              <a:buFontTx/>
              <a:defRPr sz="1867" spc="27"/>
            </a:lvl5pPr>
          </a:lstStyle>
          <a:p>
            <a:r>
              <a:t>Body Level One</a:t>
            </a:r>
          </a:p>
          <a:p>
            <a:pPr lvl="1"/>
            <a:r>
              <a:t>Body Level Two</a:t>
            </a:r>
          </a:p>
          <a:p>
            <a:pPr lvl="2"/>
            <a:r>
              <a:t>Body Level Three</a:t>
            </a:r>
          </a:p>
          <a:p>
            <a:pPr lvl="3"/>
            <a:r>
              <a:t>Body Level Four</a:t>
            </a:r>
          </a:p>
          <a:p>
            <a:pPr lvl="4"/>
            <a:r>
              <a:t>Body Level Five</a:t>
            </a:r>
          </a:p>
        </p:txBody>
      </p:sp>
      <p:sp>
        <p:nvSpPr>
          <p:cNvPr id="507" name="Text Placeholder 8"/>
          <p:cNvSpPr>
            <a:spLocks noGrp="1"/>
          </p:cNvSpPr>
          <p:nvPr>
            <p:ph type="body" sz="quarter" idx="14"/>
          </p:nvPr>
        </p:nvSpPr>
        <p:spPr>
          <a:xfrm>
            <a:off x="361949" y="5477433"/>
            <a:ext cx="2147913" cy="54147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508"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2947724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C4BD2-0EEF-D6D0-07DC-1F2379BFD9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85B6E9-6755-3F9E-BA5C-E46F6917202A}"/>
              </a:ext>
            </a:extLst>
          </p:cNvPr>
          <p:cNvSpPr>
            <a:spLocks noGrp="1"/>
          </p:cNvSpPr>
          <p:nvPr>
            <p:ph type="dt" sz="half" idx="10"/>
          </p:nvPr>
        </p:nvSpPr>
        <p:spPr/>
        <p:txBody>
          <a:bodyPr/>
          <a:lstStyle/>
          <a:p>
            <a:fld id="{875A1777-6709-4EC6-9CEC-CB33370DBD66}" type="datetimeFigureOut">
              <a:rPr lang="en-US" smtClean="0"/>
              <a:t>9/3/2023</a:t>
            </a:fld>
            <a:endParaRPr lang="en-US"/>
          </a:p>
        </p:txBody>
      </p:sp>
      <p:sp>
        <p:nvSpPr>
          <p:cNvPr id="4" name="Footer Placeholder 3">
            <a:extLst>
              <a:ext uri="{FF2B5EF4-FFF2-40B4-BE49-F238E27FC236}">
                <a16:creationId xmlns:a16="http://schemas.microsoft.com/office/drawing/2014/main" id="{7F258161-680F-E913-FED3-DE448FE23E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9B6D4A-B915-8BDF-C5C8-957FB1ABB8CA}"/>
              </a:ext>
            </a:extLst>
          </p:cNvPr>
          <p:cNvSpPr>
            <a:spLocks noGrp="1"/>
          </p:cNvSpPr>
          <p:nvPr>
            <p:ph type="sldNum" sz="quarter" idx="12"/>
          </p:nvPr>
        </p:nvSpPr>
        <p:spPr/>
        <p:txBody>
          <a:bodyPr/>
          <a:lstStyle/>
          <a:p>
            <a:fld id="{FCE2BCA9-0A94-4AA2-B785-F6E781D66A92}" type="slidenum">
              <a:rPr lang="en-US" smtClean="0"/>
              <a:t>‹#›</a:t>
            </a:fld>
            <a:endParaRPr lang="en-US"/>
          </a:p>
        </p:txBody>
      </p:sp>
    </p:spTree>
    <p:extLst>
      <p:ext uri="{BB962C8B-B14F-4D97-AF65-F5344CB8AC3E}">
        <p14:creationId xmlns:p14="http://schemas.microsoft.com/office/powerpoint/2010/main" val="4933205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ext with image &amp; Dk Blue Border">
    <p:spTree>
      <p:nvGrpSpPr>
        <p:cNvPr id="1" name=""/>
        <p:cNvGrpSpPr/>
        <p:nvPr/>
      </p:nvGrpSpPr>
      <p:grpSpPr>
        <a:xfrm>
          <a:off x="0" y="0"/>
          <a:ext cx="0" cy="0"/>
          <a:chOff x="0" y="0"/>
          <a:chExt cx="0" cy="0"/>
        </a:xfrm>
      </p:grpSpPr>
      <p:sp>
        <p:nvSpPr>
          <p:cNvPr id="515" name="Rectangle 4"/>
          <p:cNvSpPr/>
          <p:nvPr/>
        </p:nvSpPr>
        <p:spPr>
          <a:xfrm>
            <a:off x="4584701" y="0"/>
            <a:ext cx="7607300" cy="6858000"/>
          </a:xfrm>
          <a:prstGeom prst="rect">
            <a:avLst/>
          </a:prstGeom>
          <a:solidFill>
            <a:schemeClr val="accent2"/>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516" name="Picture Placeholder 8"/>
          <p:cNvSpPr>
            <a:spLocks noGrp="1"/>
          </p:cNvSpPr>
          <p:nvPr>
            <p:ph type="pic" idx="13"/>
          </p:nvPr>
        </p:nvSpPr>
        <p:spPr>
          <a:xfrm>
            <a:off x="4991100" y="355601"/>
            <a:ext cx="6841067" cy="6151033"/>
          </a:xfrm>
          <a:prstGeom prst="rect">
            <a:avLst/>
          </a:prstGeom>
        </p:spPr>
        <p:txBody>
          <a:bodyPr lIns="91439" tIns="45719" rIns="91439" bIns="45719">
            <a:noAutofit/>
          </a:bodyPr>
          <a:lstStyle/>
          <a:p>
            <a:endParaRPr/>
          </a:p>
        </p:txBody>
      </p:sp>
      <p:sp>
        <p:nvSpPr>
          <p:cNvPr id="517" name="Body Level One…"/>
          <p:cNvSpPr txBox="1">
            <a:spLocks noGrp="1"/>
          </p:cNvSpPr>
          <p:nvPr>
            <p:ph type="body" sz="quarter" idx="1"/>
          </p:nvPr>
        </p:nvSpPr>
        <p:spPr>
          <a:xfrm>
            <a:off x="357719" y="383693"/>
            <a:ext cx="3630083" cy="4572003"/>
          </a:xfrm>
          <a:prstGeom prst="rect">
            <a:avLst/>
          </a:prstGeom>
        </p:spPr>
        <p:txBody>
          <a:bodyPr/>
          <a:lstStyle>
            <a:lvl1pPr marL="0" indent="0">
              <a:buClrTx/>
              <a:buSzTx/>
              <a:buFontTx/>
              <a:buNone/>
              <a:defRPr sz="1867" spc="27"/>
            </a:lvl1pPr>
            <a:lvl2pPr marL="133346" indent="-133346">
              <a:buClrTx/>
              <a:buFontTx/>
              <a:buChar char="•"/>
              <a:defRPr sz="1867" spc="27"/>
            </a:lvl2pPr>
            <a:lvl3pPr>
              <a:buClrTx/>
              <a:buFontTx/>
              <a:defRPr sz="1867" spc="27"/>
            </a:lvl3pPr>
            <a:lvl4pPr>
              <a:buClrTx/>
              <a:buFontTx/>
              <a:defRPr sz="1867" spc="27"/>
            </a:lvl4pPr>
            <a:lvl5pPr>
              <a:buClrTx/>
              <a:buFontTx/>
              <a:defRPr sz="1867" spc="27"/>
            </a:lvl5pPr>
          </a:lstStyle>
          <a:p>
            <a:r>
              <a:t>Body Level One</a:t>
            </a:r>
          </a:p>
          <a:p>
            <a:pPr lvl="1"/>
            <a:r>
              <a:t>Body Level Two</a:t>
            </a:r>
          </a:p>
          <a:p>
            <a:pPr lvl="2"/>
            <a:r>
              <a:t>Body Level Three</a:t>
            </a:r>
          </a:p>
          <a:p>
            <a:pPr lvl="3"/>
            <a:r>
              <a:t>Body Level Four</a:t>
            </a:r>
          </a:p>
          <a:p>
            <a:pPr lvl="4"/>
            <a:r>
              <a:t>Body Level Five</a:t>
            </a:r>
          </a:p>
        </p:txBody>
      </p:sp>
      <p:sp>
        <p:nvSpPr>
          <p:cNvPr id="518" name="Text Placeholder 8"/>
          <p:cNvSpPr>
            <a:spLocks noGrp="1"/>
          </p:cNvSpPr>
          <p:nvPr>
            <p:ph type="body" sz="quarter" idx="14"/>
          </p:nvPr>
        </p:nvSpPr>
        <p:spPr>
          <a:xfrm>
            <a:off x="361949" y="5477433"/>
            <a:ext cx="2147913" cy="54147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519"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443002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ext with image &amp; Pink Border">
    <p:spTree>
      <p:nvGrpSpPr>
        <p:cNvPr id="1" name=""/>
        <p:cNvGrpSpPr/>
        <p:nvPr/>
      </p:nvGrpSpPr>
      <p:grpSpPr>
        <a:xfrm>
          <a:off x="0" y="0"/>
          <a:ext cx="0" cy="0"/>
          <a:chOff x="0" y="0"/>
          <a:chExt cx="0" cy="0"/>
        </a:xfrm>
      </p:grpSpPr>
      <p:sp>
        <p:nvSpPr>
          <p:cNvPr id="526" name="Rectangle 4"/>
          <p:cNvSpPr/>
          <p:nvPr/>
        </p:nvSpPr>
        <p:spPr>
          <a:xfrm>
            <a:off x="4584701" y="0"/>
            <a:ext cx="7607300" cy="6858000"/>
          </a:xfrm>
          <a:prstGeom prst="rect">
            <a:avLst/>
          </a:prstGeom>
          <a:solidFill>
            <a:schemeClr val="accent3"/>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527" name="Picture Placeholder 8"/>
          <p:cNvSpPr>
            <a:spLocks noGrp="1"/>
          </p:cNvSpPr>
          <p:nvPr>
            <p:ph type="pic" idx="13"/>
          </p:nvPr>
        </p:nvSpPr>
        <p:spPr>
          <a:xfrm>
            <a:off x="4991100" y="355601"/>
            <a:ext cx="6841067" cy="6151033"/>
          </a:xfrm>
          <a:prstGeom prst="rect">
            <a:avLst/>
          </a:prstGeom>
        </p:spPr>
        <p:txBody>
          <a:bodyPr lIns="91439" tIns="45719" rIns="91439" bIns="45719">
            <a:noAutofit/>
          </a:bodyPr>
          <a:lstStyle/>
          <a:p>
            <a:endParaRPr/>
          </a:p>
        </p:txBody>
      </p:sp>
      <p:sp>
        <p:nvSpPr>
          <p:cNvPr id="528" name="Body Level One…"/>
          <p:cNvSpPr txBox="1">
            <a:spLocks noGrp="1"/>
          </p:cNvSpPr>
          <p:nvPr>
            <p:ph type="body" sz="quarter" idx="1"/>
          </p:nvPr>
        </p:nvSpPr>
        <p:spPr>
          <a:xfrm>
            <a:off x="361952" y="383693"/>
            <a:ext cx="3625849" cy="4572003"/>
          </a:xfrm>
          <a:prstGeom prst="rect">
            <a:avLst/>
          </a:prstGeom>
        </p:spPr>
        <p:txBody>
          <a:bodyPr/>
          <a:lstStyle>
            <a:lvl1pPr marL="0" indent="0">
              <a:buClrTx/>
              <a:buSzTx/>
              <a:buFontTx/>
              <a:buNone/>
              <a:defRPr sz="1867" spc="27"/>
            </a:lvl1pPr>
            <a:lvl2pPr marL="133346" indent="-133346">
              <a:buClrTx/>
              <a:buFontTx/>
              <a:buChar char="•"/>
              <a:defRPr sz="1867" spc="27"/>
            </a:lvl2pPr>
            <a:lvl3pPr>
              <a:buClrTx/>
              <a:buFontTx/>
              <a:defRPr sz="1867" spc="27"/>
            </a:lvl3pPr>
            <a:lvl4pPr>
              <a:buClrTx/>
              <a:buFontTx/>
              <a:defRPr sz="1867" spc="27"/>
            </a:lvl4pPr>
            <a:lvl5pPr>
              <a:buClrTx/>
              <a:buFontTx/>
              <a:defRPr sz="1867" spc="27"/>
            </a:lvl5pPr>
          </a:lstStyle>
          <a:p>
            <a:r>
              <a:t>Body Level One</a:t>
            </a:r>
          </a:p>
          <a:p>
            <a:pPr lvl="1"/>
            <a:r>
              <a:t>Body Level Two</a:t>
            </a:r>
          </a:p>
          <a:p>
            <a:pPr lvl="2"/>
            <a:r>
              <a:t>Body Level Three</a:t>
            </a:r>
          </a:p>
          <a:p>
            <a:pPr lvl="3"/>
            <a:r>
              <a:t>Body Level Four</a:t>
            </a:r>
          </a:p>
          <a:p>
            <a:pPr lvl="4"/>
            <a:r>
              <a:t>Body Level Five</a:t>
            </a:r>
          </a:p>
        </p:txBody>
      </p:sp>
      <p:sp>
        <p:nvSpPr>
          <p:cNvPr id="529" name="Text Placeholder 8"/>
          <p:cNvSpPr>
            <a:spLocks noGrp="1"/>
          </p:cNvSpPr>
          <p:nvPr>
            <p:ph type="body" sz="quarter" idx="14"/>
          </p:nvPr>
        </p:nvSpPr>
        <p:spPr>
          <a:xfrm>
            <a:off x="361952" y="5477433"/>
            <a:ext cx="2211915" cy="54147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530"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2696789"/>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ext with image &amp; Green Border">
    <p:spTree>
      <p:nvGrpSpPr>
        <p:cNvPr id="1" name=""/>
        <p:cNvGrpSpPr/>
        <p:nvPr/>
      </p:nvGrpSpPr>
      <p:grpSpPr>
        <a:xfrm>
          <a:off x="0" y="0"/>
          <a:ext cx="0" cy="0"/>
          <a:chOff x="0" y="0"/>
          <a:chExt cx="0" cy="0"/>
        </a:xfrm>
      </p:grpSpPr>
      <p:sp>
        <p:nvSpPr>
          <p:cNvPr id="537" name="Rectangle 4"/>
          <p:cNvSpPr/>
          <p:nvPr/>
        </p:nvSpPr>
        <p:spPr>
          <a:xfrm>
            <a:off x="4584701" y="0"/>
            <a:ext cx="7607300" cy="6858000"/>
          </a:xfrm>
          <a:prstGeom prst="rect">
            <a:avLst/>
          </a:prstGeom>
          <a:solidFill>
            <a:schemeClr val="accent4"/>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538" name="Picture Placeholder 8"/>
          <p:cNvSpPr>
            <a:spLocks noGrp="1"/>
          </p:cNvSpPr>
          <p:nvPr>
            <p:ph type="pic" idx="13"/>
          </p:nvPr>
        </p:nvSpPr>
        <p:spPr>
          <a:xfrm>
            <a:off x="4991100" y="355601"/>
            <a:ext cx="6841067" cy="6151033"/>
          </a:xfrm>
          <a:prstGeom prst="rect">
            <a:avLst/>
          </a:prstGeom>
        </p:spPr>
        <p:txBody>
          <a:bodyPr lIns="91439" tIns="45719" rIns="91439" bIns="45719">
            <a:noAutofit/>
          </a:bodyPr>
          <a:lstStyle/>
          <a:p>
            <a:endParaRPr/>
          </a:p>
        </p:txBody>
      </p:sp>
      <p:sp>
        <p:nvSpPr>
          <p:cNvPr id="539" name="Body Level One…"/>
          <p:cNvSpPr txBox="1">
            <a:spLocks noGrp="1"/>
          </p:cNvSpPr>
          <p:nvPr>
            <p:ph type="body" sz="quarter" idx="1"/>
          </p:nvPr>
        </p:nvSpPr>
        <p:spPr>
          <a:xfrm>
            <a:off x="361952" y="383693"/>
            <a:ext cx="3625849" cy="4572003"/>
          </a:xfrm>
          <a:prstGeom prst="rect">
            <a:avLst/>
          </a:prstGeom>
        </p:spPr>
        <p:txBody>
          <a:bodyPr/>
          <a:lstStyle>
            <a:lvl1pPr marL="0" indent="0">
              <a:buClrTx/>
              <a:buSzTx/>
              <a:buFontTx/>
              <a:buNone/>
              <a:defRPr sz="1867" spc="27"/>
            </a:lvl1pPr>
            <a:lvl2pPr marL="133346" indent="-133346">
              <a:buClrTx/>
              <a:buFontTx/>
              <a:buChar char="•"/>
              <a:defRPr sz="1867" spc="27"/>
            </a:lvl2pPr>
            <a:lvl3pPr>
              <a:buClrTx/>
              <a:buFontTx/>
              <a:defRPr sz="1867" spc="27"/>
            </a:lvl3pPr>
            <a:lvl4pPr>
              <a:buClrTx/>
              <a:buFontTx/>
              <a:defRPr sz="1867" spc="27"/>
            </a:lvl4pPr>
            <a:lvl5pPr>
              <a:buClrTx/>
              <a:buFontTx/>
              <a:defRPr sz="1867" spc="27"/>
            </a:lvl5pPr>
          </a:lstStyle>
          <a:p>
            <a:r>
              <a:t>Body Level One</a:t>
            </a:r>
          </a:p>
          <a:p>
            <a:pPr lvl="1"/>
            <a:r>
              <a:t>Body Level Two</a:t>
            </a:r>
          </a:p>
          <a:p>
            <a:pPr lvl="2"/>
            <a:r>
              <a:t>Body Level Three</a:t>
            </a:r>
          </a:p>
          <a:p>
            <a:pPr lvl="3"/>
            <a:r>
              <a:t>Body Level Four</a:t>
            </a:r>
          </a:p>
          <a:p>
            <a:pPr lvl="4"/>
            <a:r>
              <a:t>Body Level Five</a:t>
            </a:r>
          </a:p>
        </p:txBody>
      </p:sp>
      <p:sp>
        <p:nvSpPr>
          <p:cNvPr id="540" name="Text Placeholder 8"/>
          <p:cNvSpPr>
            <a:spLocks noGrp="1"/>
          </p:cNvSpPr>
          <p:nvPr>
            <p:ph type="body" sz="quarter" idx="14"/>
          </p:nvPr>
        </p:nvSpPr>
        <p:spPr>
          <a:xfrm>
            <a:off x="361949" y="5477433"/>
            <a:ext cx="2147913" cy="54147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541"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129631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ext with image &amp; Blue Border">
    <p:spTree>
      <p:nvGrpSpPr>
        <p:cNvPr id="1" name=""/>
        <p:cNvGrpSpPr/>
        <p:nvPr/>
      </p:nvGrpSpPr>
      <p:grpSpPr>
        <a:xfrm>
          <a:off x="0" y="0"/>
          <a:ext cx="0" cy="0"/>
          <a:chOff x="0" y="0"/>
          <a:chExt cx="0" cy="0"/>
        </a:xfrm>
      </p:grpSpPr>
      <p:sp>
        <p:nvSpPr>
          <p:cNvPr id="548" name="Rectangle 4"/>
          <p:cNvSpPr/>
          <p:nvPr/>
        </p:nvSpPr>
        <p:spPr>
          <a:xfrm>
            <a:off x="4584701" y="0"/>
            <a:ext cx="7607300" cy="6858000"/>
          </a:xfrm>
          <a:prstGeom prst="rect">
            <a:avLst/>
          </a:prstGeom>
          <a:solidFill>
            <a:schemeClr val="accent5"/>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549" name="Picture Placeholder 8"/>
          <p:cNvSpPr>
            <a:spLocks noGrp="1"/>
          </p:cNvSpPr>
          <p:nvPr>
            <p:ph type="pic" idx="13"/>
          </p:nvPr>
        </p:nvSpPr>
        <p:spPr>
          <a:xfrm>
            <a:off x="4991100" y="355601"/>
            <a:ext cx="6841067" cy="6151033"/>
          </a:xfrm>
          <a:prstGeom prst="rect">
            <a:avLst/>
          </a:prstGeom>
        </p:spPr>
        <p:txBody>
          <a:bodyPr lIns="91439" tIns="45719" rIns="91439" bIns="45719">
            <a:noAutofit/>
          </a:bodyPr>
          <a:lstStyle/>
          <a:p>
            <a:endParaRPr/>
          </a:p>
        </p:txBody>
      </p:sp>
      <p:sp>
        <p:nvSpPr>
          <p:cNvPr id="550" name="Body Level One…"/>
          <p:cNvSpPr txBox="1">
            <a:spLocks noGrp="1"/>
          </p:cNvSpPr>
          <p:nvPr>
            <p:ph type="body" sz="quarter" idx="1"/>
          </p:nvPr>
        </p:nvSpPr>
        <p:spPr>
          <a:xfrm>
            <a:off x="361952" y="383693"/>
            <a:ext cx="3625849" cy="4572003"/>
          </a:xfrm>
          <a:prstGeom prst="rect">
            <a:avLst/>
          </a:prstGeom>
        </p:spPr>
        <p:txBody>
          <a:bodyPr/>
          <a:lstStyle>
            <a:lvl1pPr marL="0" indent="0">
              <a:buClrTx/>
              <a:buSzTx/>
              <a:buFontTx/>
              <a:buNone/>
              <a:defRPr sz="1867" spc="27"/>
            </a:lvl1pPr>
            <a:lvl2pPr marL="133346" indent="-133346">
              <a:buClrTx/>
              <a:buFontTx/>
              <a:buChar char="•"/>
              <a:defRPr sz="1867" spc="27"/>
            </a:lvl2pPr>
            <a:lvl3pPr>
              <a:buClrTx/>
              <a:buFontTx/>
              <a:defRPr sz="1867" spc="27"/>
            </a:lvl3pPr>
            <a:lvl4pPr>
              <a:buClrTx/>
              <a:buFontTx/>
              <a:defRPr sz="1867" spc="27"/>
            </a:lvl4pPr>
            <a:lvl5pPr>
              <a:buClrTx/>
              <a:buFontTx/>
              <a:defRPr sz="1867" spc="27"/>
            </a:lvl5pPr>
          </a:lstStyle>
          <a:p>
            <a:r>
              <a:t>Body Level One</a:t>
            </a:r>
          </a:p>
          <a:p>
            <a:pPr lvl="1"/>
            <a:r>
              <a:t>Body Level Two</a:t>
            </a:r>
          </a:p>
          <a:p>
            <a:pPr lvl="2"/>
            <a:r>
              <a:t>Body Level Three</a:t>
            </a:r>
          </a:p>
          <a:p>
            <a:pPr lvl="3"/>
            <a:r>
              <a:t>Body Level Four</a:t>
            </a:r>
          </a:p>
          <a:p>
            <a:pPr lvl="4"/>
            <a:r>
              <a:t>Body Level Five</a:t>
            </a:r>
          </a:p>
        </p:txBody>
      </p:sp>
      <p:sp>
        <p:nvSpPr>
          <p:cNvPr id="551" name="Text Placeholder 8"/>
          <p:cNvSpPr>
            <a:spLocks noGrp="1"/>
          </p:cNvSpPr>
          <p:nvPr>
            <p:ph type="body" sz="quarter" idx="14"/>
          </p:nvPr>
        </p:nvSpPr>
        <p:spPr>
          <a:xfrm>
            <a:off x="361949" y="5477433"/>
            <a:ext cx="2147913" cy="54147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552"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8025587"/>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ext with image &amp; Orange">
    <p:spTree>
      <p:nvGrpSpPr>
        <p:cNvPr id="1" name=""/>
        <p:cNvGrpSpPr/>
        <p:nvPr/>
      </p:nvGrpSpPr>
      <p:grpSpPr>
        <a:xfrm>
          <a:off x="0" y="0"/>
          <a:ext cx="0" cy="0"/>
          <a:chOff x="0" y="0"/>
          <a:chExt cx="0" cy="0"/>
        </a:xfrm>
      </p:grpSpPr>
      <p:sp>
        <p:nvSpPr>
          <p:cNvPr id="559" name="Rectangle 4"/>
          <p:cNvSpPr/>
          <p:nvPr/>
        </p:nvSpPr>
        <p:spPr>
          <a:xfrm>
            <a:off x="4584701" y="0"/>
            <a:ext cx="7607300" cy="6858000"/>
          </a:xfrm>
          <a:prstGeom prst="rect">
            <a:avLst/>
          </a:prstGeom>
          <a:solidFill>
            <a:schemeClr val="accent6"/>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560" name="Picture Placeholder 8"/>
          <p:cNvSpPr>
            <a:spLocks noGrp="1"/>
          </p:cNvSpPr>
          <p:nvPr>
            <p:ph type="pic" idx="13"/>
          </p:nvPr>
        </p:nvSpPr>
        <p:spPr>
          <a:xfrm>
            <a:off x="4991100" y="355601"/>
            <a:ext cx="6841067" cy="6151033"/>
          </a:xfrm>
          <a:prstGeom prst="rect">
            <a:avLst/>
          </a:prstGeom>
        </p:spPr>
        <p:txBody>
          <a:bodyPr lIns="91439" tIns="45719" rIns="91439" bIns="45719">
            <a:noAutofit/>
          </a:bodyPr>
          <a:lstStyle/>
          <a:p>
            <a:endParaRPr/>
          </a:p>
        </p:txBody>
      </p:sp>
      <p:sp>
        <p:nvSpPr>
          <p:cNvPr id="561" name="Body Level One…"/>
          <p:cNvSpPr txBox="1">
            <a:spLocks noGrp="1"/>
          </p:cNvSpPr>
          <p:nvPr>
            <p:ph type="body" sz="quarter" idx="1"/>
          </p:nvPr>
        </p:nvSpPr>
        <p:spPr>
          <a:xfrm>
            <a:off x="361952" y="383693"/>
            <a:ext cx="3625849" cy="4572003"/>
          </a:xfrm>
          <a:prstGeom prst="rect">
            <a:avLst/>
          </a:prstGeom>
        </p:spPr>
        <p:txBody>
          <a:bodyPr/>
          <a:lstStyle>
            <a:lvl1pPr marL="0" indent="0">
              <a:buClrTx/>
              <a:buSzTx/>
              <a:buFontTx/>
              <a:buNone/>
              <a:defRPr sz="1867" spc="27"/>
            </a:lvl1pPr>
            <a:lvl2pPr marL="133346" indent="-133346">
              <a:buClrTx/>
              <a:buFontTx/>
              <a:buChar char="•"/>
              <a:defRPr sz="1867" spc="27"/>
            </a:lvl2pPr>
            <a:lvl3pPr>
              <a:buClrTx/>
              <a:buFontTx/>
              <a:defRPr sz="1867" spc="27"/>
            </a:lvl3pPr>
            <a:lvl4pPr>
              <a:buClrTx/>
              <a:buFontTx/>
              <a:defRPr sz="1867" spc="27"/>
            </a:lvl4pPr>
            <a:lvl5pPr>
              <a:buClrTx/>
              <a:buFontTx/>
              <a:defRPr sz="1867" spc="27"/>
            </a:lvl5pPr>
          </a:lstStyle>
          <a:p>
            <a:r>
              <a:t>Body Level One</a:t>
            </a:r>
          </a:p>
          <a:p>
            <a:pPr lvl="1"/>
            <a:r>
              <a:t>Body Level Two</a:t>
            </a:r>
          </a:p>
          <a:p>
            <a:pPr lvl="2"/>
            <a:r>
              <a:t>Body Level Three</a:t>
            </a:r>
          </a:p>
          <a:p>
            <a:pPr lvl="3"/>
            <a:r>
              <a:t>Body Level Four</a:t>
            </a:r>
          </a:p>
          <a:p>
            <a:pPr lvl="4"/>
            <a:r>
              <a:t>Body Level Five</a:t>
            </a:r>
          </a:p>
        </p:txBody>
      </p:sp>
      <p:sp>
        <p:nvSpPr>
          <p:cNvPr id="562" name="Text Placeholder 8"/>
          <p:cNvSpPr>
            <a:spLocks noGrp="1"/>
          </p:cNvSpPr>
          <p:nvPr>
            <p:ph type="body" sz="quarter" idx="14"/>
          </p:nvPr>
        </p:nvSpPr>
        <p:spPr>
          <a:xfrm>
            <a:off x="361949" y="5477433"/>
            <a:ext cx="2147913" cy="54147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563"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7043160"/>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Quote with image &amp; Yellow Border">
    <p:spTree>
      <p:nvGrpSpPr>
        <p:cNvPr id="1" name=""/>
        <p:cNvGrpSpPr/>
        <p:nvPr/>
      </p:nvGrpSpPr>
      <p:grpSpPr>
        <a:xfrm>
          <a:off x="0" y="0"/>
          <a:ext cx="0" cy="0"/>
          <a:chOff x="0" y="0"/>
          <a:chExt cx="0" cy="0"/>
        </a:xfrm>
      </p:grpSpPr>
      <p:sp>
        <p:nvSpPr>
          <p:cNvPr id="570" name="Rectangle 4"/>
          <p:cNvSpPr/>
          <p:nvPr/>
        </p:nvSpPr>
        <p:spPr>
          <a:xfrm>
            <a:off x="1" y="0"/>
            <a:ext cx="7607300" cy="6858000"/>
          </a:xfrm>
          <a:prstGeom prst="rect">
            <a:avLst/>
          </a:prstGeom>
          <a:solidFill>
            <a:srgbClr val="FFA600"/>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571" name="Picture Placeholder 8"/>
          <p:cNvSpPr>
            <a:spLocks noGrp="1"/>
          </p:cNvSpPr>
          <p:nvPr>
            <p:ph type="pic" idx="13"/>
          </p:nvPr>
        </p:nvSpPr>
        <p:spPr>
          <a:xfrm>
            <a:off x="361951" y="355601"/>
            <a:ext cx="6885517" cy="6151033"/>
          </a:xfrm>
          <a:prstGeom prst="rect">
            <a:avLst/>
          </a:prstGeom>
        </p:spPr>
        <p:txBody>
          <a:bodyPr lIns="91439" tIns="45719" rIns="91439" bIns="45719">
            <a:noAutofit/>
          </a:bodyPr>
          <a:lstStyle/>
          <a:p>
            <a:endParaRPr/>
          </a:p>
        </p:txBody>
      </p:sp>
      <p:sp>
        <p:nvSpPr>
          <p:cNvPr id="572" name="Body Level One…"/>
          <p:cNvSpPr txBox="1">
            <a:spLocks noGrp="1"/>
          </p:cNvSpPr>
          <p:nvPr>
            <p:ph type="body" sz="quarter" idx="1"/>
          </p:nvPr>
        </p:nvSpPr>
        <p:spPr>
          <a:xfrm>
            <a:off x="7981676" y="355600"/>
            <a:ext cx="3850491" cy="2457939"/>
          </a:xfrm>
          <a:prstGeom prst="rect">
            <a:avLst/>
          </a:prstGeom>
        </p:spPr>
        <p:txBody>
          <a:bodyPr/>
          <a:lstStyle>
            <a:lvl1pPr marL="243410" indent="-243410">
              <a:buClrTx/>
              <a:buSzTx/>
              <a:buFontTx/>
              <a:buNone/>
              <a:defRPr sz="3200" spc="27">
                <a:latin typeface="Geller Headline"/>
                <a:ea typeface="Geller Headline"/>
                <a:cs typeface="Geller Headline"/>
                <a:sym typeface="Geller Headline"/>
              </a:defRPr>
            </a:lvl1pPr>
            <a:lvl2pPr marL="228594" indent="-228594">
              <a:buClrTx/>
              <a:buFontTx/>
              <a:buChar char="•"/>
              <a:defRPr sz="3200" spc="27">
                <a:latin typeface="Geller Headline"/>
                <a:ea typeface="Geller Headline"/>
                <a:cs typeface="Geller Headline"/>
                <a:sym typeface="Geller Headline"/>
              </a:defRPr>
            </a:lvl2pPr>
            <a:lvl3pPr marL="243410" indent="-243410">
              <a:buClrTx/>
              <a:buFontTx/>
              <a:defRPr sz="3200" spc="27">
                <a:latin typeface="Geller Headline"/>
                <a:ea typeface="Geller Headline"/>
                <a:cs typeface="Geller Headline"/>
                <a:sym typeface="Geller Headline"/>
              </a:defRPr>
            </a:lvl3pPr>
            <a:lvl4pPr marL="243410" indent="-243410">
              <a:buClrTx/>
              <a:buFontTx/>
              <a:defRPr sz="3200" spc="27">
                <a:latin typeface="Geller Headline"/>
                <a:ea typeface="Geller Headline"/>
                <a:cs typeface="Geller Headline"/>
                <a:sym typeface="Geller Headline"/>
              </a:defRPr>
            </a:lvl4pPr>
            <a:lvl5pPr marL="243410" indent="-243410">
              <a:buClrTx/>
              <a:buFontTx/>
              <a:defRPr sz="3200"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573" name="Text Placeholder 8"/>
          <p:cNvSpPr>
            <a:spLocks noGrp="1"/>
          </p:cNvSpPr>
          <p:nvPr>
            <p:ph type="body" sz="quarter" idx="14"/>
          </p:nvPr>
        </p:nvSpPr>
        <p:spPr>
          <a:xfrm>
            <a:off x="8238067" y="3087530"/>
            <a:ext cx="3631613" cy="1056777"/>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574" name="Text Placeholder 8"/>
          <p:cNvSpPr>
            <a:spLocks noGrp="1"/>
          </p:cNvSpPr>
          <p:nvPr>
            <p:ph type="body" sz="quarter" idx="15"/>
          </p:nvPr>
        </p:nvSpPr>
        <p:spPr>
          <a:xfrm>
            <a:off x="8238065" y="5965158"/>
            <a:ext cx="2609231" cy="541476"/>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5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5403261"/>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Quote with image &amp; Turquoise Border">
    <p:spTree>
      <p:nvGrpSpPr>
        <p:cNvPr id="1" name=""/>
        <p:cNvGrpSpPr/>
        <p:nvPr/>
      </p:nvGrpSpPr>
      <p:grpSpPr>
        <a:xfrm>
          <a:off x="0" y="0"/>
          <a:ext cx="0" cy="0"/>
          <a:chOff x="0" y="0"/>
          <a:chExt cx="0" cy="0"/>
        </a:xfrm>
      </p:grpSpPr>
      <p:sp>
        <p:nvSpPr>
          <p:cNvPr id="582" name="Rectangle 4"/>
          <p:cNvSpPr/>
          <p:nvPr/>
        </p:nvSpPr>
        <p:spPr>
          <a:xfrm>
            <a:off x="1" y="0"/>
            <a:ext cx="7607300" cy="6858000"/>
          </a:xfrm>
          <a:prstGeom prst="rect">
            <a:avLst/>
          </a:prstGeom>
          <a:solidFill>
            <a:schemeClr val="accent1"/>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583" name="Picture Placeholder 8"/>
          <p:cNvSpPr>
            <a:spLocks noGrp="1"/>
          </p:cNvSpPr>
          <p:nvPr>
            <p:ph type="pic" idx="13"/>
          </p:nvPr>
        </p:nvSpPr>
        <p:spPr>
          <a:xfrm>
            <a:off x="361951" y="355601"/>
            <a:ext cx="6885517" cy="6151033"/>
          </a:xfrm>
          <a:prstGeom prst="rect">
            <a:avLst/>
          </a:prstGeom>
        </p:spPr>
        <p:txBody>
          <a:bodyPr lIns="91439" tIns="45719" rIns="91439" bIns="45719">
            <a:noAutofit/>
          </a:bodyPr>
          <a:lstStyle/>
          <a:p>
            <a:endParaRPr/>
          </a:p>
        </p:txBody>
      </p:sp>
      <p:sp>
        <p:nvSpPr>
          <p:cNvPr id="584" name="Body Level One…"/>
          <p:cNvSpPr txBox="1">
            <a:spLocks noGrp="1"/>
          </p:cNvSpPr>
          <p:nvPr>
            <p:ph type="body" sz="quarter" idx="1"/>
          </p:nvPr>
        </p:nvSpPr>
        <p:spPr>
          <a:xfrm>
            <a:off x="7981676" y="355600"/>
            <a:ext cx="3850491" cy="2457939"/>
          </a:xfrm>
          <a:prstGeom prst="rect">
            <a:avLst/>
          </a:prstGeom>
        </p:spPr>
        <p:txBody>
          <a:bodyPr/>
          <a:lstStyle>
            <a:lvl1pPr marL="243410" indent="-243410">
              <a:buClrTx/>
              <a:buSzTx/>
              <a:buFontTx/>
              <a:buNone/>
              <a:defRPr sz="3200" spc="27">
                <a:latin typeface="Geller Headline"/>
                <a:ea typeface="Geller Headline"/>
                <a:cs typeface="Geller Headline"/>
                <a:sym typeface="Geller Headline"/>
              </a:defRPr>
            </a:lvl1pPr>
            <a:lvl2pPr marL="228594" indent="-228594">
              <a:buClrTx/>
              <a:buFontTx/>
              <a:buChar char="•"/>
              <a:defRPr sz="3200" spc="27">
                <a:latin typeface="Geller Headline"/>
                <a:ea typeface="Geller Headline"/>
                <a:cs typeface="Geller Headline"/>
                <a:sym typeface="Geller Headline"/>
              </a:defRPr>
            </a:lvl2pPr>
            <a:lvl3pPr marL="243410" indent="-243410">
              <a:buClrTx/>
              <a:buFontTx/>
              <a:defRPr sz="3200" spc="27">
                <a:latin typeface="Geller Headline"/>
                <a:ea typeface="Geller Headline"/>
                <a:cs typeface="Geller Headline"/>
                <a:sym typeface="Geller Headline"/>
              </a:defRPr>
            </a:lvl3pPr>
            <a:lvl4pPr marL="243410" indent="-243410">
              <a:buClrTx/>
              <a:buFontTx/>
              <a:defRPr sz="3200" spc="27">
                <a:latin typeface="Geller Headline"/>
                <a:ea typeface="Geller Headline"/>
                <a:cs typeface="Geller Headline"/>
                <a:sym typeface="Geller Headline"/>
              </a:defRPr>
            </a:lvl4pPr>
            <a:lvl5pPr marL="243410" indent="-243410">
              <a:buClrTx/>
              <a:buFontTx/>
              <a:defRPr sz="3200"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585" name="Text Placeholder 8"/>
          <p:cNvSpPr>
            <a:spLocks noGrp="1"/>
          </p:cNvSpPr>
          <p:nvPr>
            <p:ph type="body" sz="quarter" idx="14"/>
          </p:nvPr>
        </p:nvSpPr>
        <p:spPr>
          <a:xfrm>
            <a:off x="8238067" y="3087530"/>
            <a:ext cx="3631613" cy="1056777"/>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586" name="Text Placeholder 8"/>
          <p:cNvSpPr>
            <a:spLocks noGrp="1"/>
          </p:cNvSpPr>
          <p:nvPr>
            <p:ph type="body" sz="quarter" idx="15"/>
          </p:nvPr>
        </p:nvSpPr>
        <p:spPr>
          <a:xfrm>
            <a:off x="8238065" y="5965158"/>
            <a:ext cx="2609231" cy="541476"/>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5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6048651"/>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Quote with image &amp; Dk Blue Border">
    <p:spTree>
      <p:nvGrpSpPr>
        <p:cNvPr id="1" name=""/>
        <p:cNvGrpSpPr/>
        <p:nvPr/>
      </p:nvGrpSpPr>
      <p:grpSpPr>
        <a:xfrm>
          <a:off x="0" y="0"/>
          <a:ext cx="0" cy="0"/>
          <a:chOff x="0" y="0"/>
          <a:chExt cx="0" cy="0"/>
        </a:xfrm>
      </p:grpSpPr>
      <p:sp>
        <p:nvSpPr>
          <p:cNvPr id="594" name="Rectangle 4"/>
          <p:cNvSpPr/>
          <p:nvPr/>
        </p:nvSpPr>
        <p:spPr>
          <a:xfrm>
            <a:off x="1" y="0"/>
            <a:ext cx="7607300" cy="6858000"/>
          </a:xfrm>
          <a:prstGeom prst="rect">
            <a:avLst/>
          </a:prstGeom>
          <a:solidFill>
            <a:schemeClr val="accent2"/>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595" name="Picture Placeholder 8"/>
          <p:cNvSpPr>
            <a:spLocks noGrp="1"/>
          </p:cNvSpPr>
          <p:nvPr>
            <p:ph type="pic" idx="13"/>
          </p:nvPr>
        </p:nvSpPr>
        <p:spPr>
          <a:xfrm>
            <a:off x="361951" y="355601"/>
            <a:ext cx="6885517" cy="6151033"/>
          </a:xfrm>
          <a:prstGeom prst="rect">
            <a:avLst/>
          </a:prstGeom>
        </p:spPr>
        <p:txBody>
          <a:bodyPr lIns="91439" tIns="45719" rIns="91439" bIns="45719">
            <a:noAutofit/>
          </a:bodyPr>
          <a:lstStyle/>
          <a:p>
            <a:endParaRPr/>
          </a:p>
        </p:txBody>
      </p:sp>
      <p:sp>
        <p:nvSpPr>
          <p:cNvPr id="596" name="Body Level One…"/>
          <p:cNvSpPr txBox="1">
            <a:spLocks noGrp="1"/>
          </p:cNvSpPr>
          <p:nvPr>
            <p:ph type="body" sz="quarter" idx="1"/>
          </p:nvPr>
        </p:nvSpPr>
        <p:spPr>
          <a:xfrm>
            <a:off x="7981676" y="355600"/>
            <a:ext cx="3850491" cy="2457939"/>
          </a:xfrm>
          <a:prstGeom prst="rect">
            <a:avLst/>
          </a:prstGeom>
        </p:spPr>
        <p:txBody>
          <a:bodyPr/>
          <a:lstStyle>
            <a:lvl1pPr marL="243410" indent="-243410">
              <a:buClrTx/>
              <a:buSzTx/>
              <a:buFontTx/>
              <a:buNone/>
              <a:defRPr sz="3200" spc="27">
                <a:latin typeface="Geller Headline"/>
                <a:ea typeface="Geller Headline"/>
                <a:cs typeface="Geller Headline"/>
                <a:sym typeface="Geller Headline"/>
              </a:defRPr>
            </a:lvl1pPr>
            <a:lvl2pPr marL="228594" indent="-228594">
              <a:buClrTx/>
              <a:buFontTx/>
              <a:buChar char="•"/>
              <a:defRPr sz="3200" spc="27">
                <a:latin typeface="Geller Headline"/>
                <a:ea typeface="Geller Headline"/>
                <a:cs typeface="Geller Headline"/>
                <a:sym typeface="Geller Headline"/>
              </a:defRPr>
            </a:lvl2pPr>
            <a:lvl3pPr marL="243410" indent="-243410">
              <a:buClrTx/>
              <a:buFontTx/>
              <a:defRPr sz="3200" spc="27">
                <a:latin typeface="Geller Headline"/>
                <a:ea typeface="Geller Headline"/>
                <a:cs typeface="Geller Headline"/>
                <a:sym typeface="Geller Headline"/>
              </a:defRPr>
            </a:lvl3pPr>
            <a:lvl4pPr marL="243410" indent="-243410">
              <a:buClrTx/>
              <a:buFontTx/>
              <a:defRPr sz="3200" spc="27">
                <a:latin typeface="Geller Headline"/>
                <a:ea typeface="Geller Headline"/>
                <a:cs typeface="Geller Headline"/>
                <a:sym typeface="Geller Headline"/>
              </a:defRPr>
            </a:lvl4pPr>
            <a:lvl5pPr marL="243410" indent="-243410">
              <a:buClrTx/>
              <a:buFontTx/>
              <a:defRPr sz="3200"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597" name="Text Placeholder 8"/>
          <p:cNvSpPr>
            <a:spLocks noGrp="1"/>
          </p:cNvSpPr>
          <p:nvPr>
            <p:ph type="body" sz="quarter" idx="14"/>
          </p:nvPr>
        </p:nvSpPr>
        <p:spPr>
          <a:xfrm>
            <a:off x="8238067" y="3087530"/>
            <a:ext cx="3631613" cy="1056777"/>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598" name="Text Placeholder 8"/>
          <p:cNvSpPr>
            <a:spLocks noGrp="1"/>
          </p:cNvSpPr>
          <p:nvPr>
            <p:ph type="body" sz="quarter" idx="15"/>
          </p:nvPr>
        </p:nvSpPr>
        <p:spPr>
          <a:xfrm>
            <a:off x="8238065" y="5965158"/>
            <a:ext cx="2609231" cy="541476"/>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5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405226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Quote with image &amp; Pink">
    <p:spTree>
      <p:nvGrpSpPr>
        <p:cNvPr id="1" name=""/>
        <p:cNvGrpSpPr/>
        <p:nvPr/>
      </p:nvGrpSpPr>
      <p:grpSpPr>
        <a:xfrm>
          <a:off x="0" y="0"/>
          <a:ext cx="0" cy="0"/>
          <a:chOff x="0" y="0"/>
          <a:chExt cx="0" cy="0"/>
        </a:xfrm>
      </p:grpSpPr>
      <p:sp>
        <p:nvSpPr>
          <p:cNvPr id="606" name="Rectangle 4"/>
          <p:cNvSpPr/>
          <p:nvPr/>
        </p:nvSpPr>
        <p:spPr>
          <a:xfrm>
            <a:off x="1" y="0"/>
            <a:ext cx="7607300" cy="6858000"/>
          </a:xfrm>
          <a:prstGeom prst="rect">
            <a:avLst/>
          </a:prstGeom>
          <a:solidFill>
            <a:schemeClr val="accent3"/>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607" name="Picture Placeholder 8"/>
          <p:cNvSpPr>
            <a:spLocks noGrp="1"/>
          </p:cNvSpPr>
          <p:nvPr>
            <p:ph type="pic" idx="13"/>
          </p:nvPr>
        </p:nvSpPr>
        <p:spPr>
          <a:xfrm>
            <a:off x="361951" y="355601"/>
            <a:ext cx="6885517" cy="6151033"/>
          </a:xfrm>
          <a:prstGeom prst="rect">
            <a:avLst/>
          </a:prstGeom>
        </p:spPr>
        <p:txBody>
          <a:bodyPr lIns="91439" tIns="45719" rIns="91439" bIns="45719">
            <a:noAutofit/>
          </a:bodyPr>
          <a:lstStyle/>
          <a:p>
            <a:endParaRPr/>
          </a:p>
        </p:txBody>
      </p:sp>
      <p:sp>
        <p:nvSpPr>
          <p:cNvPr id="608" name="Body Level One…"/>
          <p:cNvSpPr txBox="1">
            <a:spLocks noGrp="1"/>
          </p:cNvSpPr>
          <p:nvPr>
            <p:ph type="body" sz="quarter" idx="1"/>
          </p:nvPr>
        </p:nvSpPr>
        <p:spPr>
          <a:xfrm>
            <a:off x="7981676" y="355600"/>
            <a:ext cx="3850491" cy="2457939"/>
          </a:xfrm>
          <a:prstGeom prst="rect">
            <a:avLst/>
          </a:prstGeom>
        </p:spPr>
        <p:txBody>
          <a:bodyPr/>
          <a:lstStyle>
            <a:lvl1pPr marL="243410" indent="-243410">
              <a:buClrTx/>
              <a:buSzTx/>
              <a:buFontTx/>
              <a:buNone/>
              <a:defRPr sz="3200" spc="27">
                <a:latin typeface="Geller Headline"/>
                <a:ea typeface="Geller Headline"/>
                <a:cs typeface="Geller Headline"/>
                <a:sym typeface="Geller Headline"/>
              </a:defRPr>
            </a:lvl1pPr>
            <a:lvl2pPr marL="228594" indent="-228594">
              <a:buClrTx/>
              <a:buFontTx/>
              <a:buChar char="•"/>
              <a:defRPr sz="3200" spc="27">
                <a:latin typeface="Geller Headline"/>
                <a:ea typeface="Geller Headline"/>
                <a:cs typeface="Geller Headline"/>
                <a:sym typeface="Geller Headline"/>
              </a:defRPr>
            </a:lvl2pPr>
            <a:lvl3pPr marL="243410" indent="-243410">
              <a:buClrTx/>
              <a:buFontTx/>
              <a:defRPr sz="3200" spc="27">
                <a:latin typeface="Geller Headline"/>
                <a:ea typeface="Geller Headline"/>
                <a:cs typeface="Geller Headline"/>
                <a:sym typeface="Geller Headline"/>
              </a:defRPr>
            </a:lvl3pPr>
            <a:lvl4pPr marL="243410" indent="-243410">
              <a:buClrTx/>
              <a:buFontTx/>
              <a:defRPr sz="3200" spc="27">
                <a:latin typeface="Geller Headline"/>
                <a:ea typeface="Geller Headline"/>
                <a:cs typeface="Geller Headline"/>
                <a:sym typeface="Geller Headline"/>
              </a:defRPr>
            </a:lvl4pPr>
            <a:lvl5pPr marL="243410" indent="-243410">
              <a:buClrTx/>
              <a:buFontTx/>
              <a:defRPr sz="3200"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609" name="Text Placeholder 8"/>
          <p:cNvSpPr>
            <a:spLocks noGrp="1"/>
          </p:cNvSpPr>
          <p:nvPr>
            <p:ph type="body" sz="quarter" idx="14"/>
          </p:nvPr>
        </p:nvSpPr>
        <p:spPr>
          <a:xfrm>
            <a:off x="8238067" y="3087530"/>
            <a:ext cx="3631613" cy="1056777"/>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610" name="Text Placeholder 8"/>
          <p:cNvSpPr>
            <a:spLocks noGrp="1"/>
          </p:cNvSpPr>
          <p:nvPr>
            <p:ph type="body" sz="quarter" idx="15"/>
          </p:nvPr>
        </p:nvSpPr>
        <p:spPr>
          <a:xfrm>
            <a:off x="8238065" y="5965158"/>
            <a:ext cx="2609231" cy="541476"/>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6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268585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Quote with image &amp; Green Border">
    <p:spTree>
      <p:nvGrpSpPr>
        <p:cNvPr id="1" name=""/>
        <p:cNvGrpSpPr/>
        <p:nvPr/>
      </p:nvGrpSpPr>
      <p:grpSpPr>
        <a:xfrm>
          <a:off x="0" y="0"/>
          <a:ext cx="0" cy="0"/>
          <a:chOff x="0" y="0"/>
          <a:chExt cx="0" cy="0"/>
        </a:xfrm>
      </p:grpSpPr>
      <p:sp>
        <p:nvSpPr>
          <p:cNvPr id="618" name="Rectangle 4"/>
          <p:cNvSpPr/>
          <p:nvPr/>
        </p:nvSpPr>
        <p:spPr>
          <a:xfrm>
            <a:off x="1" y="0"/>
            <a:ext cx="7607300" cy="6858000"/>
          </a:xfrm>
          <a:prstGeom prst="rect">
            <a:avLst/>
          </a:prstGeom>
          <a:solidFill>
            <a:schemeClr val="accent4"/>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619" name="Picture Placeholder 8"/>
          <p:cNvSpPr>
            <a:spLocks noGrp="1"/>
          </p:cNvSpPr>
          <p:nvPr>
            <p:ph type="pic" idx="13"/>
          </p:nvPr>
        </p:nvSpPr>
        <p:spPr>
          <a:xfrm>
            <a:off x="361951" y="355601"/>
            <a:ext cx="6885517" cy="6151033"/>
          </a:xfrm>
          <a:prstGeom prst="rect">
            <a:avLst/>
          </a:prstGeom>
        </p:spPr>
        <p:txBody>
          <a:bodyPr lIns="91439" tIns="45719" rIns="91439" bIns="45719">
            <a:noAutofit/>
          </a:bodyPr>
          <a:lstStyle/>
          <a:p>
            <a:endParaRPr/>
          </a:p>
        </p:txBody>
      </p:sp>
      <p:sp>
        <p:nvSpPr>
          <p:cNvPr id="620" name="Body Level One…"/>
          <p:cNvSpPr txBox="1">
            <a:spLocks noGrp="1"/>
          </p:cNvSpPr>
          <p:nvPr>
            <p:ph type="body" sz="quarter" idx="1"/>
          </p:nvPr>
        </p:nvSpPr>
        <p:spPr>
          <a:xfrm>
            <a:off x="7981676" y="355600"/>
            <a:ext cx="3850491" cy="2457939"/>
          </a:xfrm>
          <a:prstGeom prst="rect">
            <a:avLst/>
          </a:prstGeom>
        </p:spPr>
        <p:txBody>
          <a:bodyPr/>
          <a:lstStyle>
            <a:lvl1pPr marL="243410" indent="-243410">
              <a:buClrTx/>
              <a:buSzTx/>
              <a:buFontTx/>
              <a:buNone/>
              <a:defRPr sz="3200" spc="27">
                <a:latin typeface="Geller Headline"/>
                <a:ea typeface="Geller Headline"/>
                <a:cs typeface="Geller Headline"/>
                <a:sym typeface="Geller Headline"/>
              </a:defRPr>
            </a:lvl1pPr>
            <a:lvl2pPr marL="228594" indent="-228594">
              <a:buClrTx/>
              <a:buFontTx/>
              <a:buChar char="•"/>
              <a:defRPr sz="3200" spc="27">
                <a:latin typeface="Geller Headline"/>
                <a:ea typeface="Geller Headline"/>
                <a:cs typeface="Geller Headline"/>
                <a:sym typeface="Geller Headline"/>
              </a:defRPr>
            </a:lvl2pPr>
            <a:lvl3pPr marL="243410" indent="-243410">
              <a:buClrTx/>
              <a:buFontTx/>
              <a:defRPr sz="3200" spc="27">
                <a:latin typeface="Geller Headline"/>
                <a:ea typeface="Geller Headline"/>
                <a:cs typeface="Geller Headline"/>
                <a:sym typeface="Geller Headline"/>
              </a:defRPr>
            </a:lvl3pPr>
            <a:lvl4pPr marL="243410" indent="-243410">
              <a:buClrTx/>
              <a:buFontTx/>
              <a:defRPr sz="3200" spc="27">
                <a:latin typeface="Geller Headline"/>
                <a:ea typeface="Geller Headline"/>
                <a:cs typeface="Geller Headline"/>
                <a:sym typeface="Geller Headline"/>
              </a:defRPr>
            </a:lvl4pPr>
            <a:lvl5pPr marL="243410" indent="-243410">
              <a:buClrTx/>
              <a:buFontTx/>
              <a:defRPr sz="3200"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621" name="Text Placeholder 8"/>
          <p:cNvSpPr>
            <a:spLocks noGrp="1"/>
          </p:cNvSpPr>
          <p:nvPr>
            <p:ph type="body" sz="quarter" idx="14"/>
          </p:nvPr>
        </p:nvSpPr>
        <p:spPr>
          <a:xfrm>
            <a:off x="8238067" y="3087530"/>
            <a:ext cx="3631613" cy="1056777"/>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622" name="Text Placeholder 8"/>
          <p:cNvSpPr>
            <a:spLocks noGrp="1"/>
          </p:cNvSpPr>
          <p:nvPr>
            <p:ph type="body" sz="quarter" idx="15"/>
          </p:nvPr>
        </p:nvSpPr>
        <p:spPr>
          <a:xfrm>
            <a:off x="8238065" y="5965158"/>
            <a:ext cx="2609231" cy="541476"/>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6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3167754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C0CFD5-D505-010C-942B-7A0D17A4D154}"/>
              </a:ext>
            </a:extLst>
          </p:cNvPr>
          <p:cNvSpPr>
            <a:spLocks noGrp="1"/>
          </p:cNvSpPr>
          <p:nvPr>
            <p:ph type="dt" sz="half" idx="10"/>
          </p:nvPr>
        </p:nvSpPr>
        <p:spPr/>
        <p:txBody>
          <a:bodyPr/>
          <a:lstStyle/>
          <a:p>
            <a:fld id="{875A1777-6709-4EC6-9CEC-CB33370DBD66}" type="datetimeFigureOut">
              <a:rPr lang="en-US" smtClean="0"/>
              <a:t>9/3/2023</a:t>
            </a:fld>
            <a:endParaRPr lang="en-US"/>
          </a:p>
        </p:txBody>
      </p:sp>
      <p:sp>
        <p:nvSpPr>
          <p:cNvPr id="3" name="Footer Placeholder 2">
            <a:extLst>
              <a:ext uri="{FF2B5EF4-FFF2-40B4-BE49-F238E27FC236}">
                <a16:creationId xmlns:a16="http://schemas.microsoft.com/office/drawing/2014/main" id="{86DADE4B-A893-60D4-7C98-DD5807D6FC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B4B27E-7ABD-F4E3-A23A-0351B2FD4987}"/>
              </a:ext>
            </a:extLst>
          </p:cNvPr>
          <p:cNvSpPr>
            <a:spLocks noGrp="1"/>
          </p:cNvSpPr>
          <p:nvPr>
            <p:ph type="sldNum" sz="quarter" idx="12"/>
          </p:nvPr>
        </p:nvSpPr>
        <p:spPr/>
        <p:txBody>
          <a:bodyPr/>
          <a:lstStyle/>
          <a:p>
            <a:fld id="{FCE2BCA9-0A94-4AA2-B785-F6E781D66A92}" type="slidenum">
              <a:rPr lang="en-US" smtClean="0"/>
              <a:t>‹#›</a:t>
            </a:fld>
            <a:endParaRPr lang="en-US"/>
          </a:p>
        </p:txBody>
      </p:sp>
    </p:spTree>
    <p:extLst>
      <p:ext uri="{BB962C8B-B14F-4D97-AF65-F5344CB8AC3E}">
        <p14:creationId xmlns:p14="http://schemas.microsoft.com/office/powerpoint/2010/main" val="25713189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Quote with image &amp; Blue Border">
    <p:spTree>
      <p:nvGrpSpPr>
        <p:cNvPr id="1" name=""/>
        <p:cNvGrpSpPr/>
        <p:nvPr/>
      </p:nvGrpSpPr>
      <p:grpSpPr>
        <a:xfrm>
          <a:off x="0" y="0"/>
          <a:ext cx="0" cy="0"/>
          <a:chOff x="0" y="0"/>
          <a:chExt cx="0" cy="0"/>
        </a:xfrm>
      </p:grpSpPr>
      <p:sp>
        <p:nvSpPr>
          <p:cNvPr id="630" name="Rectangle 4"/>
          <p:cNvSpPr/>
          <p:nvPr/>
        </p:nvSpPr>
        <p:spPr>
          <a:xfrm>
            <a:off x="1" y="0"/>
            <a:ext cx="7607300" cy="6858000"/>
          </a:xfrm>
          <a:prstGeom prst="rect">
            <a:avLst/>
          </a:prstGeom>
          <a:solidFill>
            <a:schemeClr val="accent5"/>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631" name="Picture Placeholder 8"/>
          <p:cNvSpPr>
            <a:spLocks noGrp="1"/>
          </p:cNvSpPr>
          <p:nvPr>
            <p:ph type="pic" idx="13"/>
          </p:nvPr>
        </p:nvSpPr>
        <p:spPr>
          <a:xfrm>
            <a:off x="361951" y="355601"/>
            <a:ext cx="6885517" cy="6151033"/>
          </a:xfrm>
          <a:prstGeom prst="rect">
            <a:avLst/>
          </a:prstGeom>
        </p:spPr>
        <p:txBody>
          <a:bodyPr lIns="91439" tIns="45719" rIns="91439" bIns="45719">
            <a:noAutofit/>
          </a:bodyPr>
          <a:lstStyle/>
          <a:p>
            <a:endParaRPr/>
          </a:p>
        </p:txBody>
      </p:sp>
      <p:sp>
        <p:nvSpPr>
          <p:cNvPr id="632" name="Body Level One…"/>
          <p:cNvSpPr txBox="1">
            <a:spLocks noGrp="1"/>
          </p:cNvSpPr>
          <p:nvPr>
            <p:ph type="body" sz="quarter" idx="1"/>
          </p:nvPr>
        </p:nvSpPr>
        <p:spPr>
          <a:xfrm>
            <a:off x="7981676" y="355600"/>
            <a:ext cx="3850491" cy="2457939"/>
          </a:xfrm>
          <a:prstGeom prst="rect">
            <a:avLst/>
          </a:prstGeom>
        </p:spPr>
        <p:txBody>
          <a:bodyPr/>
          <a:lstStyle>
            <a:lvl1pPr marL="243410" indent="-243410">
              <a:buClrTx/>
              <a:buSzTx/>
              <a:buFontTx/>
              <a:buNone/>
              <a:defRPr sz="3200" spc="27">
                <a:latin typeface="Geller Headline"/>
                <a:ea typeface="Geller Headline"/>
                <a:cs typeface="Geller Headline"/>
                <a:sym typeface="Geller Headline"/>
              </a:defRPr>
            </a:lvl1pPr>
            <a:lvl2pPr marL="228594" indent="-228594">
              <a:buClrTx/>
              <a:buFontTx/>
              <a:buChar char="•"/>
              <a:defRPr sz="3200" spc="27">
                <a:latin typeface="Geller Headline"/>
                <a:ea typeface="Geller Headline"/>
                <a:cs typeface="Geller Headline"/>
                <a:sym typeface="Geller Headline"/>
              </a:defRPr>
            </a:lvl2pPr>
            <a:lvl3pPr marL="243410" indent="-243410">
              <a:buClrTx/>
              <a:buFontTx/>
              <a:defRPr sz="3200" spc="27">
                <a:latin typeface="Geller Headline"/>
                <a:ea typeface="Geller Headline"/>
                <a:cs typeface="Geller Headline"/>
                <a:sym typeface="Geller Headline"/>
              </a:defRPr>
            </a:lvl3pPr>
            <a:lvl4pPr marL="243410" indent="-243410">
              <a:buClrTx/>
              <a:buFontTx/>
              <a:defRPr sz="3200" spc="27">
                <a:latin typeface="Geller Headline"/>
                <a:ea typeface="Geller Headline"/>
                <a:cs typeface="Geller Headline"/>
                <a:sym typeface="Geller Headline"/>
              </a:defRPr>
            </a:lvl4pPr>
            <a:lvl5pPr marL="243410" indent="-243410">
              <a:buClrTx/>
              <a:buFontTx/>
              <a:defRPr sz="3200"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633" name="Text Placeholder 8"/>
          <p:cNvSpPr>
            <a:spLocks noGrp="1"/>
          </p:cNvSpPr>
          <p:nvPr>
            <p:ph type="body" sz="quarter" idx="14"/>
          </p:nvPr>
        </p:nvSpPr>
        <p:spPr>
          <a:xfrm>
            <a:off x="8238067" y="3087530"/>
            <a:ext cx="3631613" cy="1056777"/>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634" name="Text Placeholder 8"/>
          <p:cNvSpPr>
            <a:spLocks noGrp="1"/>
          </p:cNvSpPr>
          <p:nvPr>
            <p:ph type="body" sz="quarter" idx="15"/>
          </p:nvPr>
        </p:nvSpPr>
        <p:spPr>
          <a:xfrm>
            <a:off x="8238065" y="5965158"/>
            <a:ext cx="2609231" cy="541476"/>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6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3322973"/>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Quote with image &amp; Orange Border">
    <p:spTree>
      <p:nvGrpSpPr>
        <p:cNvPr id="1" name=""/>
        <p:cNvGrpSpPr/>
        <p:nvPr/>
      </p:nvGrpSpPr>
      <p:grpSpPr>
        <a:xfrm>
          <a:off x="0" y="0"/>
          <a:ext cx="0" cy="0"/>
          <a:chOff x="0" y="0"/>
          <a:chExt cx="0" cy="0"/>
        </a:xfrm>
      </p:grpSpPr>
      <p:sp>
        <p:nvSpPr>
          <p:cNvPr id="642" name="Rectangle 4"/>
          <p:cNvSpPr/>
          <p:nvPr/>
        </p:nvSpPr>
        <p:spPr>
          <a:xfrm>
            <a:off x="1" y="0"/>
            <a:ext cx="7607300" cy="6858000"/>
          </a:xfrm>
          <a:prstGeom prst="rect">
            <a:avLst/>
          </a:prstGeom>
          <a:solidFill>
            <a:schemeClr val="accent6"/>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643" name="Picture Placeholder 8"/>
          <p:cNvSpPr>
            <a:spLocks noGrp="1"/>
          </p:cNvSpPr>
          <p:nvPr>
            <p:ph type="pic" idx="13"/>
          </p:nvPr>
        </p:nvSpPr>
        <p:spPr>
          <a:xfrm>
            <a:off x="361951" y="355601"/>
            <a:ext cx="6885517" cy="6151033"/>
          </a:xfrm>
          <a:prstGeom prst="rect">
            <a:avLst/>
          </a:prstGeom>
        </p:spPr>
        <p:txBody>
          <a:bodyPr lIns="91439" tIns="45719" rIns="91439" bIns="45719">
            <a:noAutofit/>
          </a:bodyPr>
          <a:lstStyle/>
          <a:p>
            <a:endParaRPr/>
          </a:p>
        </p:txBody>
      </p:sp>
      <p:sp>
        <p:nvSpPr>
          <p:cNvPr id="644" name="Body Level One…"/>
          <p:cNvSpPr txBox="1">
            <a:spLocks noGrp="1"/>
          </p:cNvSpPr>
          <p:nvPr>
            <p:ph type="body" sz="quarter" idx="1"/>
          </p:nvPr>
        </p:nvSpPr>
        <p:spPr>
          <a:xfrm>
            <a:off x="7981676" y="355600"/>
            <a:ext cx="3850491" cy="2457939"/>
          </a:xfrm>
          <a:prstGeom prst="rect">
            <a:avLst/>
          </a:prstGeom>
        </p:spPr>
        <p:txBody>
          <a:bodyPr/>
          <a:lstStyle>
            <a:lvl1pPr marL="243410" indent="-243410">
              <a:buClrTx/>
              <a:buSzTx/>
              <a:buFontTx/>
              <a:buNone/>
              <a:defRPr sz="3200" spc="27">
                <a:latin typeface="Geller Headline"/>
                <a:ea typeface="Geller Headline"/>
                <a:cs typeface="Geller Headline"/>
                <a:sym typeface="Geller Headline"/>
              </a:defRPr>
            </a:lvl1pPr>
            <a:lvl2pPr marL="228594" indent="-228594">
              <a:buClrTx/>
              <a:buFontTx/>
              <a:buChar char="•"/>
              <a:defRPr sz="3200" spc="27">
                <a:latin typeface="Geller Headline"/>
                <a:ea typeface="Geller Headline"/>
                <a:cs typeface="Geller Headline"/>
                <a:sym typeface="Geller Headline"/>
              </a:defRPr>
            </a:lvl2pPr>
            <a:lvl3pPr marL="243410" indent="-243410">
              <a:buClrTx/>
              <a:buFontTx/>
              <a:defRPr sz="3200" spc="27">
                <a:latin typeface="Geller Headline"/>
                <a:ea typeface="Geller Headline"/>
                <a:cs typeface="Geller Headline"/>
                <a:sym typeface="Geller Headline"/>
              </a:defRPr>
            </a:lvl3pPr>
            <a:lvl4pPr marL="243410" indent="-243410">
              <a:buClrTx/>
              <a:buFontTx/>
              <a:defRPr sz="3200" spc="27">
                <a:latin typeface="Geller Headline"/>
                <a:ea typeface="Geller Headline"/>
                <a:cs typeface="Geller Headline"/>
                <a:sym typeface="Geller Headline"/>
              </a:defRPr>
            </a:lvl4pPr>
            <a:lvl5pPr marL="243410" indent="-243410">
              <a:buClrTx/>
              <a:buFontTx/>
              <a:defRPr sz="3200"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645" name="Text Placeholder 8"/>
          <p:cNvSpPr>
            <a:spLocks noGrp="1"/>
          </p:cNvSpPr>
          <p:nvPr>
            <p:ph type="body" sz="quarter" idx="14"/>
          </p:nvPr>
        </p:nvSpPr>
        <p:spPr>
          <a:xfrm>
            <a:off x="8238067" y="3087530"/>
            <a:ext cx="3631613" cy="1056777"/>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646" name="Text Placeholder 8"/>
          <p:cNvSpPr>
            <a:spLocks noGrp="1"/>
          </p:cNvSpPr>
          <p:nvPr>
            <p:ph type="body" sz="quarter" idx="15"/>
          </p:nvPr>
        </p:nvSpPr>
        <p:spPr>
          <a:xfrm>
            <a:off x="8238065" y="5965158"/>
            <a:ext cx="2609231" cy="541476"/>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6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9915470"/>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le, Content, Image &amp; Yellow Border">
    <p:spTree>
      <p:nvGrpSpPr>
        <p:cNvPr id="1" name=""/>
        <p:cNvGrpSpPr/>
        <p:nvPr/>
      </p:nvGrpSpPr>
      <p:grpSpPr>
        <a:xfrm>
          <a:off x="0" y="0"/>
          <a:ext cx="0" cy="0"/>
          <a:chOff x="0" y="0"/>
          <a:chExt cx="0" cy="0"/>
        </a:xfrm>
      </p:grpSpPr>
      <p:sp>
        <p:nvSpPr>
          <p:cNvPr id="654" name="Body Level One…"/>
          <p:cNvSpPr txBox="1">
            <a:spLocks noGrp="1"/>
          </p:cNvSpPr>
          <p:nvPr>
            <p:ph type="body" sz="half" idx="1"/>
          </p:nvPr>
        </p:nvSpPr>
        <p:spPr>
          <a:xfrm>
            <a:off x="361951" y="943489"/>
            <a:ext cx="3772391" cy="4525967"/>
          </a:xfrm>
          <a:prstGeom prst="rect">
            <a:avLst/>
          </a:prstGeom>
        </p:spPr>
        <p:txBody>
          <a:bodyPr/>
          <a:lstStyle>
            <a:lvl1pPr marL="0" indent="0">
              <a:buClrTx/>
              <a:buSzTx/>
              <a:buFontTx/>
              <a:buNone/>
              <a:defRPr sz="1867" spc="27"/>
            </a:lvl1pPr>
            <a:lvl2pPr marL="133346" indent="-133346">
              <a:buClrTx/>
              <a:buFontTx/>
              <a:buChar char="•"/>
              <a:defRPr sz="1867" spc="27"/>
            </a:lvl2pPr>
            <a:lvl3pPr>
              <a:buClrTx/>
              <a:buFontTx/>
              <a:defRPr sz="1867" spc="27"/>
            </a:lvl3pPr>
            <a:lvl4pPr>
              <a:buClrTx/>
              <a:buFontTx/>
              <a:defRPr sz="1867" spc="27"/>
            </a:lvl4pPr>
            <a:lvl5pPr>
              <a:buClrTx/>
              <a:buFontTx/>
              <a:defRPr sz="1867" spc="27"/>
            </a:lvl5pPr>
          </a:lstStyle>
          <a:p>
            <a:r>
              <a:t>Body Level One</a:t>
            </a:r>
          </a:p>
          <a:p>
            <a:pPr lvl="1"/>
            <a:r>
              <a:t>Body Level Two</a:t>
            </a:r>
          </a:p>
          <a:p>
            <a:pPr lvl="2"/>
            <a:r>
              <a:t>Body Level Three</a:t>
            </a:r>
          </a:p>
          <a:p>
            <a:pPr lvl="3"/>
            <a:r>
              <a:t>Body Level Four</a:t>
            </a:r>
          </a:p>
          <a:p>
            <a:pPr lvl="4"/>
            <a:r>
              <a:t>Body Level Five</a:t>
            </a:r>
          </a:p>
        </p:txBody>
      </p:sp>
      <p:sp>
        <p:nvSpPr>
          <p:cNvPr id="655" name="Rectangle 6"/>
          <p:cNvSpPr/>
          <p:nvPr/>
        </p:nvSpPr>
        <p:spPr>
          <a:xfrm>
            <a:off x="4584701" y="0"/>
            <a:ext cx="7607300" cy="6858000"/>
          </a:xfrm>
          <a:prstGeom prst="rect">
            <a:avLst/>
          </a:prstGeom>
          <a:solidFill>
            <a:srgbClr val="FFA600"/>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656" name="Picture Placeholder 8"/>
          <p:cNvSpPr>
            <a:spLocks noGrp="1"/>
          </p:cNvSpPr>
          <p:nvPr>
            <p:ph type="pic" idx="13"/>
          </p:nvPr>
        </p:nvSpPr>
        <p:spPr>
          <a:xfrm>
            <a:off x="4991100" y="355601"/>
            <a:ext cx="6841067" cy="6151033"/>
          </a:xfrm>
          <a:prstGeom prst="rect">
            <a:avLst/>
          </a:prstGeom>
        </p:spPr>
        <p:txBody>
          <a:bodyPr lIns="91439" tIns="45719" rIns="91439" bIns="45719">
            <a:noAutofit/>
          </a:bodyPr>
          <a:lstStyle/>
          <a:p>
            <a:endParaRPr/>
          </a:p>
        </p:txBody>
      </p:sp>
      <p:sp>
        <p:nvSpPr>
          <p:cNvPr id="657" name="Title Text"/>
          <p:cNvSpPr txBox="1">
            <a:spLocks noGrp="1"/>
          </p:cNvSpPr>
          <p:nvPr>
            <p:ph type="title"/>
          </p:nvPr>
        </p:nvSpPr>
        <p:spPr>
          <a:xfrm>
            <a:off x="359997" y="287999"/>
            <a:ext cx="4104680" cy="331301"/>
          </a:xfrm>
          <a:prstGeom prst="rect">
            <a:avLst/>
          </a:prstGeom>
        </p:spPr>
        <p:txBody>
          <a:bodyPr/>
          <a:lstStyle>
            <a:lvl1pPr>
              <a:defRPr sz="1867"/>
            </a:lvl1pPr>
          </a:lstStyle>
          <a:p>
            <a:r>
              <a:t>Title Text</a:t>
            </a:r>
          </a:p>
        </p:txBody>
      </p:sp>
      <p:sp>
        <p:nvSpPr>
          <p:cNvPr id="658"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6140530"/>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Content, Image &amp; Turquoise Border">
    <p:spTree>
      <p:nvGrpSpPr>
        <p:cNvPr id="1" name=""/>
        <p:cNvGrpSpPr/>
        <p:nvPr/>
      </p:nvGrpSpPr>
      <p:grpSpPr>
        <a:xfrm>
          <a:off x="0" y="0"/>
          <a:ext cx="0" cy="0"/>
          <a:chOff x="0" y="0"/>
          <a:chExt cx="0" cy="0"/>
        </a:xfrm>
      </p:grpSpPr>
      <p:sp>
        <p:nvSpPr>
          <p:cNvPr id="665" name="Body Level One…"/>
          <p:cNvSpPr txBox="1">
            <a:spLocks noGrp="1"/>
          </p:cNvSpPr>
          <p:nvPr>
            <p:ph type="body" sz="half" idx="1"/>
          </p:nvPr>
        </p:nvSpPr>
        <p:spPr>
          <a:xfrm>
            <a:off x="361951" y="943489"/>
            <a:ext cx="3772391" cy="4525967"/>
          </a:xfrm>
          <a:prstGeom prst="rect">
            <a:avLst/>
          </a:prstGeom>
        </p:spPr>
        <p:txBody>
          <a:bodyPr/>
          <a:lstStyle>
            <a:lvl1pPr marL="0" indent="0">
              <a:buClrTx/>
              <a:buSzTx/>
              <a:buFontTx/>
              <a:buNone/>
              <a:defRPr sz="1867" spc="27"/>
            </a:lvl1pPr>
            <a:lvl2pPr marL="133346" indent="-133346">
              <a:buClrTx/>
              <a:buFontTx/>
              <a:buChar char="•"/>
              <a:defRPr sz="1867" spc="27"/>
            </a:lvl2pPr>
            <a:lvl3pPr>
              <a:buClrTx/>
              <a:buFontTx/>
              <a:defRPr sz="1867" spc="27"/>
            </a:lvl3pPr>
            <a:lvl4pPr>
              <a:buClrTx/>
              <a:buFontTx/>
              <a:defRPr sz="1867" spc="27"/>
            </a:lvl4pPr>
            <a:lvl5pPr>
              <a:buClrTx/>
              <a:buFontTx/>
              <a:defRPr sz="1867" spc="27"/>
            </a:lvl5pPr>
          </a:lstStyle>
          <a:p>
            <a:r>
              <a:t>Body Level One</a:t>
            </a:r>
          </a:p>
          <a:p>
            <a:pPr lvl="1"/>
            <a:r>
              <a:t>Body Level Two</a:t>
            </a:r>
          </a:p>
          <a:p>
            <a:pPr lvl="2"/>
            <a:r>
              <a:t>Body Level Three</a:t>
            </a:r>
          </a:p>
          <a:p>
            <a:pPr lvl="3"/>
            <a:r>
              <a:t>Body Level Four</a:t>
            </a:r>
          </a:p>
          <a:p>
            <a:pPr lvl="4"/>
            <a:r>
              <a:t>Body Level Five</a:t>
            </a:r>
          </a:p>
        </p:txBody>
      </p:sp>
      <p:sp>
        <p:nvSpPr>
          <p:cNvPr id="666" name="Rectangle 6"/>
          <p:cNvSpPr/>
          <p:nvPr/>
        </p:nvSpPr>
        <p:spPr>
          <a:xfrm>
            <a:off x="4584701" y="0"/>
            <a:ext cx="7607300" cy="6858000"/>
          </a:xfrm>
          <a:prstGeom prst="rect">
            <a:avLst/>
          </a:prstGeom>
          <a:solidFill>
            <a:schemeClr val="accent1"/>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667" name="Picture Placeholder 8"/>
          <p:cNvSpPr>
            <a:spLocks noGrp="1"/>
          </p:cNvSpPr>
          <p:nvPr>
            <p:ph type="pic" idx="13"/>
          </p:nvPr>
        </p:nvSpPr>
        <p:spPr>
          <a:xfrm>
            <a:off x="4991100" y="355601"/>
            <a:ext cx="6841067" cy="6151033"/>
          </a:xfrm>
          <a:prstGeom prst="rect">
            <a:avLst/>
          </a:prstGeom>
        </p:spPr>
        <p:txBody>
          <a:bodyPr lIns="91439" tIns="45719" rIns="91439" bIns="45719">
            <a:noAutofit/>
          </a:bodyPr>
          <a:lstStyle/>
          <a:p>
            <a:endParaRPr/>
          </a:p>
        </p:txBody>
      </p:sp>
      <p:sp>
        <p:nvSpPr>
          <p:cNvPr id="668" name="Title Text"/>
          <p:cNvSpPr txBox="1">
            <a:spLocks noGrp="1"/>
          </p:cNvSpPr>
          <p:nvPr>
            <p:ph type="title"/>
          </p:nvPr>
        </p:nvSpPr>
        <p:spPr>
          <a:xfrm>
            <a:off x="359998" y="287999"/>
            <a:ext cx="4121852" cy="331301"/>
          </a:xfrm>
          <a:prstGeom prst="rect">
            <a:avLst/>
          </a:prstGeom>
        </p:spPr>
        <p:txBody>
          <a:bodyPr/>
          <a:lstStyle>
            <a:lvl1pPr>
              <a:defRPr sz="1867"/>
            </a:lvl1pPr>
          </a:lstStyle>
          <a:p>
            <a:r>
              <a:t>Title Text</a:t>
            </a:r>
          </a:p>
        </p:txBody>
      </p:sp>
      <p:sp>
        <p:nvSpPr>
          <p:cNvPr id="669"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176350"/>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itle, Content, Image &amp; Dk Blue Border">
    <p:spTree>
      <p:nvGrpSpPr>
        <p:cNvPr id="1" name=""/>
        <p:cNvGrpSpPr/>
        <p:nvPr/>
      </p:nvGrpSpPr>
      <p:grpSpPr>
        <a:xfrm>
          <a:off x="0" y="0"/>
          <a:ext cx="0" cy="0"/>
          <a:chOff x="0" y="0"/>
          <a:chExt cx="0" cy="0"/>
        </a:xfrm>
      </p:grpSpPr>
      <p:sp>
        <p:nvSpPr>
          <p:cNvPr id="676" name="Body Level One…"/>
          <p:cNvSpPr txBox="1">
            <a:spLocks noGrp="1"/>
          </p:cNvSpPr>
          <p:nvPr>
            <p:ph type="body" sz="half" idx="1"/>
          </p:nvPr>
        </p:nvSpPr>
        <p:spPr>
          <a:xfrm>
            <a:off x="361951" y="943489"/>
            <a:ext cx="3772391" cy="4525967"/>
          </a:xfrm>
          <a:prstGeom prst="rect">
            <a:avLst/>
          </a:prstGeom>
        </p:spPr>
        <p:txBody>
          <a:bodyPr/>
          <a:lstStyle>
            <a:lvl1pPr marL="0" indent="0">
              <a:buClrTx/>
              <a:buSzTx/>
              <a:buFontTx/>
              <a:buNone/>
              <a:defRPr sz="1867" spc="27"/>
            </a:lvl1pPr>
            <a:lvl2pPr marL="133346" indent="-133346">
              <a:buClrTx/>
              <a:buFontTx/>
              <a:buChar char="•"/>
              <a:defRPr sz="1867" spc="27"/>
            </a:lvl2pPr>
            <a:lvl3pPr>
              <a:buClrTx/>
              <a:buFontTx/>
              <a:defRPr sz="1867" spc="27"/>
            </a:lvl3pPr>
            <a:lvl4pPr>
              <a:buClrTx/>
              <a:buFontTx/>
              <a:defRPr sz="1867" spc="27"/>
            </a:lvl4pPr>
            <a:lvl5pPr>
              <a:buClrTx/>
              <a:buFontTx/>
              <a:defRPr sz="1867" spc="27"/>
            </a:lvl5pPr>
          </a:lstStyle>
          <a:p>
            <a:r>
              <a:t>Body Level One</a:t>
            </a:r>
          </a:p>
          <a:p>
            <a:pPr lvl="1"/>
            <a:r>
              <a:t>Body Level Two</a:t>
            </a:r>
          </a:p>
          <a:p>
            <a:pPr lvl="2"/>
            <a:r>
              <a:t>Body Level Three</a:t>
            </a:r>
          </a:p>
          <a:p>
            <a:pPr lvl="3"/>
            <a:r>
              <a:t>Body Level Four</a:t>
            </a:r>
          </a:p>
          <a:p>
            <a:pPr lvl="4"/>
            <a:r>
              <a:t>Body Level Five</a:t>
            </a:r>
          </a:p>
        </p:txBody>
      </p:sp>
      <p:sp>
        <p:nvSpPr>
          <p:cNvPr id="677" name="Rectangle 6"/>
          <p:cNvSpPr/>
          <p:nvPr/>
        </p:nvSpPr>
        <p:spPr>
          <a:xfrm>
            <a:off x="4584701" y="0"/>
            <a:ext cx="7607300" cy="6858000"/>
          </a:xfrm>
          <a:prstGeom prst="rect">
            <a:avLst/>
          </a:prstGeom>
          <a:solidFill>
            <a:schemeClr val="accent2"/>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678" name="Picture Placeholder 8"/>
          <p:cNvSpPr>
            <a:spLocks noGrp="1"/>
          </p:cNvSpPr>
          <p:nvPr>
            <p:ph type="pic" idx="13"/>
          </p:nvPr>
        </p:nvSpPr>
        <p:spPr>
          <a:xfrm>
            <a:off x="4991100" y="355601"/>
            <a:ext cx="6841067" cy="6151033"/>
          </a:xfrm>
          <a:prstGeom prst="rect">
            <a:avLst/>
          </a:prstGeom>
        </p:spPr>
        <p:txBody>
          <a:bodyPr lIns="91439" tIns="45719" rIns="91439" bIns="45719">
            <a:noAutofit/>
          </a:bodyPr>
          <a:lstStyle/>
          <a:p>
            <a:endParaRPr/>
          </a:p>
        </p:txBody>
      </p:sp>
      <p:sp>
        <p:nvSpPr>
          <p:cNvPr id="679" name="Title Text"/>
          <p:cNvSpPr txBox="1">
            <a:spLocks noGrp="1"/>
          </p:cNvSpPr>
          <p:nvPr>
            <p:ph type="title"/>
          </p:nvPr>
        </p:nvSpPr>
        <p:spPr>
          <a:xfrm>
            <a:off x="359998" y="287999"/>
            <a:ext cx="4130437" cy="331301"/>
          </a:xfrm>
          <a:prstGeom prst="rect">
            <a:avLst/>
          </a:prstGeom>
        </p:spPr>
        <p:txBody>
          <a:bodyPr/>
          <a:lstStyle>
            <a:lvl1pPr>
              <a:defRPr sz="1867"/>
            </a:lvl1pPr>
          </a:lstStyle>
          <a:p>
            <a:r>
              <a:t>Title Text</a:t>
            </a:r>
          </a:p>
        </p:txBody>
      </p:sp>
      <p:sp>
        <p:nvSpPr>
          <p:cNvPr id="680"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471461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le, Content, Image &amp; Pink Border">
    <p:spTree>
      <p:nvGrpSpPr>
        <p:cNvPr id="1" name=""/>
        <p:cNvGrpSpPr/>
        <p:nvPr/>
      </p:nvGrpSpPr>
      <p:grpSpPr>
        <a:xfrm>
          <a:off x="0" y="0"/>
          <a:ext cx="0" cy="0"/>
          <a:chOff x="0" y="0"/>
          <a:chExt cx="0" cy="0"/>
        </a:xfrm>
      </p:grpSpPr>
      <p:sp>
        <p:nvSpPr>
          <p:cNvPr id="687" name="Body Level One…"/>
          <p:cNvSpPr txBox="1">
            <a:spLocks noGrp="1"/>
          </p:cNvSpPr>
          <p:nvPr>
            <p:ph type="body" sz="half" idx="1"/>
          </p:nvPr>
        </p:nvSpPr>
        <p:spPr>
          <a:xfrm>
            <a:off x="361951" y="943489"/>
            <a:ext cx="3772391" cy="4525967"/>
          </a:xfrm>
          <a:prstGeom prst="rect">
            <a:avLst/>
          </a:prstGeom>
        </p:spPr>
        <p:txBody>
          <a:bodyPr/>
          <a:lstStyle>
            <a:lvl1pPr marL="0" indent="0">
              <a:buClrTx/>
              <a:buSzTx/>
              <a:buFontTx/>
              <a:buNone/>
              <a:defRPr sz="1867" spc="27"/>
            </a:lvl1pPr>
            <a:lvl2pPr marL="133346" indent="-133346">
              <a:buClrTx/>
              <a:buFontTx/>
              <a:buChar char="•"/>
              <a:defRPr sz="1867" spc="27"/>
            </a:lvl2pPr>
            <a:lvl3pPr>
              <a:buClrTx/>
              <a:buFontTx/>
              <a:defRPr sz="1867" spc="27"/>
            </a:lvl3pPr>
            <a:lvl4pPr>
              <a:buClrTx/>
              <a:buFontTx/>
              <a:defRPr sz="1867" spc="27"/>
            </a:lvl4pPr>
            <a:lvl5pPr>
              <a:buClrTx/>
              <a:buFontTx/>
              <a:defRPr sz="1867" spc="27"/>
            </a:lvl5pPr>
          </a:lstStyle>
          <a:p>
            <a:r>
              <a:t>Body Level One</a:t>
            </a:r>
          </a:p>
          <a:p>
            <a:pPr lvl="1"/>
            <a:r>
              <a:t>Body Level Two</a:t>
            </a:r>
          </a:p>
          <a:p>
            <a:pPr lvl="2"/>
            <a:r>
              <a:t>Body Level Three</a:t>
            </a:r>
          </a:p>
          <a:p>
            <a:pPr lvl="3"/>
            <a:r>
              <a:t>Body Level Four</a:t>
            </a:r>
          </a:p>
          <a:p>
            <a:pPr lvl="4"/>
            <a:r>
              <a:t>Body Level Five</a:t>
            </a:r>
          </a:p>
        </p:txBody>
      </p:sp>
      <p:sp>
        <p:nvSpPr>
          <p:cNvPr id="688" name="Rectangle 6"/>
          <p:cNvSpPr/>
          <p:nvPr/>
        </p:nvSpPr>
        <p:spPr>
          <a:xfrm>
            <a:off x="4584701" y="0"/>
            <a:ext cx="7607300" cy="6858000"/>
          </a:xfrm>
          <a:prstGeom prst="rect">
            <a:avLst/>
          </a:prstGeom>
          <a:solidFill>
            <a:schemeClr val="accent3"/>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689" name="Picture Placeholder 8"/>
          <p:cNvSpPr>
            <a:spLocks noGrp="1"/>
          </p:cNvSpPr>
          <p:nvPr>
            <p:ph type="pic" idx="13"/>
          </p:nvPr>
        </p:nvSpPr>
        <p:spPr>
          <a:xfrm>
            <a:off x="4991100" y="355601"/>
            <a:ext cx="6841067" cy="6151033"/>
          </a:xfrm>
          <a:prstGeom prst="rect">
            <a:avLst/>
          </a:prstGeom>
        </p:spPr>
        <p:txBody>
          <a:bodyPr lIns="91439" tIns="45719" rIns="91439" bIns="45719">
            <a:noAutofit/>
          </a:bodyPr>
          <a:lstStyle/>
          <a:p>
            <a:endParaRPr/>
          </a:p>
        </p:txBody>
      </p:sp>
      <p:sp>
        <p:nvSpPr>
          <p:cNvPr id="690" name="Title Text"/>
          <p:cNvSpPr txBox="1">
            <a:spLocks noGrp="1"/>
          </p:cNvSpPr>
          <p:nvPr>
            <p:ph type="title"/>
          </p:nvPr>
        </p:nvSpPr>
        <p:spPr>
          <a:xfrm>
            <a:off x="359998" y="287999"/>
            <a:ext cx="4096095" cy="331301"/>
          </a:xfrm>
          <a:prstGeom prst="rect">
            <a:avLst/>
          </a:prstGeom>
        </p:spPr>
        <p:txBody>
          <a:bodyPr/>
          <a:lstStyle>
            <a:lvl1pPr>
              <a:defRPr sz="1867"/>
            </a:lvl1pPr>
          </a:lstStyle>
          <a:p>
            <a:r>
              <a:t>Title Text</a:t>
            </a:r>
          </a:p>
        </p:txBody>
      </p:sp>
      <p:sp>
        <p:nvSpPr>
          <p:cNvPr id="691"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9883633"/>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Content, Image &amp; Green Border">
    <p:spTree>
      <p:nvGrpSpPr>
        <p:cNvPr id="1" name=""/>
        <p:cNvGrpSpPr/>
        <p:nvPr/>
      </p:nvGrpSpPr>
      <p:grpSpPr>
        <a:xfrm>
          <a:off x="0" y="0"/>
          <a:ext cx="0" cy="0"/>
          <a:chOff x="0" y="0"/>
          <a:chExt cx="0" cy="0"/>
        </a:xfrm>
      </p:grpSpPr>
      <p:sp>
        <p:nvSpPr>
          <p:cNvPr id="698" name="Body Level One…"/>
          <p:cNvSpPr txBox="1">
            <a:spLocks noGrp="1"/>
          </p:cNvSpPr>
          <p:nvPr>
            <p:ph type="body" sz="half" idx="1"/>
          </p:nvPr>
        </p:nvSpPr>
        <p:spPr>
          <a:xfrm>
            <a:off x="361951" y="943489"/>
            <a:ext cx="3772391" cy="4525967"/>
          </a:xfrm>
          <a:prstGeom prst="rect">
            <a:avLst/>
          </a:prstGeom>
        </p:spPr>
        <p:txBody>
          <a:bodyPr/>
          <a:lstStyle>
            <a:lvl1pPr marL="0" indent="0">
              <a:buClrTx/>
              <a:buSzTx/>
              <a:buFontTx/>
              <a:buNone/>
              <a:defRPr sz="1867" spc="27"/>
            </a:lvl1pPr>
            <a:lvl2pPr marL="133346" indent="-133346">
              <a:buClrTx/>
              <a:buFontTx/>
              <a:buChar char="•"/>
              <a:defRPr sz="1867" spc="27"/>
            </a:lvl2pPr>
            <a:lvl3pPr>
              <a:buClrTx/>
              <a:buFontTx/>
              <a:defRPr sz="1867" spc="27"/>
            </a:lvl3pPr>
            <a:lvl4pPr>
              <a:buClrTx/>
              <a:buFontTx/>
              <a:defRPr sz="1867" spc="27"/>
            </a:lvl4pPr>
            <a:lvl5pPr>
              <a:buClrTx/>
              <a:buFontTx/>
              <a:defRPr sz="1867" spc="27"/>
            </a:lvl5pPr>
          </a:lstStyle>
          <a:p>
            <a:r>
              <a:t>Body Level One</a:t>
            </a:r>
          </a:p>
          <a:p>
            <a:pPr lvl="1"/>
            <a:r>
              <a:t>Body Level Two</a:t>
            </a:r>
          </a:p>
          <a:p>
            <a:pPr lvl="2"/>
            <a:r>
              <a:t>Body Level Three</a:t>
            </a:r>
          </a:p>
          <a:p>
            <a:pPr lvl="3"/>
            <a:r>
              <a:t>Body Level Four</a:t>
            </a:r>
          </a:p>
          <a:p>
            <a:pPr lvl="4"/>
            <a:r>
              <a:t>Body Level Five</a:t>
            </a:r>
          </a:p>
        </p:txBody>
      </p:sp>
      <p:sp>
        <p:nvSpPr>
          <p:cNvPr id="699" name="Rectangle 6"/>
          <p:cNvSpPr/>
          <p:nvPr/>
        </p:nvSpPr>
        <p:spPr>
          <a:xfrm>
            <a:off x="4584701" y="0"/>
            <a:ext cx="7607300" cy="6858000"/>
          </a:xfrm>
          <a:prstGeom prst="rect">
            <a:avLst/>
          </a:prstGeom>
          <a:solidFill>
            <a:schemeClr val="accent4"/>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700" name="Picture Placeholder 8"/>
          <p:cNvSpPr>
            <a:spLocks noGrp="1"/>
          </p:cNvSpPr>
          <p:nvPr>
            <p:ph type="pic" idx="13"/>
          </p:nvPr>
        </p:nvSpPr>
        <p:spPr>
          <a:xfrm>
            <a:off x="4991100" y="355601"/>
            <a:ext cx="6841067" cy="6151033"/>
          </a:xfrm>
          <a:prstGeom prst="rect">
            <a:avLst/>
          </a:prstGeom>
        </p:spPr>
        <p:txBody>
          <a:bodyPr lIns="91439" tIns="45719" rIns="91439" bIns="45719">
            <a:noAutofit/>
          </a:bodyPr>
          <a:lstStyle/>
          <a:p>
            <a:endParaRPr/>
          </a:p>
        </p:txBody>
      </p:sp>
      <p:sp>
        <p:nvSpPr>
          <p:cNvPr id="701" name="Title Text"/>
          <p:cNvSpPr txBox="1">
            <a:spLocks noGrp="1"/>
          </p:cNvSpPr>
          <p:nvPr>
            <p:ph type="title"/>
          </p:nvPr>
        </p:nvSpPr>
        <p:spPr>
          <a:xfrm>
            <a:off x="359998" y="287999"/>
            <a:ext cx="4096095" cy="331301"/>
          </a:xfrm>
          <a:prstGeom prst="rect">
            <a:avLst/>
          </a:prstGeom>
        </p:spPr>
        <p:txBody>
          <a:bodyPr/>
          <a:lstStyle>
            <a:lvl1pPr>
              <a:defRPr sz="1867"/>
            </a:lvl1pPr>
          </a:lstStyle>
          <a:p>
            <a:r>
              <a:t>Title Text</a:t>
            </a:r>
          </a:p>
        </p:txBody>
      </p:sp>
      <p:sp>
        <p:nvSpPr>
          <p:cNvPr id="702"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518041"/>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le, Content, Image &amp; Blue Border">
    <p:spTree>
      <p:nvGrpSpPr>
        <p:cNvPr id="1" name=""/>
        <p:cNvGrpSpPr/>
        <p:nvPr/>
      </p:nvGrpSpPr>
      <p:grpSpPr>
        <a:xfrm>
          <a:off x="0" y="0"/>
          <a:ext cx="0" cy="0"/>
          <a:chOff x="0" y="0"/>
          <a:chExt cx="0" cy="0"/>
        </a:xfrm>
      </p:grpSpPr>
      <p:sp>
        <p:nvSpPr>
          <p:cNvPr id="709" name="Body Level One…"/>
          <p:cNvSpPr txBox="1">
            <a:spLocks noGrp="1"/>
          </p:cNvSpPr>
          <p:nvPr>
            <p:ph type="body" sz="half" idx="1"/>
          </p:nvPr>
        </p:nvSpPr>
        <p:spPr>
          <a:xfrm>
            <a:off x="361951" y="943489"/>
            <a:ext cx="3772391" cy="4525967"/>
          </a:xfrm>
          <a:prstGeom prst="rect">
            <a:avLst/>
          </a:prstGeom>
        </p:spPr>
        <p:txBody>
          <a:bodyPr/>
          <a:lstStyle>
            <a:lvl1pPr marL="0" indent="0">
              <a:buClrTx/>
              <a:buSzTx/>
              <a:buFontTx/>
              <a:buNone/>
              <a:defRPr sz="1867" spc="27"/>
            </a:lvl1pPr>
            <a:lvl2pPr marL="133346" indent="-133346">
              <a:buClrTx/>
              <a:buFontTx/>
              <a:buChar char="•"/>
              <a:defRPr sz="1867" spc="27"/>
            </a:lvl2pPr>
            <a:lvl3pPr>
              <a:buClrTx/>
              <a:buFontTx/>
              <a:defRPr sz="1867" spc="27"/>
            </a:lvl3pPr>
            <a:lvl4pPr>
              <a:buClrTx/>
              <a:buFontTx/>
              <a:defRPr sz="1867" spc="27"/>
            </a:lvl4pPr>
            <a:lvl5pPr>
              <a:buClrTx/>
              <a:buFontTx/>
              <a:defRPr sz="1867" spc="27"/>
            </a:lvl5pPr>
          </a:lstStyle>
          <a:p>
            <a:r>
              <a:t>Body Level One</a:t>
            </a:r>
          </a:p>
          <a:p>
            <a:pPr lvl="1"/>
            <a:r>
              <a:t>Body Level Two</a:t>
            </a:r>
          </a:p>
          <a:p>
            <a:pPr lvl="2"/>
            <a:r>
              <a:t>Body Level Three</a:t>
            </a:r>
          </a:p>
          <a:p>
            <a:pPr lvl="3"/>
            <a:r>
              <a:t>Body Level Four</a:t>
            </a:r>
          </a:p>
          <a:p>
            <a:pPr lvl="4"/>
            <a:r>
              <a:t>Body Level Five</a:t>
            </a:r>
          </a:p>
        </p:txBody>
      </p:sp>
      <p:sp>
        <p:nvSpPr>
          <p:cNvPr id="710" name="Rectangle 6"/>
          <p:cNvSpPr/>
          <p:nvPr/>
        </p:nvSpPr>
        <p:spPr>
          <a:xfrm>
            <a:off x="4584701" y="0"/>
            <a:ext cx="7607300" cy="6858000"/>
          </a:xfrm>
          <a:prstGeom prst="rect">
            <a:avLst/>
          </a:prstGeom>
          <a:solidFill>
            <a:schemeClr val="accent5"/>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711" name="Picture Placeholder 8"/>
          <p:cNvSpPr>
            <a:spLocks noGrp="1"/>
          </p:cNvSpPr>
          <p:nvPr>
            <p:ph type="pic" idx="13"/>
          </p:nvPr>
        </p:nvSpPr>
        <p:spPr>
          <a:xfrm>
            <a:off x="4991100" y="355601"/>
            <a:ext cx="6841067" cy="6151033"/>
          </a:xfrm>
          <a:prstGeom prst="rect">
            <a:avLst/>
          </a:prstGeom>
        </p:spPr>
        <p:txBody>
          <a:bodyPr lIns="91439" tIns="45719" rIns="91439" bIns="45719">
            <a:noAutofit/>
          </a:bodyPr>
          <a:lstStyle/>
          <a:p>
            <a:endParaRPr/>
          </a:p>
        </p:txBody>
      </p:sp>
      <p:sp>
        <p:nvSpPr>
          <p:cNvPr id="712" name="Title Text"/>
          <p:cNvSpPr txBox="1">
            <a:spLocks noGrp="1"/>
          </p:cNvSpPr>
          <p:nvPr>
            <p:ph type="title"/>
          </p:nvPr>
        </p:nvSpPr>
        <p:spPr>
          <a:xfrm>
            <a:off x="359997" y="287999"/>
            <a:ext cx="4078923" cy="331301"/>
          </a:xfrm>
          <a:prstGeom prst="rect">
            <a:avLst/>
          </a:prstGeom>
        </p:spPr>
        <p:txBody>
          <a:bodyPr/>
          <a:lstStyle>
            <a:lvl1pPr>
              <a:defRPr sz="1867"/>
            </a:lvl1pPr>
          </a:lstStyle>
          <a:p>
            <a:r>
              <a:t>Title Text</a:t>
            </a:r>
          </a:p>
        </p:txBody>
      </p:sp>
      <p:sp>
        <p:nvSpPr>
          <p:cNvPr id="713"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51296"/>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itle, Content, Image &amp; Orange Border">
    <p:spTree>
      <p:nvGrpSpPr>
        <p:cNvPr id="1" name=""/>
        <p:cNvGrpSpPr/>
        <p:nvPr/>
      </p:nvGrpSpPr>
      <p:grpSpPr>
        <a:xfrm>
          <a:off x="0" y="0"/>
          <a:ext cx="0" cy="0"/>
          <a:chOff x="0" y="0"/>
          <a:chExt cx="0" cy="0"/>
        </a:xfrm>
      </p:grpSpPr>
      <p:sp>
        <p:nvSpPr>
          <p:cNvPr id="720" name="Body Level One…"/>
          <p:cNvSpPr txBox="1">
            <a:spLocks noGrp="1"/>
          </p:cNvSpPr>
          <p:nvPr>
            <p:ph type="body" sz="half" idx="1"/>
          </p:nvPr>
        </p:nvSpPr>
        <p:spPr>
          <a:xfrm>
            <a:off x="361951" y="943489"/>
            <a:ext cx="3772391" cy="4525967"/>
          </a:xfrm>
          <a:prstGeom prst="rect">
            <a:avLst/>
          </a:prstGeom>
        </p:spPr>
        <p:txBody>
          <a:bodyPr/>
          <a:lstStyle>
            <a:lvl1pPr marL="0" indent="0">
              <a:buClrTx/>
              <a:buSzTx/>
              <a:buFontTx/>
              <a:buNone/>
              <a:defRPr sz="1867" spc="27"/>
            </a:lvl1pPr>
            <a:lvl2pPr marL="133346" indent="-133346">
              <a:buClrTx/>
              <a:buFontTx/>
              <a:buChar char="•"/>
              <a:defRPr sz="1867" spc="27"/>
            </a:lvl2pPr>
            <a:lvl3pPr>
              <a:buClrTx/>
              <a:buFontTx/>
              <a:defRPr sz="1867" spc="27"/>
            </a:lvl3pPr>
            <a:lvl4pPr>
              <a:buClrTx/>
              <a:buFontTx/>
              <a:defRPr sz="1867" spc="27"/>
            </a:lvl4pPr>
            <a:lvl5pPr>
              <a:buClrTx/>
              <a:buFontTx/>
              <a:defRPr sz="1867" spc="27"/>
            </a:lvl5pPr>
          </a:lstStyle>
          <a:p>
            <a:r>
              <a:t>Body Level One</a:t>
            </a:r>
          </a:p>
          <a:p>
            <a:pPr lvl="1"/>
            <a:r>
              <a:t>Body Level Two</a:t>
            </a:r>
          </a:p>
          <a:p>
            <a:pPr lvl="2"/>
            <a:r>
              <a:t>Body Level Three</a:t>
            </a:r>
          </a:p>
          <a:p>
            <a:pPr lvl="3"/>
            <a:r>
              <a:t>Body Level Four</a:t>
            </a:r>
          </a:p>
          <a:p>
            <a:pPr lvl="4"/>
            <a:r>
              <a:t>Body Level Five</a:t>
            </a:r>
          </a:p>
        </p:txBody>
      </p:sp>
      <p:sp>
        <p:nvSpPr>
          <p:cNvPr id="721" name="Rectangle 6"/>
          <p:cNvSpPr/>
          <p:nvPr/>
        </p:nvSpPr>
        <p:spPr>
          <a:xfrm>
            <a:off x="4584701" y="0"/>
            <a:ext cx="7607300" cy="6858000"/>
          </a:xfrm>
          <a:prstGeom prst="rect">
            <a:avLst/>
          </a:prstGeom>
          <a:solidFill>
            <a:schemeClr val="accent6"/>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722" name="Picture Placeholder 8"/>
          <p:cNvSpPr>
            <a:spLocks noGrp="1"/>
          </p:cNvSpPr>
          <p:nvPr>
            <p:ph type="pic" idx="13"/>
          </p:nvPr>
        </p:nvSpPr>
        <p:spPr>
          <a:xfrm>
            <a:off x="4991100" y="355601"/>
            <a:ext cx="6841067" cy="6151033"/>
          </a:xfrm>
          <a:prstGeom prst="rect">
            <a:avLst/>
          </a:prstGeom>
        </p:spPr>
        <p:txBody>
          <a:bodyPr lIns="91439" tIns="45719" rIns="91439" bIns="45719">
            <a:noAutofit/>
          </a:bodyPr>
          <a:lstStyle/>
          <a:p>
            <a:endParaRPr/>
          </a:p>
        </p:txBody>
      </p:sp>
      <p:sp>
        <p:nvSpPr>
          <p:cNvPr id="723" name="Title Text"/>
          <p:cNvSpPr txBox="1">
            <a:spLocks noGrp="1"/>
          </p:cNvSpPr>
          <p:nvPr>
            <p:ph type="title"/>
          </p:nvPr>
        </p:nvSpPr>
        <p:spPr>
          <a:xfrm>
            <a:off x="359998" y="287999"/>
            <a:ext cx="4121852" cy="331301"/>
          </a:xfrm>
          <a:prstGeom prst="rect">
            <a:avLst/>
          </a:prstGeom>
        </p:spPr>
        <p:txBody>
          <a:bodyPr/>
          <a:lstStyle>
            <a:lvl1pPr>
              <a:defRPr sz="1867"/>
            </a:lvl1pPr>
          </a:lstStyle>
          <a:p>
            <a:r>
              <a:t>Title Text</a:t>
            </a:r>
          </a:p>
        </p:txBody>
      </p:sp>
      <p:sp>
        <p:nvSpPr>
          <p:cNvPr id="724"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1384596"/>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ext with image">
    <p:spTree>
      <p:nvGrpSpPr>
        <p:cNvPr id="1" name=""/>
        <p:cNvGrpSpPr/>
        <p:nvPr/>
      </p:nvGrpSpPr>
      <p:grpSpPr>
        <a:xfrm>
          <a:off x="0" y="0"/>
          <a:ext cx="0" cy="0"/>
          <a:chOff x="0" y="0"/>
          <a:chExt cx="0" cy="0"/>
        </a:xfrm>
      </p:grpSpPr>
      <p:sp>
        <p:nvSpPr>
          <p:cNvPr id="731" name="Rectangle 4"/>
          <p:cNvSpPr/>
          <p:nvPr/>
        </p:nvSpPr>
        <p:spPr>
          <a:xfrm>
            <a:off x="4584701" y="0"/>
            <a:ext cx="7607300" cy="6858000"/>
          </a:xfrm>
          <a:prstGeom prst="rect">
            <a:avLst/>
          </a:prstGeom>
          <a:solidFill>
            <a:schemeClr val="accent4"/>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732" name="Picture Placeholder 8"/>
          <p:cNvSpPr>
            <a:spLocks noGrp="1"/>
          </p:cNvSpPr>
          <p:nvPr>
            <p:ph type="pic" idx="13"/>
          </p:nvPr>
        </p:nvSpPr>
        <p:spPr>
          <a:xfrm>
            <a:off x="4991100" y="355601"/>
            <a:ext cx="6841067" cy="6151033"/>
          </a:xfrm>
          <a:prstGeom prst="rect">
            <a:avLst/>
          </a:prstGeom>
        </p:spPr>
        <p:txBody>
          <a:bodyPr lIns="91439" tIns="45719" rIns="91439" bIns="45719">
            <a:noAutofit/>
          </a:bodyPr>
          <a:lstStyle/>
          <a:p>
            <a:endParaRPr/>
          </a:p>
        </p:txBody>
      </p:sp>
      <p:sp>
        <p:nvSpPr>
          <p:cNvPr id="733" name="Body Level One…"/>
          <p:cNvSpPr txBox="1">
            <a:spLocks noGrp="1"/>
          </p:cNvSpPr>
          <p:nvPr>
            <p:ph type="body" sz="quarter" idx="1"/>
          </p:nvPr>
        </p:nvSpPr>
        <p:spPr>
          <a:xfrm>
            <a:off x="357719" y="383693"/>
            <a:ext cx="3630083" cy="4572003"/>
          </a:xfrm>
          <a:prstGeom prst="rect">
            <a:avLst/>
          </a:prstGeom>
        </p:spPr>
        <p:txBody>
          <a:bodyPr/>
          <a:lstStyle>
            <a:lvl1pPr marL="0" indent="0">
              <a:buClrTx/>
              <a:buSzTx/>
              <a:buFontTx/>
              <a:buNone/>
              <a:defRPr sz="1867" spc="27"/>
            </a:lvl1pPr>
            <a:lvl2pPr marL="133346" indent="-133346">
              <a:buClrTx/>
              <a:buFontTx/>
              <a:buChar char="•"/>
              <a:defRPr sz="1867" spc="27"/>
            </a:lvl2pPr>
            <a:lvl3pPr>
              <a:buClrTx/>
              <a:buFontTx/>
              <a:defRPr sz="1867" spc="27"/>
            </a:lvl3pPr>
            <a:lvl4pPr>
              <a:buClrTx/>
              <a:buFontTx/>
              <a:defRPr sz="1867" spc="27"/>
            </a:lvl4pPr>
            <a:lvl5pPr>
              <a:buClrTx/>
              <a:buFontTx/>
              <a:defRPr sz="1867" spc="27"/>
            </a:lvl5pPr>
          </a:lstStyle>
          <a:p>
            <a:r>
              <a:t>Body Level One</a:t>
            </a:r>
          </a:p>
          <a:p>
            <a:pPr lvl="1"/>
            <a:r>
              <a:t>Body Level Two</a:t>
            </a:r>
          </a:p>
          <a:p>
            <a:pPr lvl="2"/>
            <a:r>
              <a:t>Body Level Three</a:t>
            </a:r>
          </a:p>
          <a:p>
            <a:pPr lvl="3"/>
            <a:r>
              <a:t>Body Level Four</a:t>
            </a:r>
          </a:p>
          <a:p>
            <a:pPr lvl="4"/>
            <a:r>
              <a:t>Body Level Five</a:t>
            </a:r>
          </a:p>
        </p:txBody>
      </p:sp>
      <p:sp>
        <p:nvSpPr>
          <p:cNvPr id="734" name="Text Placeholder 8"/>
          <p:cNvSpPr>
            <a:spLocks noGrp="1"/>
          </p:cNvSpPr>
          <p:nvPr>
            <p:ph type="body" sz="quarter" idx="14"/>
          </p:nvPr>
        </p:nvSpPr>
        <p:spPr>
          <a:xfrm>
            <a:off x="416991" y="5638801"/>
            <a:ext cx="1807912" cy="541476"/>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735"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4180410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0053-BC34-CEDF-5F61-F431C44326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CEBACC-2E12-8DDB-11B7-425C366D0E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B78DA0-25A5-35CA-D804-DA8BE6B8C3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1070F8-1580-6738-9403-DB55BB54B900}"/>
              </a:ext>
            </a:extLst>
          </p:cNvPr>
          <p:cNvSpPr>
            <a:spLocks noGrp="1"/>
          </p:cNvSpPr>
          <p:nvPr>
            <p:ph type="dt" sz="half" idx="10"/>
          </p:nvPr>
        </p:nvSpPr>
        <p:spPr/>
        <p:txBody>
          <a:bodyPr/>
          <a:lstStyle/>
          <a:p>
            <a:fld id="{875A1777-6709-4EC6-9CEC-CB33370DBD66}" type="datetimeFigureOut">
              <a:rPr lang="en-US" smtClean="0"/>
              <a:t>9/3/2023</a:t>
            </a:fld>
            <a:endParaRPr lang="en-US"/>
          </a:p>
        </p:txBody>
      </p:sp>
      <p:sp>
        <p:nvSpPr>
          <p:cNvPr id="6" name="Footer Placeholder 5">
            <a:extLst>
              <a:ext uri="{FF2B5EF4-FFF2-40B4-BE49-F238E27FC236}">
                <a16:creationId xmlns:a16="http://schemas.microsoft.com/office/drawing/2014/main" id="{90FFDC7A-69A1-048C-FDE4-86AA87E73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CB753C-6112-ECEB-598E-AB6A8D828298}"/>
              </a:ext>
            </a:extLst>
          </p:cNvPr>
          <p:cNvSpPr>
            <a:spLocks noGrp="1"/>
          </p:cNvSpPr>
          <p:nvPr>
            <p:ph type="sldNum" sz="quarter" idx="12"/>
          </p:nvPr>
        </p:nvSpPr>
        <p:spPr/>
        <p:txBody>
          <a:bodyPr/>
          <a:lstStyle/>
          <a:p>
            <a:fld id="{FCE2BCA9-0A94-4AA2-B785-F6E781D66A92}" type="slidenum">
              <a:rPr lang="en-US" smtClean="0"/>
              <a:t>‹#›</a:t>
            </a:fld>
            <a:endParaRPr lang="en-US"/>
          </a:p>
        </p:txBody>
      </p:sp>
    </p:spTree>
    <p:extLst>
      <p:ext uri="{BB962C8B-B14F-4D97-AF65-F5344CB8AC3E}">
        <p14:creationId xmlns:p14="http://schemas.microsoft.com/office/powerpoint/2010/main" val="19706050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742" name="Title Text"/>
          <p:cNvSpPr txBox="1">
            <a:spLocks noGrp="1"/>
          </p:cNvSpPr>
          <p:nvPr>
            <p:ph type="title"/>
          </p:nvPr>
        </p:nvSpPr>
        <p:spPr>
          <a:xfrm>
            <a:off x="429685" y="367322"/>
            <a:ext cx="3558116" cy="331303"/>
          </a:xfrm>
          <a:prstGeom prst="rect">
            <a:avLst/>
          </a:prstGeom>
        </p:spPr>
        <p:txBody>
          <a:bodyPr/>
          <a:lstStyle>
            <a:lvl1pPr>
              <a:defRPr sz="1867"/>
            </a:lvl1pPr>
          </a:lstStyle>
          <a:p>
            <a:r>
              <a:t>Title Text</a:t>
            </a:r>
          </a:p>
        </p:txBody>
      </p:sp>
      <p:sp>
        <p:nvSpPr>
          <p:cNvPr id="743"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73472163"/>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Chart">
    <p:spTree>
      <p:nvGrpSpPr>
        <p:cNvPr id="1" name=""/>
        <p:cNvGrpSpPr/>
        <p:nvPr/>
      </p:nvGrpSpPr>
      <p:grpSpPr>
        <a:xfrm>
          <a:off x="0" y="0"/>
          <a:ext cx="0" cy="0"/>
          <a:chOff x="0" y="0"/>
          <a:chExt cx="0" cy="0"/>
        </a:xfrm>
      </p:grpSpPr>
      <p:sp>
        <p:nvSpPr>
          <p:cNvPr id="750" name="Title Text"/>
          <p:cNvSpPr txBox="1">
            <a:spLocks noGrp="1"/>
          </p:cNvSpPr>
          <p:nvPr>
            <p:ph type="title"/>
          </p:nvPr>
        </p:nvSpPr>
        <p:spPr>
          <a:xfrm>
            <a:off x="429685" y="367322"/>
            <a:ext cx="3558116" cy="331303"/>
          </a:xfrm>
          <a:prstGeom prst="rect">
            <a:avLst/>
          </a:prstGeom>
        </p:spPr>
        <p:txBody>
          <a:bodyPr/>
          <a:lstStyle>
            <a:lvl1pPr>
              <a:defRPr sz="1867"/>
            </a:lvl1pPr>
          </a:lstStyle>
          <a:p>
            <a:r>
              <a:t>Title Text</a:t>
            </a:r>
          </a:p>
        </p:txBody>
      </p:sp>
      <p:sp>
        <p:nvSpPr>
          <p:cNvPr id="751" name="Body Level One…"/>
          <p:cNvSpPr txBox="1">
            <a:spLocks noGrp="1"/>
          </p:cNvSpPr>
          <p:nvPr>
            <p:ph type="body" sz="half" idx="1"/>
          </p:nvPr>
        </p:nvSpPr>
        <p:spPr>
          <a:xfrm>
            <a:off x="429685" y="1186339"/>
            <a:ext cx="3704657" cy="4525963"/>
          </a:xfrm>
          <a:prstGeom prst="rect">
            <a:avLst/>
          </a:prstGeom>
        </p:spPr>
        <p:txBody>
          <a:bodyPr/>
          <a:lstStyle>
            <a:lvl1pPr marL="0" indent="0">
              <a:buClrTx/>
              <a:buSzTx/>
              <a:buFontTx/>
              <a:buNone/>
              <a:defRPr sz="1867" spc="27"/>
            </a:lvl1pPr>
            <a:lvl2pPr marL="133346" indent="-133346">
              <a:buClrTx/>
              <a:buFontTx/>
              <a:buChar char="•"/>
              <a:defRPr sz="1867" spc="27"/>
            </a:lvl2pPr>
            <a:lvl3pPr>
              <a:buClrTx/>
              <a:buFontTx/>
              <a:defRPr sz="1867" spc="27"/>
            </a:lvl3pPr>
            <a:lvl4pPr>
              <a:buClrTx/>
              <a:buFontTx/>
              <a:defRPr sz="1867" spc="27"/>
            </a:lvl4pPr>
            <a:lvl5pPr>
              <a:buClrTx/>
              <a:buFontTx/>
              <a:defRPr sz="1867" spc="27"/>
            </a:lvl5pPr>
          </a:lstStyle>
          <a:p>
            <a:r>
              <a:t>Body Level One</a:t>
            </a:r>
          </a:p>
          <a:p>
            <a:pPr lvl="1"/>
            <a:r>
              <a:t>Body Level Two</a:t>
            </a:r>
          </a:p>
          <a:p>
            <a:pPr lvl="2"/>
            <a:r>
              <a:t>Body Level Three</a:t>
            </a:r>
          </a:p>
          <a:p>
            <a:pPr lvl="3"/>
            <a:r>
              <a:t>Body Level Four</a:t>
            </a:r>
          </a:p>
          <a:p>
            <a:pPr lvl="4"/>
            <a:r>
              <a:t>Body Level Five</a:t>
            </a:r>
          </a:p>
        </p:txBody>
      </p:sp>
      <p:sp>
        <p:nvSpPr>
          <p:cNvPr id="752"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5391569"/>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The Team with intro text">
    <p:spTree>
      <p:nvGrpSpPr>
        <p:cNvPr id="1" name=""/>
        <p:cNvGrpSpPr/>
        <p:nvPr/>
      </p:nvGrpSpPr>
      <p:grpSpPr>
        <a:xfrm>
          <a:off x="0" y="0"/>
          <a:ext cx="0" cy="0"/>
          <a:chOff x="0" y="0"/>
          <a:chExt cx="0" cy="0"/>
        </a:xfrm>
      </p:grpSpPr>
      <p:sp>
        <p:nvSpPr>
          <p:cNvPr id="759" name="Title Text"/>
          <p:cNvSpPr txBox="1">
            <a:spLocks noGrp="1"/>
          </p:cNvSpPr>
          <p:nvPr>
            <p:ph type="title"/>
          </p:nvPr>
        </p:nvSpPr>
        <p:spPr>
          <a:xfrm>
            <a:off x="429685" y="367322"/>
            <a:ext cx="3558116" cy="331303"/>
          </a:xfrm>
          <a:prstGeom prst="rect">
            <a:avLst/>
          </a:prstGeom>
        </p:spPr>
        <p:txBody>
          <a:bodyPr/>
          <a:lstStyle>
            <a:lvl1pPr>
              <a:defRPr sz="1867"/>
            </a:lvl1pPr>
          </a:lstStyle>
          <a:p>
            <a:r>
              <a:t>Title Text</a:t>
            </a:r>
          </a:p>
        </p:txBody>
      </p:sp>
      <p:sp>
        <p:nvSpPr>
          <p:cNvPr id="760" name="Body Level One…"/>
          <p:cNvSpPr txBox="1">
            <a:spLocks noGrp="1"/>
          </p:cNvSpPr>
          <p:nvPr>
            <p:ph type="body" sz="half" idx="1"/>
          </p:nvPr>
        </p:nvSpPr>
        <p:spPr>
          <a:xfrm>
            <a:off x="429685" y="1186339"/>
            <a:ext cx="3748108" cy="4525963"/>
          </a:xfrm>
          <a:prstGeom prst="rect">
            <a:avLst/>
          </a:prstGeom>
        </p:spPr>
        <p:txBody>
          <a:bodyPr/>
          <a:lstStyle>
            <a:lvl1pPr marL="0" indent="0">
              <a:buClrTx/>
              <a:buSzTx/>
              <a:buFontTx/>
              <a:buNone/>
              <a:defRPr sz="1867" spc="27"/>
            </a:lvl1pPr>
            <a:lvl2pPr marL="133346" indent="-133346">
              <a:buClrTx/>
              <a:buFontTx/>
              <a:buChar char="•"/>
              <a:defRPr sz="1867" spc="27"/>
            </a:lvl2pPr>
            <a:lvl3pPr>
              <a:buClrTx/>
              <a:buFontTx/>
              <a:defRPr sz="1867" spc="27"/>
            </a:lvl3pPr>
            <a:lvl4pPr>
              <a:buClrTx/>
              <a:buFontTx/>
              <a:defRPr sz="1867" spc="27"/>
            </a:lvl4pPr>
            <a:lvl5pPr>
              <a:buClrTx/>
              <a:buFontTx/>
              <a:defRPr sz="1867" spc="27"/>
            </a:lvl5pPr>
          </a:lstStyle>
          <a:p>
            <a:r>
              <a:t>Body Level One</a:t>
            </a:r>
          </a:p>
          <a:p>
            <a:pPr lvl="1"/>
            <a:r>
              <a:t>Body Level Two</a:t>
            </a:r>
          </a:p>
          <a:p>
            <a:pPr lvl="2"/>
            <a:r>
              <a:t>Body Level Three</a:t>
            </a:r>
          </a:p>
          <a:p>
            <a:pPr lvl="3"/>
            <a:r>
              <a:t>Body Level Four</a:t>
            </a:r>
          </a:p>
          <a:p>
            <a:pPr lvl="4"/>
            <a:r>
              <a:t>Body Level Five</a:t>
            </a:r>
          </a:p>
        </p:txBody>
      </p:sp>
      <p:sp>
        <p:nvSpPr>
          <p:cNvPr id="761" name="Rectangle 6"/>
          <p:cNvSpPr/>
          <p:nvPr/>
        </p:nvSpPr>
        <p:spPr>
          <a:xfrm>
            <a:off x="5635231" y="424994"/>
            <a:ext cx="1558124" cy="1554145"/>
          </a:xfrm>
          <a:prstGeom prst="rect">
            <a:avLst/>
          </a:prstGeom>
          <a:solidFill>
            <a:srgbClr val="FFA600"/>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762" name="Picture Placeholder 8"/>
          <p:cNvSpPr>
            <a:spLocks noGrp="1"/>
          </p:cNvSpPr>
          <p:nvPr>
            <p:ph type="pic" sz="quarter" idx="13"/>
          </p:nvPr>
        </p:nvSpPr>
        <p:spPr>
          <a:xfrm>
            <a:off x="5777895" y="567358"/>
            <a:ext cx="1272795" cy="1269417"/>
          </a:xfrm>
          <a:prstGeom prst="rect">
            <a:avLst/>
          </a:prstGeom>
        </p:spPr>
        <p:txBody>
          <a:bodyPr lIns="91439" tIns="45719" rIns="91439" bIns="45719">
            <a:noAutofit/>
          </a:bodyPr>
          <a:lstStyle/>
          <a:p>
            <a:endParaRPr/>
          </a:p>
        </p:txBody>
      </p:sp>
      <p:sp>
        <p:nvSpPr>
          <p:cNvPr id="763" name="Text Placeholder 7"/>
          <p:cNvSpPr>
            <a:spLocks noGrp="1"/>
          </p:cNvSpPr>
          <p:nvPr>
            <p:ph type="body" sz="quarter" idx="14"/>
          </p:nvPr>
        </p:nvSpPr>
        <p:spPr>
          <a:xfrm>
            <a:off x="5641243" y="2117285"/>
            <a:ext cx="1819103" cy="688811"/>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764" name="Rectangle 9"/>
          <p:cNvSpPr/>
          <p:nvPr/>
        </p:nvSpPr>
        <p:spPr>
          <a:xfrm>
            <a:off x="5635231" y="3095621"/>
            <a:ext cx="1558124" cy="1554147"/>
          </a:xfrm>
          <a:prstGeom prst="rect">
            <a:avLst/>
          </a:prstGeom>
          <a:solidFill>
            <a:schemeClr val="accent1"/>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765" name="Picture Placeholder 8"/>
          <p:cNvSpPr>
            <a:spLocks noGrp="1"/>
          </p:cNvSpPr>
          <p:nvPr>
            <p:ph type="pic" sz="quarter" idx="15"/>
          </p:nvPr>
        </p:nvSpPr>
        <p:spPr>
          <a:xfrm>
            <a:off x="5777895" y="3237984"/>
            <a:ext cx="1272795" cy="1269419"/>
          </a:xfrm>
          <a:prstGeom prst="rect">
            <a:avLst/>
          </a:prstGeom>
        </p:spPr>
        <p:txBody>
          <a:bodyPr lIns="91439" tIns="45719" rIns="91439" bIns="45719">
            <a:noAutofit/>
          </a:bodyPr>
          <a:lstStyle/>
          <a:p>
            <a:endParaRPr/>
          </a:p>
        </p:txBody>
      </p:sp>
      <p:sp>
        <p:nvSpPr>
          <p:cNvPr id="766" name="Text Placeholder 7"/>
          <p:cNvSpPr>
            <a:spLocks noGrp="1"/>
          </p:cNvSpPr>
          <p:nvPr>
            <p:ph type="body" sz="quarter" idx="16"/>
          </p:nvPr>
        </p:nvSpPr>
        <p:spPr>
          <a:xfrm>
            <a:off x="5641243" y="4787917"/>
            <a:ext cx="1819103" cy="68880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767" name="Rectangle 12"/>
          <p:cNvSpPr/>
          <p:nvPr/>
        </p:nvSpPr>
        <p:spPr>
          <a:xfrm>
            <a:off x="7880109" y="424994"/>
            <a:ext cx="1558124" cy="1554145"/>
          </a:xfrm>
          <a:prstGeom prst="rect">
            <a:avLst/>
          </a:prstGeom>
          <a:solidFill>
            <a:schemeClr val="accent3"/>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768" name="Picture Placeholder 8"/>
          <p:cNvSpPr>
            <a:spLocks noGrp="1"/>
          </p:cNvSpPr>
          <p:nvPr>
            <p:ph type="pic" sz="quarter" idx="17"/>
          </p:nvPr>
        </p:nvSpPr>
        <p:spPr>
          <a:xfrm>
            <a:off x="8022771" y="567358"/>
            <a:ext cx="1272795" cy="1269417"/>
          </a:xfrm>
          <a:prstGeom prst="rect">
            <a:avLst/>
          </a:prstGeom>
        </p:spPr>
        <p:txBody>
          <a:bodyPr lIns="91439" tIns="45719" rIns="91439" bIns="45719">
            <a:noAutofit/>
          </a:bodyPr>
          <a:lstStyle/>
          <a:p>
            <a:endParaRPr/>
          </a:p>
        </p:txBody>
      </p:sp>
      <p:sp>
        <p:nvSpPr>
          <p:cNvPr id="769" name="Text Placeholder 7"/>
          <p:cNvSpPr>
            <a:spLocks noGrp="1"/>
          </p:cNvSpPr>
          <p:nvPr>
            <p:ph type="body" sz="quarter" idx="18"/>
          </p:nvPr>
        </p:nvSpPr>
        <p:spPr>
          <a:xfrm>
            <a:off x="7886116" y="2117285"/>
            <a:ext cx="1819104" cy="688811"/>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770" name="Rectangle 15"/>
          <p:cNvSpPr/>
          <p:nvPr/>
        </p:nvSpPr>
        <p:spPr>
          <a:xfrm>
            <a:off x="7880109" y="3095621"/>
            <a:ext cx="1558124" cy="1554147"/>
          </a:xfrm>
          <a:prstGeom prst="rect">
            <a:avLst/>
          </a:prstGeom>
          <a:solidFill>
            <a:schemeClr val="accent6"/>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771" name="Picture Placeholder 8"/>
          <p:cNvSpPr>
            <a:spLocks noGrp="1"/>
          </p:cNvSpPr>
          <p:nvPr>
            <p:ph type="pic" sz="quarter" idx="19"/>
          </p:nvPr>
        </p:nvSpPr>
        <p:spPr>
          <a:xfrm>
            <a:off x="8022771" y="3237984"/>
            <a:ext cx="1272795" cy="1269419"/>
          </a:xfrm>
          <a:prstGeom prst="rect">
            <a:avLst/>
          </a:prstGeom>
        </p:spPr>
        <p:txBody>
          <a:bodyPr lIns="91439" tIns="45719" rIns="91439" bIns="45719">
            <a:noAutofit/>
          </a:bodyPr>
          <a:lstStyle/>
          <a:p>
            <a:endParaRPr/>
          </a:p>
        </p:txBody>
      </p:sp>
      <p:sp>
        <p:nvSpPr>
          <p:cNvPr id="772" name="Text Placeholder 7"/>
          <p:cNvSpPr>
            <a:spLocks noGrp="1"/>
          </p:cNvSpPr>
          <p:nvPr>
            <p:ph type="body" sz="quarter" idx="20"/>
          </p:nvPr>
        </p:nvSpPr>
        <p:spPr>
          <a:xfrm>
            <a:off x="7886116" y="4787917"/>
            <a:ext cx="1819104" cy="68880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773" name="Rectangle 18"/>
          <p:cNvSpPr/>
          <p:nvPr/>
        </p:nvSpPr>
        <p:spPr>
          <a:xfrm>
            <a:off x="10197557" y="424994"/>
            <a:ext cx="1558124" cy="1554145"/>
          </a:xfrm>
          <a:prstGeom prst="rect">
            <a:avLst/>
          </a:prstGeom>
          <a:solidFill>
            <a:schemeClr val="accent5"/>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774" name="Picture Placeholder 8"/>
          <p:cNvSpPr>
            <a:spLocks noGrp="1"/>
          </p:cNvSpPr>
          <p:nvPr>
            <p:ph type="pic" sz="quarter" idx="21"/>
          </p:nvPr>
        </p:nvSpPr>
        <p:spPr>
          <a:xfrm>
            <a:off x="10340217" y="567358"/>
            <a:ext cx="1272795" cy="1269417"/>
          </a:xfrm>
          <a:prstGeom prst="rect">
            <a:avLst/>
          </a:prstGeom>
        </p:spPr>
        <p:txBody>
          <a:bodyPr lIns="91439" tIns="45719" rIns="91439" bIns="45719">
            <a:noAutofit/>
          </a:bodyPr>
          <a:lstStyle/>
          <a:p>
            <a:endParaRPr/>
          </a:p>
        </p:txBody>
      </p:sp>
      <p:sp>
        <p:nvSpPr>
          <p:cNvPr id="775" name="Text Placeholder 7"/>
          <p:cNvSpPr>
            <a:spLocks noGrp="1"/>
          </p:cNvSpPr>
          <p:nvPr>
            <p:ph type="body" sz="quarter" idx="22"/>
          </p:nvPr>
        </p:nvSpPr>
        <p:spPr>
          <a:xfrm>
            <a:off x="10203565" y="2117285"/>
            <a:ext cx="1819103" cy="688811"/>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776" name="Rectangle 21"/>
          <p:cNvSpPr/>
          <p:nvPr/>
        </p:nvSpPr>
        <p:spPr>
          <a:xfrm>
            <a:off x="10197557" y="3095621"/>
            <a:ext cx="1558124" cy="1554147"/>
          </a:xfrm>
          <a:prstGeom prst="rect">
            <a:avLst/>
          </a:prstGeom>
          <a:solidFill>
            <a:schemeClr val="accent4"/>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777" name="Picture Placeholder 8"/>
          <p:cNvSpPr>
            <a:spLocks noGrp="1"/>
          </p:cNvSpPr>
          <p:nvPr>
            <p:ph type="pic" sz="quarter" idx="23"/>
          </p:nvPr>
        </p:nvSpPr>
        <p:spPr>
          <a:xfrm>
            <a:off x="10340217" y="3237984"/>
            <a:ext cx="1272795" cy="1269419"/>
          </a:xfrm>
          <a:prstGeom prst="rect">
            <a:avLst/>
          </a:prstGeom>
        </p:spPr>
        <p:txBody>
          <a:bodyPr lIns="91439" tIns="45719" rIns="91439" bIns="45719">
            <a:noAutofit/>
          </a:bodyPr>
          <a:lstStyle/>
          <a:p>
            <a:endParaRPr/>
          </a:p>
        </p:txBody>
      </p:sp>
      <p:sp>
        <p:nvSpPr>
          <p:cNvPr id="778" name="Text Placeholder 7"/>
          <p:cNvSpPr>
            <a:spLocks noGrp="1"/>
          </p:cNvSpPr>
          <p:nvPr>
            <p:ph type="body" sz="quarter" idx="24"/>
          </p:nvPr>
        </p:nvSpPr>
        <p:spPr>
          <a:xfrm>
            <a:off x="10203565" y="4787917"/>
            <a:ext cx="1819103" cy="688809"/>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779"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9543877"/>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he Team">
    <p:spTree>
      <p:nvGrpSpPr>
        <p:cNvPr id="1" name=""/>
        <p:cNvGrpSpPr/>
        <p:nvPr/>
      </p:nvGrpSpPr>
      <p:grpSpPr>
        <a:xfrm>
          <a:off x="0" y="0"/>
          <a:ext cx="0" cy="0"/>
          <a:chOff x="0" y="0"/>
          <a:chExt cx="0" cy="0"/>
        </a:xfrm>
      </p:grpSpPr>
      <p:sp>
        <p:nvSpPr>
          <p:cNvPr id="786" name="Title Text"/>
          <p:cNvSpPr txBox="1">
            <a:spLocks noGrp="1"/>
          </p:cNvSpPr>
          <p:nvPr>
            <p:ph type="title"/>
          </p:nvPr>
        </p:nvSpPr>
        <p:spPr>
          <a:xfrm>
            <a:off x="438152" y="367322"/>
            <a:ext cx="3549649" cy="331303"/>
          </a:xfrm>
          <a:prstGeom prst="rect">
            <a:avLst/>
          </a:prstGeom>
        </p:spPr>
        <p:txBody>
          <a:bodyPr/>
          <a:lstStyle>
            <a:lvl1pPr>
              <a:defRPr sz="1867"/>
            </a:lvl1pPr>
          </a:lstStyle>
          <a:p>
            <a:r>
              <a:t>Title Text</a:t>
            </a:r>
          </a:p>
        </p:txBody>
      </p:sp>
      <p:sp>
        <p:nvSpPr>
          <p:cNvPr id="787" name="Rectangle 3"/>
          <p:cNvSpPr/>
          <p:nvPr/>
        </p:nvSpPr>
        <p:spPr>
          <a:xfrm>
            <a:off x="438152" y="1252695"/>
            <a:ext cx="1558121" cy="1554148"/>
          </a:xfrm>
          <a:prstGeom prst="rect">
            <a:avLst/>
          </a:prstGeom>
          <a:solidFill>
            <a:srgbClr val="FFA600"/>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788" name="Picture Placeholder 8"/>
          <p:cNvSpPr>
            <a:spLocks noGrp="1"/>
          </p:cNvSpPr>
          <p:nvPr>
            <p:ph type="pic" sz="quarter" idx="13"/>
          </p:nvPr>
        </p:nvSpPr>
        <p:spPr>
          <a:xfrm>
            <a:off x="580815" y="1395057"/>
            <a:ext cx="1272792" cy="1269419"/>
          </a:xfrm>
          <a:prstGeom prst="rect">
            <a:avLst/>
          </a:prstGeom>
        </p:spPr>
        <p:txBody>
          <a:bodyPr lIns="91439" tIns="45719" rIns="91439" bIns="45719">
            <a:noAutofit/>
          </a:bodyPr>
          <a:lstStyle/>
          <a:p>
            <a:endParaRPr/>
          </a:p>
        </p:txBody>
      </p:sp>
      <p:sp>
        <p:nvSpPr>
          <p:cNvPr id="789" name="Body Level One…"/>
          <p:cNvSpPr txBox="1">
            <a:spLocks noGrp="1"/>
          </p:cNvSpPr>
          <p:nvPr>
            <p:ph type="body" sz="quarter" idx="1"/>
          </p:nvPr>
        </p:nvSpPr>
        <p:spPr>
          <a:xfrm>
            <a:off x="2176200" y="1387124"/>
            <a:ext cx="1908305" cy="1574801"/>
          </a:xfrm>
          <a:prstGeom prst="rect">
            <a:avLst/>
          </a:prstGeom>
        </p:spPr>
        <p:txBody>
          <a:bodyPr/>
          <a:lstStyle>
            <a:lvl1pPr marL="0" indent="0">
              <a:lnSpc>
                <a:spcPts val="1733"/>
              </a:lnSpc>
              <a:spcBef>
                <a:spcPts val="1067"/>
              </a:spcBef>
              <a:buClrTx/>
              <a:buSzTx/>
              <a:buFontTx/>
              <a:buNone/>
              <a:defRPr sz="1600" spc="27">
                <a:latin typeface="Geller Headline"/>
                <a:ea typeface="Geller Headline"/>
                <a:cs typeface="Geller Headline"/>
                <a:sym typeface="Geller Headline"/>
              </a:defRPr>
            </a:lvl1pPr>
            <a:lvl2pPr marL="0" indent="0">
              <a:lnSpc>
                <a:spcPts val="1733"/>
              </a:lnSpc>
              <a:spcBef>
                <a:spcPts val="1067"/>
              </a:spcBef>
              <a:buClrTx/>
              <a:buSzTx/>
              <a:buFontTx/>
              <a:buNone/>
              <a:defRPr sz="1600" spc="27">
                <a:latin typeface="Geller Headline"/>
                <a:ea typeface="Geller Headline"/>
                <a:cs typeface="Geller Headline"/>
                <a:sym typeface="Geller Headline"/>
              </a:defRPr>
            </a:lvl2pPr>
            <a:lvl3pPr>
              <a:lnSpc>
                <a:spcPts val="1733"/>
              </a:lnSpc>
              <a:spcBef>
                <a:spcPts val="1067"/>
              </a:spcBef>
              <a:buClrTx/>
              <a:buFontTx/>
              <a:defRPr sz="1600" spc="27">
                <a:latin typeface="Geller Headline"/>
                <a:ea typeface="Geller Headline"/>
                <a:cs typeface="Geller Headline"/>
                <a:sym typeface="Geller Headline"/>
              </a:defRPr>
            </a:lvl3pPr>
            <a:lvl4pPr>
              <a:lnSpc>
                <a:spcPts val="1733"/>
              </a:lnSpc>
              <a:spcBef>
                <a:spcPts val="1067"/>
              </a:spcBef>
              <a:buClrTx/>
              <a:buFontTx/>
              <a:defRPr sz="1600" spc="27">
                <a:latin typeface="Geller Headline"/>
                <a:ea typeface="Geller Headline"/>
                <a:cs typeface="Geller Headline"/>
                <a:sym typeface="Geller Headline"/>
              </a:defRPr>
            </a:lvl4pPr>
            <a:lvl5pPr>
              <a:lnSpc>
                <a:spcPts val="1733"/>
              </a:lnSpc>
              <a:spcBef>
                <a:spcPts val="1067"/>
              </a:spcBef>
              <a:buClrTx/>
              <a:buFontTx/>
              <a:defRPr sz="1600"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790" name="Rectangle 8"/>
          <p:cNvSpPr/>
          <p:nvPr/>
        </p:nvSpPr>
        <p:spPr>
          <a:xfrm>
            <a:off x="438152" y="3630993"/>
            <a:ext cx="1558121" cy="1554147"/>
          </a:xfrm>
          <a:prstGeom prst="rect">
            <a:avLst/>
          </a:prstGeom>
          <a:solidFill>
            <a:schemeClr val="accent2"/>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791" name="Picture Placeholder 8"/>
          <p:cNvSpPr>
            <a:spLocks noGrp="1"/>
          </p:cNvSpPr>
          <p:nvPr>
            <p:ph type="pic" sz="quarter" idx="14"/>
          </p:nvPr>
        </p:nvSpPr>
        <p:spPr>
          <a:xfrm>
            <a:off x="580815" y="3773357"/>
            <a:ext cx="1272792" cy="1269417"/>
          </a:xfrm>
          <a:prstGeom prst="rect">
            <a:avLst/>
          </a:prstGeom>
        </p:spPr>
        <p:txBody>
          <a:bodyPr lIns="91439" tIns="45719" rIns="91439" bIns="45719">
            <a:noAutofit/>
          </a:bodyPr>
          <a:lstStyle/>
          <a:p>
            <a:endParaRPr/>
          </a:p>
        </p:txBody>
      </p:sp>
      <p:sp>
        <p:nvSpPr>
          <p:cNvPr id="792" name="Text Placeholder 7"/>
          <p:cNvSpPr>
            <a:spLocks noGrp="1"/>
          </p:cNvSpPr>
          <p:nvPr>
            <p:ph type="body" sz="quarter" idx="15"/>
          </p:nvPr>
        </p:nvSpPr>
        <p:spPr>
          <a:xfrm>
            <a:off x="2176200" y="3765420"/>
            <a:ext cx="1908305" cy="1574803"/>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793" name="Rectangle 11"/>
          <p:cNvSpPr/>
          <p:nvPr/>
        </p:nvSpPr>
        <p:spPr>
          <a:xfrm>
            <a:off x="4343401" y="1252695"/>
            <a:ext cx="1558121" cy="1554148"/>
          </a:xfrm>
          <a:prstGeom prst="rect">
            <a:avLst/>
          </a:prstGeom>
          <a:solidFill>
            <a:schemeClr val="accent1"/>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794" name="Picture Placeholder 8"/>
          <p:cNvSpPr>
            <a:spLocks noGrp="1"/>
          </p:cNvSpPr>
          <p:nvPr>
            <p:ph type="pic" sz="quarter" idx="16"/>
          </p:nvPr>
        </p:nvSpPr>
        <p:spPr>
          <a:xfrm>
            <a:off x="4486064" y="1395057"/>
            <a:ext cx="1272795" cy="1269419"/>
          </a:xfrm>
          <a:prstGeom prst="rect">
            <a:avLst/>
          </a:prstGeom>
        </p:spPr>
        <p:txBody>
          <a:bodyPr lIns="91439" tIns="45719" rIns="91439" bIns="45719">
            <a:noAutofit/>
          </a:bodyPr>
          <a:lstStyle/>
          <a:p>
            <a:endParaRPr/>
          </a:p>
        </p:txBody>
      </p:sp>
      <p:sp>
        <p:nvSpPr>
          <p:cNvPr id="795" name="Text Placeholder 7"/>
          <p:cNvSpPr>
            <a:spLocks noGrp="1"/>
          </p:cNvSpPr>
          <p:nvPr>
            <p:ph type="body" sz="quarter" idx="17"/>
          </p:nvPr>
        </p:nvSpPr>
        <p:spPr>
          <a:xfrm>
            <a:off x="6081450" y="1387123"/>
            <a:ext cx="1908305" cy="1574803"/>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796" name="Rectangle 14"/>
          <p:cNvSpPr/>
          <p:nvPr/>
        </p:nvSpPr>
        <p:spPr>
          <a:xfrm>
            <a:off x="4343401" y="3630993"/>
            <a:ext cx="1558121" cy="1554147"/>
          </a:xfrm>
          <a:prstGeom prst="rect">
            <a:avLst/>
          </a:prstGeom>
          <a:solidFill>
            <a:srgbClr val="FFA600"/>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797" name="Picture Placeholder 8"/>
          <p:cNvSpPr>
            <a:spLocks noGrp="1"/>
          </p:cNvSpPr>
          <p:nvPr>
            <p:ph type="pic" sz="quarter" idx="18"/>
          </p:nvPr>
        </p:nvSpPr>
        <p:spPr>
          <a:xfrm>
            <a:off x="4486064" y="3773357"/>
            <a:ext cx="1272795" cy="1269417"/>
          </a:xfrm>
          <a:prstGeom prst="rect">
            <a:avLst/>
          </a:prstGeom>
        </p:spPr>
        <p:txBody>
          <a:bodyPr lIns="91439" tIns="45719" rIns="91439" bIns="45719">
            <a:noAutofit/>
          </a:bodyPr>
          <a:lstStyle/>
          <a:p>
            <a:endParaRPr/>
          </a:p>
        </p:txBody>
      </p:sp>
      <p:sp>
        <p:nvSpPr>
          <p:cNvPr id="798" name="Text Placeholder 7"/>
          <p:cNvSpPr>
            <a:spLocks noGrp="1"/>
          </p:cNvSpPr>
          <p:nvPr>
            <p:ph type="body" sz="quarter" idx="19"/>
          </p:nvPr>
        </p:nvSpPr>
        <p:spPr>
          <a:xfrm>
            <a:off x="6081450" y="3765420"/>
            <a:ext cx="1908305" cy="1574803"/>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799" name="Rectangle 17"/>
          <p:cNvSpPr/>
          <p:nvPr/>
        </p:nvSpPr>
        <p:spPr>
          <a:xfrm>
            <a:off x="8242301" y="1252695"/>
            <a:ext cx="1558121" cy="1554148"/>
          </a:xfrm>
          <a:prstGeom prst="rect">
            <a:avLst/>
          </a:prstGeom>
          <a:solidFill>
            <a:schemeClr val="accent2"/>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800" name="Picture Placeholder 8"/>
          <p:cNvSpPr>
            <a:spLocks noGrp="1"/>
          </p:cNvSpPr>
          <p:nvPr>
            <p:ph type="pic" sz="quarter" idx="20"/>
          </p:nvPr>
        </p:nvSpPr>
        <p:spPr>
          <a:xfrm>
            <a:off x="8384964" y="1395057"/>
            <a:ext cx="1272795" cy="1269419"/>
          </a:xfrm>
          <a:prstGeom prst="rect">
            <a:avLst/>
          </a:prstGeom>
        </p:spPr>
        <p:txBody>
          <a:bodyPr lIns="91439" tIns="45719" rIns="91439" bIns="45719">
            <a:noAutofit/>
          </a:bodyPr>
          <a:lstStyle/>
          <a:p>
            <a:endParaRPr/>
          </a:p>
        </p:txBody>
      </p:sp>
      <p:sp>
        <p:nvSpPr>
          <p:cNvPr id="801" name="Text Placeholder 7"/>
          <p:cNvSpPr>
            <a:spLocks noGrp="1"/>
          </p:cNvSpPr>
          <p:nvPr>
            <p:ph type="body" sz="quarter" idx="21"/>
          </p:nvPr>
        </p:nvSpPr>
        <p:spPr>
          <a:xfrm>
            <a:off x="9980348" y="1387123"/>
            <a:ext cx="1908305" cy="1574803"/>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802" name="Rectangle 20"/>
          <p:cNvSpPr/>
          <p:nvPr/>
        </p:nvSpPr>
        <p:spPr>
          <a:xfrm>
            <a:off x="8242301" y="3630993"/>
            <a:ext cx="1558121" cy="1554147"/>
          </a:xfrm>
          <a:prstGeom prst="rect">
            <a:avLst/>
          </a:prstGeom>
          <a:solidFill>
            <a:schemeClr val="accent1"/>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803" name="Picture Placeholder 8"/>
          <p:cNvSpPr>
            <a:spLocks noGrp="1"/>
          </p:cNvSpPr>
          <p:nvPr>
            <p:ph type="pic" sz="quarter" idx="22"/>
          </p:nvPr>
        </p:nvSpPr>
        <p:spPr>
          <a:xfrm>
            <a:off x="8384964" y="3773357"/>
            <a:ext cx="1272795" cy="1269417"/>
          </a:xfrm>
          <a:prstGeom prst="rect">
            <a:avLst/>
          </a:prstGeom>
        </p:spPr>
        <p:txBody>
          <a:bodyPr lIns="91439" tIns="45719" rIns="91439" bIns="45719">
            <a:noAutofit/>
          </a:bodyPr>
          <a:lstStyle/>
          <a:p>
            <a:endParaRPr/>
          </a:p>
        </p:txBody>
      </p:sp>
      <p:sp>
        <p:nvSpPr>
          <p:cNvPr id="804" name="Text Placeholder 7"/>
          <p:cNvSpPr>
            <a:spLocks noGrp="1"/>
          </p:cNvSpPr>
          <p:nvPr>
            <p:ph type="body" sz="quarter" idx="23"/>
          </p:nvPr>
        </p:nvSpPr>
        <p:spPr>
          <a:xfrm>
            <a:off x="9980348" y="3765420"/>
            <a:ext cx="1908305" cy="1574803"/>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805"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2574907"/>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812" name="Title Text"/>
          <p:cNvSpPr txBox="1">
            <a:spLocks noGrp="1"/>
          </p:cNvSpPr>
          <p:nvPr>
            <p:ph type="title"/>
          </p:nvPr>
        </p:nvSpPr>
        <p:spPr>
          <a:xfrm>
            <a:off x="429685" y="367322"/>
            <a:ext cx="3558116" cy="331303"/>
          </a:xfrm>
          <a:prstGeom prst="rect">
            <a:avLst/>
          </a:prstGeom>
        </p:spPr>
        <p:txBody>
          <a:bodyPr/>
          <a:lstStyle>
            <a:lvl1pPr>
              <a:defRPr sz="1867"/>
            </a:lvl1pPr>
          </a:lstStyle>
          <a:p>
            <a:r>
              <a:t>Title Text</a:t>
            </a:r>
          </a:p>
        </p:txBody>
      </p:sp>
      <p:sp>
        <p:nvSpPr>
          <p:cNvPr id="813" name="Body Level One…"/>
          <p:cNvSpPr txBox="1">
            <a:spLocks noGrp="1"/>
          </p:cNvSpPr>
          <p:nvPr>
            <p:ph type="body" sz="half" idx="1"/>
          </p:nvPr>
        </p:nvSpPr>
        <p:spPr>
          <a:xfrm>
            <a:off x="429685" y="1186339"/>
            <a:ext cx="3704657" cy="4525963"/>
          </a:xfrm>
          <a:prstGeom prst="rect">
            <a:avLst/>
          </a:prstGeom>
        </p:spPr>
        <p:txBody>
          <a:bodyPr/>
          <a:lstStyle>
            <a:lvl1pPr marL="0" indent="0">
              <a:buClrTx/>
              <a:buSzTx/>
              <a:buFontTx/>
              <a:buNone/>
              <a:defRPr sz="1867" spc="27"/>
            </a:lvl1pPr>
            <a:lvl2pPr marL="133346" indent="-133346">
              <a:buClrTx/>
              <a:buFontTx/>
              <a:buChar char="•"/>
              <a:defRPr sz="1867" spc="27"/>
            </a:lvl2pPr>
            <a:lvl3pPr>
              <a:buClrTx/>
              <a:buFontTx/>
              <a:defRPr sz="1867" spc="27"/>
            </a:lvl3pPr>
            <a:lvl4pPr>
              <a:buClrTx/>
              <a:buFontTx/>
              <a:defRPr sz="1867" spc="27"/>
            </a:lvl4pPr>
            <a:lvl5pPr>
              <a:buClrTx/>
              <a:buFontTx/>
              <a:defRPr sz="1867" spc="27"/>
            </a:lvl5pPr>
          </a:lstStyle>
          <a:p>
            <a:r>
              <a:t>Body Level One</a:t>
            </a:r>
          </a:p>
          <a:p>
            <a:pPr lvl="1"/>
            <a:r>
              <a:t>Body Level Two</a:t>
            </a:r>
          </a:p>
          <a:p>
            <a:pPr lvl="2"/>
            <a:r>
              <a:t>Body Level Three</a:t>
            </a:r>
          </a:p>
          <a:p>
            <a:pPr lvl="3"/>
            <a:r>
              <a:t>Body Level Four</a:t>
            </a:r>
          </a:p>
          <a:p>
            <a:pPr lvl="4"/>
            <a:r>
              <a:t>Body Level Five</a:t>
            </a:r>
          </a:p>
        </p:txBody>
      </p:sp>
      <p:sp>
        <p:nvSpPr>
          <p:cNvPr id="814"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9520877"/>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Where to find us">
    <p:spTree>
      <p:nvGrpSpPr>
        <p:cNvPr id="1" name=""/>
        <p:cNvGrpSpPr/>
        <p:nvPr/>
      </p:nvGrpSpPr>
      <p:grpSpPr>
        <a:xfrm>
          <a:off x="0" y="0"/>
          <a:ext cx="0" cy="0"/>
          <a:chOff x="0" y="0"/>
          <a:chExt cx="0" cy="0"/>
        </a:xfrm>
      </p:grpSpPr>
      <p:sp>
        <p:nvSpPr>
          <p:cNvPr id="821" name="Title Text"/>
          <p:cNvSpPr txBox="1">
            <a:spLocks noGrp="1"/>
          </p:cNvSpPr>
          <p:nvPr>
            <p:ph type="title"/>
          </p:nvPr>
        </p:nvSpPr>
        <p:spPr>
          <a:xfrm>
            <a:off x="429685" y="367322"/>
            <a:ext cx="3558116" cy="331303"/>
          </a:xfrm>
          <a:prstGeom prst="rect">
            <a:avLst/>
          </a:prstGeom>
        </p:spPr>
        <p:txBody>
          <a:bodyPr/>
          <a:lstStyle>
            <a:lvl1pPr>
              <a:defRPr sz="1867"/>
            </a:lvl1pPr>
          </a:lstStyle>
          <a:p>
            <a:r>
              <a:t>Title Text</a:t>
            </a:r>
          </a:p>
        </p:txBody>
      </p:sp>
      <p:sp>
        <p:nvSpPr>
          <p:cNvPr id="822" name="Body Level One…"/>
          <p:cNvSpPr txBox="1">
            <a:spLocks noGrp="1"/>
          </p:cNvSpPr>
          <p:nvPr>
            <p:ph type="body" sz="quarter" idx="1"/>
          </p:nvPr>
        </p:nvSpPr>
        <p:spPr>
          <a:xfrm>
            <a:off x="429685" y="943489"/>
            <a:ext cx="3558116" cy="4525967"/>
          </a:xfrm>
          <a:prstGeom prst="rect">
            <a:avLst/>
          </a:prstGeom>
        </p:spPr>
        <p:txBody>
          <a:bodyPr/>
          <a:lstStyle>
            <a:lvl1pPr marL="0" indent="0">
              <a:buClrTx/>
              <a:buSzTx/>
              <a:buFontTx/>
              <a:buNone/>
              <a:defRPr sz="1867" spc="27"/>
            </a:lvl1pPr>
            <a:lvl2pPr marL="133346" indent="-133346">
              <a:buClrTx/>
              <a:buFontTx/>
              <a:buChar char="•"/>
              <a:defRPr sz="1867" spc="27"/>
            </a:lvl2pPr>
            <a:lvl3pPr>
              <a:buClrTx/>
              <a:buFontTx/>
              <a:defRPr sz="1867" spc="27"/>
            </a:lvl3pPr>
            <a:lvl4pPr>
              <a:buClrTx/>
              <a:buFontTx/>
              <a:defRPr sz="1867" spc="27"/>
            </a:lvl4pPr>
            <a:lvl5pPr>
              <a:buClrTx/>
              <a:buFontTx/>
              <a:defRPr sz="1867" spc="27"/>
            </a:lvl5pPr>
          </a:lstStyle>
          <a:p>
            <a:r>
              <a:t>Body Level One</a:t>
            </a:r>
          </a:p>
          <a:p>
            <a:pPr lvl="1"/>
            <a:r>
              <a:t>Body Level Two</a:t>
            </a:r>
          </a:p>
          <a:p>
            <a:pPr lvl="2"/>
            <a:r>
              <a:t>Body Level Three</a:t>
            </a:r>
          </a:p>
          <a:p>
            <a:pPr lvl="3"/>
            <a:r>
              <a:t>Body Level Four</a:t>
            </a:r>
          </a:p>
          <a:p>
            <a:pPr lvl="4"/>
            <a:r>
              <a:t>Body Level Five</a:t>
            </a:r>
          </a:p>
        </p:txBody>
      </p:sp>
      <p:sp>
        <p:nvSpPr>
          <p:cNvPr id="823" name="Picture Placeholder 8"/>
          <p:cNvSpPr>
            <a:spLocks noGrp="1"/>
          </p:cNvSpPr>
          <p:nvPr>
            <p:ph type="pic" idx="13"/>
          </p:nvPr>
        </p:nvSpPr>
        <p:spPr>
          <a:xfrm>
            <a:off x="4589928" y="0"/>
            <a:ext cx="7602072" cy="6858000"/>
          </a:xfrm>
          <a:prstGeom prst="rect">
            <a:avLst/>
          </a:prstGeom>
        </p:spPr>
        <p:txBody>
          <a:bodyPr lIns="91439" tIns="45719" rIns="91439" bIns="45719">
            <a:noAutofit/>
          </a:bodyPr>
          <a:lstStyle/>
          <a:p>
            <a:endParaRPr/>
          </a:p>
        </p:txBody>
      </p:sp>
      <p:sp>
        <p:nvSpPr>
          <p:cNvPr id="824"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6147349"/>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hank YOU Opt1">
    <p:spTree>
      <p:nvGrpSpPr>
        <p:cNvPr id="1" name=""/>
        <p:cNvGrpSpPr/>
        <p:nvPr/>
      </p:nvGrpSpPr>
      <p:grpSpPr>
        <a:xfrm>
          <a:off x="0" y="0"/>
          <a:ext cx="0" cy="0"/>
          <a:chOff x="0" y="0"/>
          <a:chExt cx="0" cy="0"/>
        </a:xfrm>
      </p:grpSpPr>
      <p:sp>
        <p:nvSpPr>
          <p:cNvPr id="831" name="Body Level One…"/>
          <p:cNvSpPr txBox="1">
            <a:spLocks noGrp="1"/>
          </p:cNvSpPr>
          <p:nvPr>
            <p:ph type="body" sz="quarter" idx="1"/>
          </p:nvPr>
        </p:nvSpPr>
        <p:spPr>
          <a:xfrm>
            <a:off x="3530508" y="384827"/>
            <a:ext cx="3029203" cy="857253"/>
          </a:xfrm>
          <a:prstGeom prst="rect">
            <a:avLst/>
          </a:prstGeom>
        </p:spPr>
        <p:txBody>
          <a:bodyPr/>
          <a:lstStyle>
            <a:lvl1pPr marL="0" indent="0">
              <a:lnSpc>
                <a:spcPts val="1733"/>
              </a:lnSpc>
              <a:spcBef>
                <a:spcPts val="400"/>
              </a:spcBef>
              <a:buClrTx/>
              <a:buSzTx/>
              <a:buFontTx/>
              <a:buNone/>
              <a:defRPr sz="1600" spc="27">
                <a:latin typeface="Geller Headline"/>
                <a:ea typeface="Geller Headline"/>
                <a:cs typeface="Geller Headline"/>
                <a:sym typeface="Geller Headline"/>
              </a:defRPr>
            </a:lvl1pPr>
            <a:lvl2pPr marL="0" indent="0">
              <a:lnSpc>
                <a:spcPts val="1733"/>
              </a:lnSpc>
              <a:spcBef>
                <a:spcPts val="400"/>
              </a:spcBef>
              <a:buClrTx/>
              <a:buSzTx/>
              <a:buFontTx/>
              <a:buNone/>
              <a:defRPr sz="1600" spc="27">
                <a:latin typeface="Geller Headline"/>
                <a:ea typeface="Geller Headline"/>
                <a:cs typeface="Geller Headline"/>
                <a:sym typeface="Geller Headline"/>
              </a:defRPr>
            </a:lvl2pPr>
            <a:lvl3pPr>
              <a:lnSpc>
                <a:spcPts val="1733"/>
              </a:lnSpc>
              <a:spcBef>
                <a:spcPts val="400"/>
              </a:spcBef>
              <a:buClrTx/>
              <a:buFontTx/>
              <a:defRPr sz="1600" spc="27">
                <a:latin typeface="Geller Headline"/>
                <a:ea typeface="Geller Headline"/>
                <a:cs typeface="Geller Headline"/>
                <a:sym typeface="Geller Headline"/>
              </a:defRPr>
            </a:lvl3pPr>
            <a:lvl4pPr>
              <a:lnSpc>
                <a:spcPts val="1733"/>
              </a:lnSpc>
              <a:spcBef>
                <a:spcPts val="400"/>
              </a:spcBef>
              <a:buClrTx/>
              <a:buFontTx/>
              <a:defRPr sz="1600" spc="27">
                <a:latin typeface="Geller Headline"/>
                <a:ea typeface="Geller Headline"/>
                <a:cs typeface="Geller Headline"/>
                <a:sym typeface="Geller Headline"/>
              </a:defRPr>
            </a:lvl4pPr>
            <a:lvl5pPr>
              <a:lnSpc>
                <a:spcPts val="1733"/>
              </a:lnSpc>
              <a:spcBef>
                <a:spcPts val="400"/>
              </a:spcBef>
              <a:buClrTx/>
              <a:buFontTx/>
              <a:defRPr sz="1600"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832" name="Text Placeholder 4"/>
          <p:cNvSpPr>
            <a:spLocks noGrp="1"/>
          </p:cNvSpPr>
          <p:nvPr>
            <p:ph type="body" sz="quarter" idx="13"/>
          </p:nvPr>
        </p:nvSpPr>
        <p:spPr>
          <a:xfrm>
            <a:off x="3530511" y="1458674"/>
            <a:ext cx="3029199" cy="857255"/>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833" name="Text Placeholder 4"/>
          <p:cNvSpPr>
            <a:spLocks noGrp="1"/>
          </p:cNvSpPr>
          <p:nvPr>
            <p:ph type="body" sz="quarter" idx="14"/>
          </p:nvPr>
        </p:nvSpPr>
        <p:spPr>
          <a:xfrm>
            <a:off x="7714202" y="384827"/>
            <a:ext cx="3029201" cy="857255"/>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834" name="Text Placeholder 4"/>
          <p:cNvSpPr>
            <a:spLocks noGrp="1"/>
          </p:cNvSpPr>
          <p:nvPr>
            <p:ph type="body" sz="quarter" idx="15"/>
          </p:nvPr>
        </p:nvSpPr>
        <p:spPr>
          <a:xfrm>
            <a:off x="7714202" y="1458674"/>
            <a:ext cx="3029201" cy="857255"/>
          </a:xfrm>
          <a:prstGeom prst="rect">
            <a:avLst/>
          </a:prstGeom>
        </p:spPr>
        <p:txBody>
          <a:bodyPr/>
          <a:lstStyle>
            <a:lvl1pPr marL="0" indent="0">
              <a:buClrTx/>
              <a:buSzTx/>
              <a:buFontTx/>
              <a:buNone/>
              <a:defRPr sz="1400" spc="0"/>
            </a:lvl1pPr>
          </a:lstStyle>
          <a:p>
            <a:pPr marL="0" indent="0">
              <a:buClrTx/>
              <a:buSzTx/>
              <a:buFontTx/>
              <a:buNone/>
              <a:defRPr sz="1400" spc="0"/>
            </a:pPr>
            <a:endParaRPr/>
          </a:p>
        </p:txBody>
      </p:sp>
      <p:sp>
        <p:nvSpPr>
          <p:cNvPr id="835" name="TextBox 8"/>
          <p:cNvSpPr txBox="1"/>
          <p:nvPr/>
        </p:nvSpPr>
        <p:spPr>
          <a:xfrm>
            <a:off x="429797" y="301312"/>
            <a:ext cx="1035540" cy="5335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2600" spc="-100">
                <a:latin typeface="Geller Headline"/>
                <a:ea typeface="Geller Headline"/>
                <a:cs typeface="Geller Headline"/>
                <a:sym typeface="Geller Headline"/>
              </a:defRPr>
            </a:lvl1pPr>
          </a:lstStyle>
          <a:p>
            <a:r>
              <a:rPr sz="3467"/>
              <a:t>Thank</a:t>
            </a:r>
          </a:p>
        </p:txBody>
      </p:sp>
      <p:sp>
        <p:nvSpPr>
          <p:cNvPr id="836" name="TextBox 9"/>
          <p:cNvSpPr txBox="1"/>
          <p:nvPr/>
        </p:nvSpPr>
        <p:spPr>
          <a:xfrm>
            <a:off x="425626" y="564336"/>
            <a:ext cx="1744195" cy="1190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5800">
                <a:latin typeface="Druk"/>
                <a:ea typeface="Druk"/>
                <a:cs typeface="Druk"/>
                <a:sym typeface="Druk"/>
              </a:defRPr>
            </a:lvl1pPr>
          </a:lstStyle>
          <a:p>
            <a:r>
              <a:rPr sz="7733"/>
              <a:t>YOU</a:t>
            </a:r>
          </a:p>
        </p:txBody>
      </p:sp>
      <p:pic>
        <p:nvPicPr>
          <p:cNvPr id="837" name="Picture 10" descr="Picture 10"/>
          <p:cNvPicPr>
            <a:picLocks noChangeAspect="1"/>
          </p:cNvPicPr>
          <p:nvPr/>
        </p:nvPicPr>
        <p:blipFill>
          <a:blip r:embed="rId2"/>
          <a:stretch>
            <a:fillRect/>
          </a:stretch>
        </p:blipFill>
        <p:spPr>
          <a:xfrm>
            <a:off x="9327775" y="6124059"/>
            <a:ext cx="308867" cy="312931"/>
          </a:xfrm>
          <a:prstGeom prst="rect">
            <a:avLst/>
          </a:prstGeom>
          <a:ln w="12700">
            <a:miter lim="400000"/>
          </a:ln>
        </p:spPr>
      </p:pic>
      <p:pic>
        <p:nvPicPr>
          <p:cNvPr id="838" name="Picture 11" descr="Picture 11"/>
          <p:cNvPicPr>
            <a:picLocks noChangeAspect="1"/>
          </p:cNvPicPr>
          <p:nvPr/>
        </p:nvPicPr>
        <p:blipFill>
          <a:blip r:embed="rId3"/>
          <a:stretch>
            <a:fillRect/>
          </a:stretch>
        </p:blipFill>
        <p:spPr>
          <a:xfrm>
            <a:off x="9751099" y="6124059"/>
            <a:ext cx="308867" cy="312931"/>
          </a:xfrm>
          <a:prstGeom prst="rect">
            <a:avLst/>
          </a:prstGeom>
          <a:ln w="12700">
            <a:miter lim="400000"/>
          </a:ln>
        </p:spPr>
      </p:pic>
      <p:pic>
        <p:nvPicPr>
          <p:cNvPr id="839" name="Picture 13" descr="Picture 13"/>
          <p:cNvPicPr>
            <a:picLocks noChangeAspect="1"/>
          </p:cNvPicPr>
          <p:nvPr/>
        </p:nvPicPr>
        <p:blipFill>
          <a:blip r:embed="rId4"/>
          <a:stretch>
            <a:fillRect/>
          </a:stretch>
        </p:blipFill>
        <p:spPr>
          <a:xfrm>
            <a:off x="10605180" y="6124059"/>
            <a:ext cx="308867" cy="312931"/>
          </a:xfrm>
          <a:prstGeom prst="rect">
            <a:avLst/>
          </a:prstGeom>
          <a:ln w="12700">
            <a:miter lim="400000"/>
          </a:ln>
        </p:spPr>
      </p:pic>
      <p:pic>
        <p:nvPicPr>
          <p:cNvPr id="840" name="Picture 15" descr="Picture 15"/>
          <p:cNvPicPr>
            <a:picLocks noChangeAspect="1"/>
          </p:cNvPicPr>
          <p:nvPr/>
        </p:nvPicPr>
        <p:blipFill>
          <a:blip r:embed="rId5"/>
          <a:stretch>
            <a:fillRect/>
          </a:stretch>
        </p:blipFill>
        <p:spPr>
          <a:xfrm>
            <a:off x="11444391" y="6124059"/>
            <a:ext cx="308867" cy="312931"/>
          </a:xfrm>
          <a:prstGeom prst="rect">
            <a:avLst/>
          </a:prstGeom>
          <a:ln w="12700">
            <a:miter lim="400000"/>
          </a:ln>
        </p:spPr>
      </p:pic>
      <p:pic>
        <p:nvPicPr>
          <p:cNvPr id="841" name="Picture 16" descr="Picture 16"/>
          <p:cNvPicPr>
            <a:picLocks noChangeAspect="1"/>
          </p:cNvPicPr>
          <p:nvPr/>
        </p:nvPicPr>
        <p:blipFill>
          <a:blip r:embed="rId6"/>
          <a:stretch>
            <a:fillRect/>
          </a:stretch>
        </p:blipFill>
        <p:spPr>
          <a:xfrm>
            <a:off x="10174419" y="6124059"/>
            <a:ext cx="308867" cy="312931"/>
          </a:xfrm>
          <a:prstGeom prst="rect">
            <a:avLst/>
          </a:prstGeom>
          <a:ln w="12700">
            <a:miter lim="400000"/>
          </a:ln>
        </p:spPr>
      </p:pic>
      <p:pic>
        <p:nvPicPr>
          <p:cNvPr id="842" name="Picture 17" descr="Picture 17"/>
          <p:cNvPicPr>
            <a:picLocks noChangeAspect="1"/>
          </p:cNvPicPr>
          <p:nvPr/>
        </p:nvPicPr>
        <p:blipFill>
          <a:blip r:embed="rId4"/>
          <a:stretch>
            <a:fillRect/>
          </a:stretch>
        </p:blipFill>
        <p:spPr>
          <a:xfrm>
            <a:off x="10597743" y="6124059"/>
            <a:ext cx="308867" cy="312931"/>
          </a:xfrm>
          <a:prstGeom prst="rect">
            <a:avLst/>
          </a:prstGeom>
          <a:ln w="12700">
            <a:miter lim="400000"/>
          </a:ln>
        </p:spPr>
      </p:pic>
      <p:pic>
        <p:nvPicPr>
          <p:cNvPr id="843" name="Picture 18" descr="Picture 18"/>
          <p:cNvPicPr>
            <a:picLocks noChangeAspect="1"/>
          </p:cNvPicPr>
          <p:nvPr/>
        </p:nvPicPr>
        <p:blipFill>
          <a:blip r:embed="rId7"/>
          <a:stretch>
            <a:fillRect/>
          </a:stretch>
        </p:blipFill>
        <p:spPr>
          <a:xfrm>
            <a:off x="11021067" y="6124059"/>
            <a:ext cx="308867" cy="312931"/>
          </a:xfrm>
          <a:prstGeom prst="rect">
            <a:avLst/>
          </a:prstGeom>
          <a:ln w="12700">
            <a:miter lim="400000"/>
          </a:ln>
        </p:spPr>
      </p:pic>
      <p:sp>
        <p:nvSpPr>
          <p:cNvPr id="844"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3808287"/>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hank YOU Opt3">
    <p:spTree>
      <p:nvGrpSpPr>
        <p:cNvPr id="1" name=""/>
        <p:cNvGrpSpPr/>
        <p:nvPr/>
      </p:nvGrpSpPr>
      <p:grpSpPr>
        <a:xfrm>
          <a:off x="0" y="0"/>
          <a:ext cx="0" cy="0"/>
          <a:chOff x="0" y="0"/>
          <a:chExt cx="0" cy="0"/>
        </a:xfrm>
      </p:grpSpPr>
      <p:sp>
        <p:nvSpPr>
          <p:cNvPr id="851" name="Body Level One…"/>
          <p:cNvSpPr txBox="1">
            <a:spLocks noGrp="1"/>
          </p:cNvSpPr>
          <p:nvPr>
            <p:ph type="body" sz="quarter" idx="1"/>
          </p:nvPr>
        </p:nvSpPr>
        <p:spPr>
          <a:xfrm>
            <a:off x="3530508" y="384828"/>
            <a:ext cx="3029203" cy="4609489"/>
          </a:xfrm>
          <a:prstGeom prst="rect">
            <a:avLst/>
          </a:prstGeom>
        </p:spPr>
        <p:txBody>
          <a:bodyPr/>
          <a:lstStyle>
            <a:lvl1pPr marL="0" indent="0">
              <a:lnSpc>
                <a:spcPts val="1733"/>
              </a:lnSpc>
              <a:spcBef>
                <a:spcPts val="1467"/>
              </a:spcBef>
              <a:buClrTx/>
              <a:buSzTx/>
              <a:buFontTx/>
              <a:buNone/>
              <a:defRPr sz="1600" spc="27">
                <a:latin typeface="Geller Headline"/>
                <a:ea typeface="Geller Headline"/>
                <a:cs typeface="Geller Headline"/>
                <a:sym typeface="Geller Headline"/>
              </a:defRPr>
            </a:lvl1pPr>
            <a:lvl2pPr marL="0" indent="0">
              <a:lnSpc>
                <a:spcPts val="1733"/>
              </a:lnSpc>
              <a:spcBef>
                <a:spcPts val="1467"/>
              </a:spcBef>
              <a:buClrTx/>
              <a:buSzTx/>
              <a:buFontTx/>
              <a:buNone/>
              <a:defRPr sz="1600" spc="27">
                <a:latin typeface="Geller Headline"/>
                <a:ea typeface="Geller Headline"/>
                <a:cs typeface="Geller Headline"/>
                <a:sym typeface="Geller Headline"/>
              </a:defRPr>
            </a:lvl2pPr>
            <a:lvl3pPr>
              <a:lnSpc>
                <a:spcPts val="1733"/>
              </a:lnSpc>
              <a:spcBef>
                <a:spcPts val="1467"/>
              </a:spcBef>
              <a:buClrTx/>
              <a:buFontTx/>
              <a:defRPr sz="1600" spc="27">
                <a:latin typeface="Geller Headline"/>
                <a:ea typeface="Geller Headline"/>
                <a:cs typeface="Geller Headline"/>
                <a:sym typeface="Geller Headline"/>
              </a:defRPr>
            </a:lvl3pPr>
            <a:lvl4pPr>
              <a:lnSpc>
                <a:spcPts val="1733"/>
              </a:lnSpc>
              <a:spcBef>
                <a:spcPts val="1467"/>
              </a:spcBef>
              <a:buClrTx/>
              <a:buFontTx/>
              <a:defRPr sz="1600" spc="27">
                <a:latin typeface="Geller Headline"/>
                <a:ea typeface="Geller Headline"/>
                <a:cs typeface="Geller Headline"/>
                <a:sym typeface="Geller Headline"/>
              </a:defRPr>
            </a:lvl4pPr>
            <a:lvl5pPr>
              <a:lnSpc>
                <a:spcPts val="1733"/>
              </a:lnSpc>
              <a:spcBef>
                <a:spcPts val="1467"/>
              </a:spcBef>
              <a:buClrTx/>
              <a:buFontTx/>
              <a:defRPr sz="1600" spc="2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852" name="TextBox 8"/>
          <p:cNvSpPr txBox="1"/>
          <p:nvPr/>
        </p:nvSpPr>
        <p:spPr>
          <a:xfrm>
            <a:off x="429797" y="301312"/>
            <a:ext cx="1035540" cy="5335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2600" spc="-100">
                <a:latin typeface="Geller Headline"/>
                <a:ea typeface="Geller Headline"/>
                <a:cs typeface="Geller Headline"/>
                <a:sym typeface="Geller Headline"/>
              </a:defRPr>
            </a:lvl1pPr>
          </a:lstStyle>
          <a:p>
            <a:r>
              <a:rPr sz="3467"/>
              <a:t>Thank</a:t>
            </a:r>
          </a:p>
        </p:txBody>
      </p:sp>
      <p:sp>
        <p:nvSpPr>
          <p:cNvPr id="853" name="TextBox 9"/>
          <p:cNvSpPr txBox="1"/>
          <p:nvPr/>
        </p:nvSpPr>
        <p:spPr>
          <a:xfrm>
            <a:off x="425626" y="564336"/>
            <a:ext cx="1744195" cy="1190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5800">
                <a:latin typeface="Druk"/>
                <a:ea typeface="Druk"/>
                <a:cs typeface="Druk"/>
                <a:sym typeface="Druk"/>
              </a:defRPr>
            </a:lvl1pPr>
          </a:lstStyle>
          <a:p>
            <a:r>
              <a:rPr sz="7733"/>
              <a:t>YOU</a:t>
            </a:r>
          </a:p>
        </p:txBody>
      </p:sp>
      <p:pic>
        <p:nvPicPr>
          <p:cNvPr id="854" name="Picture 10" descr="Picture 10"/>
          <p:cNvPicPr>
            <a:picLocks noChangeAspect="1"/>
          </p:cNvPicPr>
          <p:nvPr/>
        </p:nvPicPr>
        <p:blipFill>
          <a:blip r:embed="rId2"/>
          <a:stretch>
            <a:fillRect/>
          </a:stretch>
        </p:blipFill>
        <p:spPr>
          <a:xfrm>
            <a:off x="3525558" y="6126091"/>
            <a:ext cx="308867" cy="308864"/>
          </a:xfrm>
          <a:prstGeom prst="rect">
            <a:avLst/>
          </a:prstGeom>
          <a:ln w="12700">
            <a:miter lim="400000"/>
          </a:ln>
        </p:spPr>
      </p:pic>
      <p:pic>
        <p:nvPicPr>
          <p:cNvPr id="855" name="Picture 11" descr="Picture 11"/>
          <p:cNvPicPr>
            <a:picLocks noChangeAspect="1"/>
          </p:cNvPicPr>
          <p:nvPr/>
        </p:nvPicPr>
        <p:blipFill>
          <a:blip r:embed="rId3"/>
          <a:stretch>
            <a:fillRect/>
          </a:stretch>
        </p:blipFill>
        <p:spPr>
          <a:xfrm>
            <a:off x="3948881" y="6126091"/>
            <a:ext cx="308867" cy="308864"/>
          </a:xfrm>
          <a:prstGeom prst="rect">
            <a:avLst/>
          </a:prstGeom>
          <a:ln w="12700">
            <a:miter lim="400000"/>
          </a:ln>
        </p:spPr>
      </p:pic>
      <p:pic>
        <p:nvPicPr>
          <p:cNvPr id="856" name="Picture 13" descr="Picture 13"/>
          <p:cNvPicPr>
            <a:picLocks noChangeAspect="1"/>
          </p:cNvPicPr>
          <p:nvPr/>
        </p:nvPicPr>
        <p:blipFill>
          <a:blip r:embed="rId4"/>
          <a:stretch>
            <a:fillRect/>
          </a:stretch>
        </p:blipFill>
        <p:spPr>
          <a:xfrm>
            <a:off x="4802964" y="6126091"/>
            <a:ext cx="308867" cy="308864"/>
          </a:xfrm>
          <a:prstGeom prst="rect">
            <a:avLst/>
          </a:prstGeom>
          <a:ln w="12700">
            <a:miter lim="400000"/>
          </a:ln>
        </p:spPr>
      </p:pic>
      <p:pic>
        <p:nvPicPr>
          <p:cNvPr id="857" name="Picture 15" descr="Picture 15"/>
          <p:cNvPicPr>
            <a:picLocks noChangeAspect="1"/>
          </p:cNvPicPr>
          <p:nvPr/>
        </p:nvPicPr>
        <p:blipFill>
          <a:blip r:embed="rId5"/>
          <a:stretch>
            <a:fillRect/>
          </a:stretch>
        </p:blipFill>
        <p:spPr>
          <a:xfrm>
            <a:off x="5642173" y="6126091"/>
            <a:ext cx="308867" cy="308864"/>
          </a:xfrm>
          <a:prstGeom prst="rect">
            <a:avLst/>
          </a:prstGeom>
          <a:ln w="12700">
            <a:miter lim="400000"/>
          </a:ln>
        </p:spPr>
      </p:pic>
      <p:pic>
        <p:nvPicPr>
          <p:cNvPr id="858" name="Picture 16" descr="Picture 16"/>
          <p:cNvPicPr>
            <a:picLocks noChangeAspect="1"/>
          </p:cNvPicPr>
          <p:nvPr/>
        </p:nvPicPr>
        <p:blipFill>
          <a:blip r:embed="rId6"/>
          <a:stretch>
            <a:fillRect/>
          </a:stretch>
        </p:blipFill>
        <p:spPr>
          <a:xfrm>
            <a:off x="4372203" y="6126091"/>
            <a:ext cx="308867" cy="308864"/>
          </a:xfrm>
          <a:prstGeom prst="rect">
            <a:avLst/>
          </a:prstGeom>
          <a:ln w="12700">
            <a:miter lim="400000"/>
          </a:ln>
        </p:spPr>
      </p:pic>
      <p:pic>
        <p:nvPicPr>
          <p:cNvPr id="859" name="Picture 18" descr="Picture 18"/>
          <p:cNvPicPr>
            <a:picLocks noChangeAspect="1"/>
          </p:cNvPicPr>
          <p:nvPr/>
        </p:nvPicPr>
        <p:blipFill>
          <a:blip r:embed="rId7"/>
          <a:stretch>
            <a:fillRect/>
          </a:stretch>
        </p:blipFill>
        <p:spPr>
          <a:xfrm>
            <a:off x="5218849" y="6126091"/>
            <a:ext cx="308867" cy="308864"/>
          </a:xfrm>
          <a:prstGeom prst="rect">
            <a:avLst/>
          </a:prstGeom>
          <a:ln w="12700">
            <a:miter lim="400000"/>
          </a:ln>
        </p:spPr>
      </p:pic>
      <p:sp>
        <p:nvSpPr>
          <p:cNvPr id="860"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7711112"/>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Thank YOU Yellow">
    <p:spTree>
      <p:nvGrpSpPr>
        <p:cNvPr id="1" name=""/>
        <p:cNvGrpSpPr/>
        <p:nvPr/>
      </p:nvGrpSpPr>
      <p:grpSpPr>
        <a:xfrm>
          <a:off x="0" y="0"/>
          <a:ext cx="0" cy="0"/>
          <a:chOff x="0" y="0"/>
          <a:chExt cx="0" cy="0"/>
        </a:xfrm>
      </p:grpSpPr>
      <p:sp>
        <p:nvSpPr>
          <p:cNvPr id="867" name="Rectangle 12"/>
          <p:cNvSpPr/>
          <p:nvPr/>
        </p:nvSpPr>
        <p:spPr>
          <a:xfrm>
            <a:off x="5067759" y="425985"/>
            <a:ext cx="6698256" cy="5993176"/>
          </a:xfrm>
          <a:prstGeom prst="rect">
            <a:avLst/>
          </a:prstGeom>
          <a:solidFill>
            <a:srgbClr val="FFA600"/>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868" name="Body Level One…"/>
          <p:cNvSpPr txBox="1">
            <a:spLocks noGrp="1"/>
          </p:cNvSpPr>
          <p:nvPr>
            <p:ph type="body" sz="quarter" idx="1"/>
          </p:nvPr>
        </p:nvSpPr>
        <p:spPr>
          <a:xfrm>
            <a:off x="361951" y="1580816"/>
            <a:ext cx="3105399" cy="4254672"/>
          </a:xfrm>
          <a:prstGeom prst="rect">
            <a:avLst/>
          </a:prstGeom>
        </p:spPr>
        <p:txBody>
          <a:bodyPr/>
          <a:lstStyle>
            <a:lvl1pPr marL="0" indent="0">
              <a:lnSpc>
                <a:spcPts val="1733"/>
              </a:lnSpc>
              <a:spcBef>
                <a:spcPts val="1467"/>
              </a:spcBef>
              <a:buClrTx/>
              <a:buSzTx/>
              <a:buFontTx/>
              <a:buNone/>
              <a:defRPr sz="1467">
                <a:latin typeface="Geller Text Bold"/>
                <a:ea typeface="Geller Text Bold"/>
                <a:cs typeface="Geller Text Bold"/>
                <a:sym typeface="Geller Text Bold"/>
              </a:defRPr>
            </a:lvl1pPr>
            <a:lvl2pPr marL="0" indent="0">
              <a:lnSpc>
                <a:spcPts val="1733"/>
              </a:lnSpc>
              <a:spcBef>
                <a:spcPts val="1467"/>
              </a:spcBef>
              <a:buClrTx/>
              <a:buSzTx/>
              <a:buFontTx/>
              <a:buNone/>
              <a:defRPr sz="1467">
                <a:latin typeface="Geller Text Bold"/>
                <a:ea typeface="Geller Text Bold"/>
                <a:cs typeface="Geller Text Bold"/>
                <a:sym typeface="Geller Text Bold"/>
              </a:defRPr>
            </a:lvl2pPr>
            <a:lvl3pPr>
              <a:lnSpc>
                <a:spcPts val="1733"/>
              </a:lnSpc>
              <a:spcBef>
                <a:spcPts val="1467"/>
              </a:spcBef>
              <a:buClrTx/>
              <a:buFontTx/>
              <a:defRPr sz="1467">
                <a:latin typeface="Geller Text Bold"/>
                <a:ea typeface="Geller Text Bold"/>
                <a:cs typeface="Geller Text Bold"/>
                <a:sym typeface="Geller Text Bold"/>
              </a:defRPr>
            </a:lvl3pPr>
            <a:lvl4pPr>
              <a:lnSpc>
                <a:spcPts val="1733"/>
              </a:lnSpc>
              <a:spcBef>
                <a:spcPts val="1467"/>
              </a:spcBef>
              <a:buClrTx/>
              <a:buFontTx/>
              <a:defRPr sz="1467">
                <a:latin typeface="Geller Text Bold"/>
                <a:ea typeface="Geller Text Bold"/>
                <a:cs typeface="Geller Text Bold"/>
                <a:sym typeface="Geller Text Bold"/>
              </a:defRPr>
            </a:lvl4pPr>
            <a:lvl5pPr>
              <a:lnSpc>
                <a:spcPts val="1733"/>
              </a:lnSpc>
              <a:spcBef>
                <a:spcPts val="1467"/>
              </a:spcBef>
              <a:buClrTx/>
              <a:buFontTx/>
              <a:defRPr sz="1467">
                <a:latin typeface="Geller Text Bold"/>
                <a:ea typeface="Geller Text Bold"/>
                <a:cs typeface="Geller Text Bold"/>
                <a:sym typeface="Geller Text Bold"/>
              </a:defRPr>
            </a:lvl5pPr>
          </a:lstStyle>
          <a:p>
            <a:r>
              <a:t>Body Level One</a:t>
            </a:r>
          </a:p>
          <a:p>
            <a:pPr lvl="1"/>
            <a:r>
              <a:t>Body Level Two</a:t>
            </a:r>
          </a:p>
          <a:p>
            <a:pPr lvl="2"/>
            <a:r>
              <a:t>Body Level Three</a:t>
            </a:r>
          </a:p>
          <a:p>
            <a:pPr lvl="3"/>
            <a:r>
              <a:t>Body Level Four</a:t>
            </a:r>
          </a:p>
          <a:p>
            <a:pPr lvl="4"/>
            <a:r>
              <a:t>Body Level Five</a:t>
            </a:r>
          </a:p>
        </p:txBody>
      </p:sp>
      <p:sp>
        <p:nvSpPr>
          <p:cNvPr id="869" name="TextBox 8"/>
          <p:cNvSpPr txBox="1"/>
          <p:nvPr/>
        </p:nvSpPr>
        <p:spPr>
          <a:xfrm>
            <a:off x="7143061" y="2025604"/>
            <a:ext cx="2175275"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5400" spc="-170">
                <a:solidFill>
                  <a:srgbClr val="FFFFFF"/>
                </a:solidFill>
                <a:latin typeface="Geller Headline"/>
                <a:ea typeface="Geller Headline"/>
                <a:cs typeface="Geller Headline"/>
                <a:sym typeface="Geller Headline"/>
              </a:defRPr>
            </a:lvl1pPr>
          </a:lstStyle>
          <a:p>
            <a:r>
              <a:rPr sz="7200"/>
              <a:t>Thank</a:t>
            </a:r>
          </a:p>
        </p:txBody>
      </p:sp>
      <p:sp>
        <p:nvSpPr>
          <p:cNvPr id="870" name="TextBox 9"/>
          <p:cNvSpPr txBox="1"/>
          <p:nvPr/>
        </p:nvSpPr>
        <p:spPr>
          <a:xfrm>
            <a:off x="7238779" y="2834117"/>
            <a:ext cx="2457404" cy="1969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9600" spc="-300">
                <a:solidFill>
                  <a:srgbClr val="FFFFFF"/>
                </a:solidFill>
                <a:latin typeface="Impact"/>
                <a:ea typeface="Impact"/>
                <a:cs typeface="Impact"/>
                <a:sym typeface="Impact"/>
              </a:defRPr>
            </a:lvl1pPr>
          </a:lstStyle>
          <a:p>
            <a:r>
              <a:rPr sz="12800"/>
              <a:t>YOU</a:t>
            </a:r>
          </a:p>
        </p:txBody>
      </p:sp>
      <p:pic>
        <p:nvPicPr>
          <p:cNvPr id="871" name="Picture 10" descr="Picture 10"/>
          <p:cNvPicPr>
            <a:picLocks noChangeAspect="1"/>
          </p:cNvPicPr>
          <p:nvPr/>
        </p:nvPicPr>
        <p:blipFill>
          <a:blip r:embed="rId2"/>
          <a:stretch>
            <a:fillRect/>
          </a:stretch>
        </p:blipFill>
        <p:spPr>
          <a:xfrm>
            <a:off x="438152" y="6124059"/>
            <a:ext cx="308865" cy="312931"/>
          </a:xfrm>
          <a:prstGeom prst="rect">
            <a:avLst/>
          </a:prstGeom>
          <a:ln w="12700">
            <a:miter lim="400000"/>
          </a:ln>
        </p:spPr>
      </p:pic>
      <p:pic>
        <p:nvPicPr>
          <p:cNvPr id="872" name="Picture 11" descr="Picture 11"/>
          <p:cNvPicPr>
            <a:picLocks noChangeAspect="1"/>
          </p:cNvPicPr>
          <p:nvPr/>
        </p:nvPicPr>
        <p:blipFill>
          <a:blip r:embed="rId3"/>
          <a:stretch>
            <a:fillRect/>
          </a:stretch>
        </p:blipFill>
        <p:spPr>
          <a:xfrm>
            <a:off x="861472" y="6124059"/>
            <a:ext cx="308867" cy="312931"/>
          </a:xfrm>
          <a:prstGeom prst="rect">
            <a:avLst/>
          </a:prstGeom>
          <a:ln w="12700">
            <a:miter lim="400000"/>
          </a:ln>
        </p:spPr>
      </p:pic>
      <p:pic>
        <p:nvPicPr>
          <p:cNvPr id="873" name="Picture 13" descr="Picture 13"/>
          <p:cNvPicPr>
            <a:picLocks noChangeAspect="1"/>
          </p:cNvPicPr>
          <p:nvPr/>
        </p:nvPicPr>
        <p:blipFill>
          <a:blip r:embed="rId4"/>
          <a:stretch>
            <a:fillRect/>
          </a:stretch>
        </p:blipFill>
        <p:spPr>
          <a:xfrm>
            <a:off x="1715557" y="6124059"/>
            <a:ext cx="308865" cy="312931"/>
          </a:xfrm>
          <a:prstGeom prst="rect">
            <a:avLst/>
          </a:prstGeom>
          <a:ln w="12700">
            <a:miter lim="400000"/>
          </a:ln>
        </p:spPr>
      </p:pic>
      <p:pic>
        <p:nvPicPr>
          <p:cNvPr id="874" name="Picture 15" descr="Picture 15"/>
          <p:cNvPicPr>
            <a:picLocks noChangeAspect="1"/>
          </p:cNvPicPr>
          <p:nvPr/>
        </p:nvPicPr>
        <p:blipFill>
          <a:blip r:embed="rId5"/>
          <a:stretch>
            <a:fillRect/>
          </a:stretch>
        </p:blipFill>
        <p:spPr>
          <a:xfrm>
            <a:off x="2554763" y="6124059"/>
            <a:ext cx="308867" cy="312931"/>
          </a:xfrm>
          <a:prstGeom prst="rect">
            <a:avLst/>
          </a:prstGeom>
          <a:ln w="12700">
            <a:miter lim="400000"/>
          </a:ln>
        </p:spPr>
      </p:pic>
      <p:pic>
        <p:nvPicPr>
          <p:cNvPr id="875" name="Picture 16" descr="Picture 16"/>
          <p:cNvPicPr>
            <a:picLocks noChangeAspect="1"/>
          </p:cNvPicPr>
          <p:nvPr/>
        </p:nvPicPr>
        <p:blipFill>
          <a:blip r:embed="rId6"/>
          <a:stretch>
            <a:fillRect/>
          </a:stretch>
        </p:blipFill>
        <p:spPr>
          <a:xfrm>
            <a:off x="1284795" y="6124059"/>
            <a:ext cx="308867" cy="312931"/>
          </a:xfrm>
          <a:prstGeom prst="rect">
            <a:avLst/>
          </a:prstGeom>
          <a:ln w="12700">
            <a:miter lim="400000"/>
          </a:ln>
        </p:spPr>
      </p:pic>
      <p:pic>
        <p:nvPicPr>
          <p:cNvPr id="876" name="Picture 17" descr="Picture 17"/>
          <p:cNvPicPr>
            <a:picLocks noChangeAspect="1"/>
          </p:cNvPicPr>
          <p:nvPr/>
        </p:nvPicPr>
        <p:blipFill>
          <a:blip r:embed="rId4"/>
          <a:stretch>
            <a:fillRect/>
          </a:stretch>
        </p:blipFill>
        <p:spPr>
          <a:xfrm>
            <a:off x="1708116" y="6124059"/>
            <a:ext cx="308867" cy="312931"/>
          </a:xfrm>
          <a:prstGeom prst="rect">
            <a:avLst/>
          </a:prstGeom>
          <a:ln w="12700">
            <a:miter lim="400000"/>
          </a:ln>
        </p:spPr>
      </p:pic>
      <p:pic>
        <p:nvPicPr>
          <p:cNvPr id="877" name="Picture 18" descr="Picture 18"/>
          <p:cNvPicPr>
            <a:picLocks noChangeAspect="1"/>
          </p:cNvPicPr>
          <p:nvPr/>
        </p:nvPicPr>
        <p:blipFill>
          <a:blip r:embed="rId7"/>
          <a:stretch>
            <a:fillRect/>
          </a:stretch>
        </p:blipFill>
        <p:spPr>
          <a:xfrm>
            <a:off x="2131442" y="6124059"/>
            <a:ext cx="308865" cy="312931"/>
          </a:xfrm>
          <a:prstGeom prst="rect">
            <a:avLst/>
          </a:prstGeom>
          <a:ln w="12700">
            <a:miter lim="400000"/>
          </a:ln>
        </p:spPr>
      </p:pic>
      <p:pic>
        <p:nvPicPr>
          <p:cNvPr id="878" name="Picture 1" descr="Picture 1"/>
          <p:cNvPicPr>
            <a:picLocks noChangeAspect="1"/>
          </p:cNvPicPr>
          <p:nvPr/>
        </p:nvPicPr>
        <p:blipFill>
          <a:blip r:embed="rId8"/>
          <a:stretch>
            <a:fillRect/>
          </a:stretch>
        </p:blipFill>
        <p:spPr>
          <a:xfrm>
            <a:off x="361951" y="421705"/>
            <a:ext cx="1296000" cy="750577"/>
          </a:xfrm>
          <a:prstGeom prst="rect">
            <a:avLst/>
          </a:prstGeom>
          <a:ln w="12700">
            <a:miter lim="400000"/>
          </a:ln>
        </p:spPr>
      </p:pic>
      <p:sp>
        <p:nvSpPr>
          <p:cNvPr id="8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8265391"/>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hank YOU Turquoise">
    <p:spTree>
      <p:nvGrpSpPr>
        <p:cNvPr id="1" name=""/>
        <p:cNvGrpSpPr/>
        <p:nvPr/>
      </p:nvGrpSpPr>
      <p:grpSpPr>
        <a:xfrm>
          <a:off x="0" y="0"/>
          <a:ext cx="0" cy="0"/>
          <a:chOff x="0" y="0"/>
          <a:chExt cx="0" cy="0"/>
        </a:xfrm>
      </p:grpSpPr>
      <p:sp>
        <p:nvSpPr>
          <p:cNvPr id="886" name="Rectangle 12"/>
          <p:cNvSpPr/>
          <p:nvPr/>
        </p:nvSpPr>
        <p:spPr>
          <a:xfrm>
            <a:off x="5067759" y="425985"/>
            <a:ext cx="6698256" cy="5993176"/>
          </a:xfrm>
          <a:prstGeom prst="rect">
            <a:avLst/>
          </a:prstGeom>
          <a:solidFill>
            <a:schemeClr val="accent1"/>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887" name="Body Level One…"/>
          <p:cNvSpPr txBox="1">
            <a:spLocks noGrp="1"/>
          </p:cNvSpPr>
          <p:nvPr>
            <p:ph type="body" sz="quarter" idx="1"/>
          </p:nvPr>
        </p:nvSpPr>
        <p:spPr>
          <a:xfrm>
            <a:off x="361951" y="1580816"/>
            <a:ext cx="3105399" cy="4254672"/>
          </a:xfrm>
          <a:prstGeom prst="rect">
            <a:avLst/>
          </a:prstGeom>
        </p:spPr>
        <p:txBody>
          <a:bodyPr/>
          <a:lstStyle>
            <a:lvl1pPr marL="0" indent="0">
              <a:lnSpc>
                <a:spcPts val="1733"/>
              </a:lnSpc>
              <a:spcBef>
                <a:spcPts val="1467"/>
              </a:spcBef>
              <a:buClrTx/>
              <a:buSzTx/>
              <a:buFontTx/>
              <a:buNone/>
              <a:defRPr sz="1467">
                <a:latin typeface="Geller Text Bold"/>
                <a:ea typeface="Geller Text Bold"/>
                <a:cs typeface="Geller Text Bold"/>
                <a:sym typeface="Geller Text Bold"/>
              </a:defRPr>
            </a:lvl1pPr>
            <a:lvl2pPr marL="0" indent="0">
              <a:lnSpc>
                <a:spcPts val="1733"/>
              </a:lnSpc>
              <a:spcBef>
                <a:spcPts val="1467"/>
              </a:spcBef>
              <a:buClrTx/>
              <a:buSzTx/>
              <a:buFontTx/>
              <a:buNone/>
              <a:defRPr sz="1467">
                <a:latin typeface="Geller Text Bold"/>
                <a:ea typeface="Geller Text Bold"/>
                <a:cs typeface="Geller Text Bold"/>
                <a:sym typeface="Geller Text Bold"/>
              </a:defRPr>
            </a:lvl2pPr>
            <a:lvl3pPr>
              <a:lnSpc>
                <a:spcPts val="1733"/>
              </a:lnSpc>
              <a:spcBef>
                <a:spcPts val="1467"/>
              </a:spcBef>
              <a:buClrTx/>
              <a:buFontTx/>
              <a:defRPr sz="1467">
                <a:latin typeface="Geller Text Bold"/>
                <a:ea typeface="Geller Text Bold"/>
                <a:cs typeface="Geller Text Bold"/>
                <a:sym typeface="Geller Text Bold"/>
              </a:defRPr>
            </a:lvl3pPr>
            <a:lvl4pPr>
              <a:lnSpc>
                <a:spcPts val="1733"/>
              </a:lnSpc>
              <a:spcBef>
                <a:spcPts val="1467"/>
              </a:spcBef>
              <a:buClrTx/>
              <a:buFontTx/>
              <a:defRPr sz="1467">
                <a:latin typeface="Geller Text Bold"/>
                <a:ea typeface="Geller Text Bold"/>
                <a:cs typeface="Geller Text Bold"/>
                <a:sym typeface="Geller Text Bold"/>
              </a:defRPr>
            </a:lvl4pPr>
            <a:lvl5pPr>
              <a:lnSpc>
                <a:spcPts val="1733"/>
              </a:lnSpc>
              <a:spcBef>
                <a:spcPts val="1467"/>
              </a:spcBef>
              <a:buClrTx/>
              <a:buFontTx/>
              <a:defRPr sz="1467">
                <a:latin typeface="Geller Text Bold"/>
                <a:ea typeface="Geller Text Bold"/>
                <a:cs typeface="Geller Text Bold"/>
                <a:sym typeface="Geller Text Bold"/>
              </a:defRPr>
            </a:lvl5pPr>
          </a:lstStyle>
          <a:p>
            <a:r>
              <a:t>Body Level One</a:t>
            </a:r>
          </a:p>
          <a:p>
            <a:pPr lvl="1"/>
            <a:r>
              <a:t>Body Level Two</a:t>
            </a:r>
          </a:p>
          <a:p>
            <a:pPr lvl="2"/>
            <a:r>
              <a:t>Body Level Three</a:t>
            </a:r>
          </a:p>
          <a:p>
            <a:pPr lvl="3"/>
            <a:r>
              <a:t>Body Level Four</a:t>
            </a:r>
          </a:p>
          <a:p>
            <a:pPr lvl="4"/>
            <a:r>
              <a:t>Body Level Five</a:t>
            </a:r>
          </a:p>
        </p:txBody>
      </p:sp>
      <p:sp>
        <p:nvSpPr>
          <p:cNvPr id="888" name="TextBox 8"/>
          <p:cNvSpPr txBox="1"/>
          <p:nvPr/>
        </p:nvSpPr>
        <p:spPr>
          <a:xfrm>
            <a:off x="7143061" y="2025604"/>
            <a:ext cx="2175275"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5400" spc="-170">
                <a:solidFill>
                  <a:srgbClr val="FFFFFF"/>
                </a:solidFill>
                <a:latin typeface="Geller Headline"/>
                <a:ea typeface="Geller Headline"/>
                <a:cs typeface="Geller Headline"/>
                <a:sym typeface="Geller Headline"/>
              </a:defRPr>
            </a:lvl1pPr>
          </a:lstStyle>
          <a:p>
            <a:r>
              <a:rPr sz="7200"/>
              <a:t>Thank</a:t>
            </a:r>
          </a:p>
        </p:txBody>
      </p:sp>
      <p:sp>
        <p:nvSpPr>
          <p:cNvPr id="889" name="TextBox 9"/>
          <p:cNvSpPr txBox="1"/>
          <p:nvPr/>
        </p:nvSpPr>
        <p:spPr>
          <a:xfrm>
            <a:off x="7238779" y="2834117"/>
            <a:ext cx="2457404" cy="1969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9600" spc="-300">
                <a:solidFill>
                  <a:srgbClr val="FFFFFF"/>
                </a:solidFill>
                <a:latin typeface="Impact"/>
                <a:ea typeface="Impact"/>
                <a:cs typeface="Impact"/>
                <a:sym typeface="Impact"/>
              </a:defRPr>
            </a:lvl1pPr>
          </a:lstStyle>
          <a:p>
            <a:r>
              <a:rPr sz="12800"/>
              <a:t>YOU</a:t>
            </a:r>
          </a:p>
        </p:txBody>
      </p:sp>
      <p:pic>
        <p:nvPicPr>
          <p:cNvPr id="890" name="Picture 10" descr="Picture 10"/>
          <p:cNvPicPr>
            <a:picLocks noChangeAspect="1"/>
          </p:cNvPicPr>
          <p:nvPr/>
        </p:nvPicPr>
        <p:blipFill>
          <a:blip r:embed="rId2"/>
          <a:stretch>
            <a:fillRect/>
          </a:stretch>
        </p:blipFill>
        <p:spPr>
          <a:xfrm>
            <a:off x="438152" y="6124059"/>
            <a:ext cx="308865" cy="312931"/>
          </a:xfrm>
          <a:prstGeom prst="rect">
            <a:avLst/>
          </a:prstGeom>
          <a:ln w="12700">
            <a:miter lim="400000"/>
          </a:ln>
        </p:spPr>
      </p:pic>
      <p:pic>
        <p:nvPicPr>
          <p:cNvPr id="891" name="Picture 11" descr="Picture 11"/>
          <p:cNvPicPr>
            <a:picLocks noChangeAspect="1"/>
          </p:cNvPicPr>
          <p:nvPr/>
        </p:nvPicPr>
        <p:blipFill>
          <a:blip r:embed="rId3"/>
          <a:stretch>
            <a:fillRect/>
          </a:stretch>
        </p:blipFill>
        <p:spPr>
          <a:xfrm>
            <a:off x="861472" y="6124059"/>
            <a:ext cx="308867" cy="312931"/>
          </a:xfrm>
          <a:prstGeom prst="rect">
            <a:avLst/>
          </a:prstGeom>
          <a:ln w="12700">
            <a:miter lim="400000"/>
          </a:ln>
        </p:spPr>
      </p:pic>
      <p:pic>
        <p:nvPicPr>
          <p:cNvPr id="892" name="Picture 13" descr="Picture 13"/>
          <p:cNvPicPr>
            <a:picLocks noChangeAspect="1"/>
          </p:cNvPicPr>
          <p:nvPr/>
        </p:nvPicPr>
        <p:blipFill>
          <a:blip r:embed="rId4"/>
          <a:stretch>
            <a:fillRect/>
          </a:stretch>
        </p:blipFill>
        <p:spPr>
          <a:xfrm>
            <a:off x="1715557" y="6124059"/>
            <a:ext cx="308865" cy="312931"/>
          </a:xfrm>
          <a:prstGeom prst="rect">
            <a:avLst/>
          </a:prstGeom>
          <a:ln w="12700">
            <a:miter lim="400000"/>
          </a:ln>
        </p:spPr>
      </p:pic>
      <p:pic>
        <p:nvPicPr>
          <p:cNvPr id="893" name="Picture 15" descr="Picture 15"/>
          <p:cNvPicPr>
            <a:picLocks noChangeAspect="1"/>
          </p:cNvPicPr>
          <p:nvPr/>
        </p:nvPicPr>
        <p:blipFill>
          <a:blip r:embed="rId5"/>
          <a:stretch>
            <a:fillRect/>
          </a:stretch>
        </p:blipFill>
        <p:spPr>
          <a:xfrm>
            <a:off x="2554763" y="6124059"/>
            <a:ext cx="308867" cy="312931"/>
          </a:xfrm>
          <a:prstGeom prst="rect">
            <a:avLst/>
          </a:prstGeom>
          <a:ln w="12700">
            <a:miter lim="400000"/>
          </a:ln>
        </p:spPr>
      </p:pic>
      <p:pic>
        <p:nvPicPr>
          <p:cNvPr id="894" name="Picture 16" descr="Picture 16"/>
          <p:cNvPicPr>
            <a:picLocks noChangeAspect="1"/>
          </p:cNvPicPr>
          <p:nvPr/>
        </p:nvPicPr>
        <p:blipFill>
          <a:blip r:embed="rId6"/>
          <a:stretch>
            <a:fillRect/>
          </a:stretch>
        </p:blipFill>
        <p:spPr>
          <a:xfrm>
            <a:off x="1284795" y="6124059"/>
            <a:ext cx="308867" cy="312931"/>
          </a:xfrm>
          <a:prstGeom prst="rect">
            <a:avLst/>
          </a:prstGeom>
          <a:ln w="12700">
            <a:miter lim="400000"/>
          </a:ln>
        </p:spPr>
      </p:pic>
      <p:pic>
        <p:nvPicPr>
          <p:cNvPr id="895" name="Picture 17" descr="Picture 17"/>
          <p:cNvPicPr>
            <a:picLocks noChangeAspect="1"/>
          </p:cNvPicPr>
          <p:nvPr/>
        </p:nvPicPr>
        <p:blipFill>
          <a:blip r:embed="rId4"/>
          <a:stretch>
            <a:fillRect/>
          </a:stretch>
        </p:blipFill>
        <p:spPr>
          <a:xfrm>
            <a:off x="1708116" y="6124059"/>
            <a:ext cx="308867" cy="312931"/>
          </a:xfrm>
          <a:prstGeom prst="rect">
            <a:avLst/>
          </a:prstGeom>
          <a:ln w="12700">
            <a:miter lim="400000"/>
          </a:ln>
        </p:spPr>
      </p:pic>
      <p:pic>
        <p:nvPicPr>
          <p:cNvPr id="896" name="Picture 18" descr="Picture 18"/>
          <p:cNvPicPr>
            <a:picLocks noChangeAspect="1"/>
          </p:cNvPicPr>
          <p:nvPr/>
        </p:nvPicPr>
        <p:blipFill>
          <a:blip r:embed="rId7"/>
          <a:stretch>
            <a:fillRect/>
          </a:stretch>
        </p:blipFill>
        <p:spPr>
          <a:xfrm>
            <a:off x="2131442" y="6124059"/>
            <a:ext cx="308865" cy="312931"/>
          </a:xfrm>
          <a:prstGeom prst="rect">
            <a:avLst/>
          </a:prstGeom>
          <a:ln w="12700">
            <a:miter lim="400000"/>
          </a:ln>
        </p:spPr>
      </p:pic>
      <p:pic>
        <p:nvPicPr>
          <p:cNvPr id="897" name="Picture 1" descr="Picture 1"/>
          <p:cNvPicPr>
            <a:picLocks noChangeAspect="1"/>
          </p:cNvPicPr>
          <p:nvPr/>
        </p:nvPicPr>
        <p:blipFill>
          <a:blip r:embed="rId8"/>
          <a:stretch>
            <a:fillRect/>
          </a:stretch>
        </p:blipFill>
        <p:spPr>
          <a:xfrm>
            <a:off x="361951" y="421705"/>
            <a:ext cx="1296000" cy="750577"/>
          </a:xfrm>
          <a:prstGeom prst="rect">
            <a:avLst/>
          </a:prstGeom>
          <a:ln w="12700">
            <a:miter lim="400000"/>
          </a:ln>
        </p:spPr>
      </p:pic>
      <p:sp>
        <p:nvSpPr>
          <p:cNvPr id="8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022880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850A9-771F-1095-43D4-AA4370E771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F7E1B1-3435-1E74-8C83-494650FCF3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B66138-2961-3BF9-47FC-972250A4BD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AB0EC1-5412-5257-D15A-131E19C81BB3}"/>
              </a:ext>
            </a:extLst>
          </p:cNvPr>
          <p:cNvSpPr>
            <a:spLocks noGrp="1"/>
          </p:cNvSpPr>
          <p:nvPr>
            <p:ph type="dt" sz="half" idx="10"/>
          </p:nvPr>
        </p:nvSpPr>
        <p:spPr/>
        <p:txBody>
          <a:bodyPr/>
          <a:lstStyle/>
          <a:p>
            <a:fld id="{875A1777-6709-4EC6-9CEC-CB33370DBD66}" type="datetimeFigureOut">
              <a:rPr lang="en-US" smtClean="0"/>
              <a:t>9/3/2023</a:t>
            </a:fld>
            <a:endParaRPr lang="en-US"/>
          </a:p>
        </p:txBody>
      </p:sp>
      <p:sp>
        <p:nvSpPr>
          <p:cNvPr id="6" name="Footer Placeholder 5">
            <a:extLst>
              <a:ext uri="{FF2B5EF4-FFF2-40B4-BE49-F238E27FC236}">
                <a16:creationId xmlns:a16="http://schemas.microsoft.com/office/drawing/2014/main" id="{E8566EF9-D4CE-74A4-66B5-E6BF5C61C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8B7C69-1A59-17DA-A587-25EAA4F435E7}"/>
              </a:ext>
            </a:extLst>
          </p:cNvPr>
          <p:cNvSpPr>
            <a:spLocks noGrp="1"/>
          </p:cNvSpPr>
          <p:nvPr>
            <p:ph type="sldNum" sz="quarter" idx="12"/>
          </p:nvPr>
        </p:nvSpPr>
        <p:spPr/>
        <p:txBody>
          <a:bodyPr/>
          <a:lstStyle/>
          <a:p>
            <a:fld id="{FCE2BCA9-0A94-4AA2-B785-F6E781D66A92}" type="slidenum">
              <a:rPr lang="en-US" smtClean="0"/>
              <a:t>‹#›</a:t>
            </a:fld>
            <a:endParaRPr lang="en-US"/>
          </a:p>
        </p:txBody>
      </p:sp>
    </p:spTree>
    <p:extLst>
      <p:ext uri="{BB962C8B-B14F-4D97-AF65-F5344CB8AC3E}">
        <p14:creationId xmlns:p14="http://schemas.microsoft.com/office/powerpoint/2010/main" val="15511380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hank YOU Dk Blue">
    <p:spTree>
      <p:nvGrpSpPr>
        <p:cNvPr id="1" name=""/>
        <p:cNvGrpSpPr/>
        <p:nvPr/>
      </p:nvGrpSpPr>
      <p:grpSpPr>
        <a:xfrm>
          <a:off x="0" y="0"/>
          <a:ext cx="0" cy="0"/>
          <a:chOff x="0" y="0"/>
          <a:chExt cx="0" cy="0"/>
        </a:xfrm>
      </p:grpSpPr>
      <p:sp>
        <p:nvSpPr>
          <p:cNvPr id="905" name="Rectangle 12"/>
          <p:cNvSpPr/>
          <p:nvPr/>
        </p:nvSpPr>
        <p:spPr>
          <a:xfrm>
            <a:off x="5067759" y="425985"/>
            <a:ext cx="6698256" cy="5993176"/>
          </a:xfrm>
          <a:prstGeom prst="rect">
            <a:avLst/>
          </a:prstGeom>
          <a:solidFill>
            <a:schemeClr val="accent2"/>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906" name="Body Level One…"/>
          <p:cNvSpPr txBox="1">
            <a:spLocks noGrp="1"/>
          </p:cNvSpPr>
          <p:nvPr>
            <p:ph type="body" sz="quarter" idx="1"/>
          </p:nvPr>
        </p:nvSpPr>
        <p:spPr>
          <a:xfrm>
            <a:off x="361951" y="1580816"/>
            <a:ext cx="3105399" cy="4254672"/>
          </a:xfrm>
          <a:prstGeom prst="rect">
            <a:avLst/>
          </a:prstGeom>
        </p:spPr>
        <p:txBody>
          <a:bodyPr/>
          <a:lstStyle>
            <a:lvl1pPr marL="0" indent="0">
              <a:lnSpc>
                <a:spcPts val="1733"/>
              </a:lnSpc>
              <a:spcBef>
                <a:spcPts val="1467"/>
              </a:spcBef>
              <a:buClrTx/>
              <a:buSzTx/>
              <a:buFontTx/>
              <a:buNone/>
              <a:defRPr sz="1467">
                <a:latin typeface="Geller Text Bold"/>
                <a:ea typeface="Geller Text Bold"/>
                <a:cs typeface="Geller Text Bold"/>
                <a:sym typeface="Geller Text Bold"/>
              </a:defRPr>
            </a:lvl1pPr>
            <a:lvl2pPr marL="0" indent="0">
              <a:lnSpc>
                <a:spcPts val="1733"/>
              </a:lnSpc>
              <a:spcBef>
                <a:spcPts val="1467"/>
              </a:spcBef>
              <a:buClrTx/>
              <a:buSzTx/>
              <a:buFontTx/>
              <a:buNone/>
              <a:defRPr sz="1467">
                <a:latin typeface="Geller Text Bold"/>
                <a:ea typeface="Geller Text Bold"/>
                <a:cs typeface="Geller Text Bold"/>
                <a:sym typeface="Geller Text Bold"/>
              </a:defRPr>
            </a:lvl2pPr>
            <a:lvl3pPr>
              <a:lnSpc>
                <a:spcPts val="1733"/>
              </a:lnSpc>
              <a:spcBef>
                <a:spcPts val="1467"/>
              </a:spcBef>
              <a:buClrTx/>
              <a:buFontTx/>
              <a:defRPr sz="1467">
                <a:latin typeface="Geller Text Bold"/>
                <a:ea typeface="Geller Text Bold"/>
                <a:cs typeface="Geller Text Bold"/>
                <a:sym typeface="Geller Text Bold"/>
              </a:defRPr>
            </a:lvl3pPr>
            <a:lvl4pPr>
              <a:lnSpc>
                <a:spcPts val="1733"/>
              </a:lnSpc>
              <a:spcBef>
                <a:spcPts val="1467"/>
              </a:spcBef>
              <a:buClrTx/>
              <a:buFontTx/>
              <a:defRPr sz="1467">
                <a:latin typeface="Geller Text Bold"/>
                <a:ea typeface="Geller Text Bold"/>
                <a:cs typeface="Geller Text Bold"/>
                <a:sym typeface="Geller Text Bold"/>
              </a:defRPr>
            </a:lvl4pPr>
            <a:lvl5pPr>
              <a:lnSpc>
                <a:spcPts val="1733"/>
              </a:lnSpc>
              <a:spcBef>
                <a:spcPts val="1467"/>
              </a:spcBef>
              <a:buClrTx/>
              <a:buFontTx/>
              <a:defRPr sz="1467">
                <a:latin typeface="Geller Text Bold"/>
                <a:ea typeface="Geller Text Bold"/>
                <a:cs typeface="Geller Text Bold"/>
                <a:sym typeface="Geller Text Bold"/>
              </a:defRPr>
            </a:lvl5pPr>
          </a:lstStyle>
          <a:p>
            <a:r>
              <a:t>Body Level One</a:t>
            </a:r>
          </a:p>
          <a:p>
            <a:pPr lvl="1"/>
            <a:r>
              <a:t>Body Level Two</a:t>
            </a:r>
          </a:p>
          <a:p>
            <a:pPr lvl="2"/>
            <a:r>
              <a:t>Body Level Three</a:t>
            </a:r>
          </a:p>
          <a:p>
            <a:pPr lvl="3"/>
            <a:r>
              <a:t>Body Level Four</a:t>
            </a:r>
          </a:p>
          <a:p>
            <a:pPr lvl="4"/>
            <a:r>
              <a:t>Body Level Five</a:t>
            </a:r>
          </a:p>
        </p:txBody>
      </p:sp>
      <p:sp>
        <p:nvSpPr>
          <p:cNvPr id="907" name="TextBox 8"/>
          <p:cNvSpPr txBox="1"/>
          <p:nvPr/>
        </p:nvSpPr>
        <p:spPr>
          <a:xfrm>
            <a:off x="7143061" y="2025604"/>
            <a:ext cx="2175275"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5400" spc="-170">
                <a:solidFill>
                  <a:srgbClr val="FFFFFF"/>
                </a:solidFill>
                <a:latin typeface="Geller Headline"/>
                <a:ea typeface="Geller Headline"/>
                <a:cs typeface="Geller Headline"/>
                <a:sym typeface="Geller Headline"/>
              </a:defRPr>
            </a:lvl1pPr>
          </a:lstStyle>
          <a:p>
            <a:r>
              <a:rPr sz="7200"/>
              <a:t>Thank</a:t>
            </a:r>
          </a:p>
        </p:txBody>
      </p:sp>
      <p:sp>
        <p:nvSpPr>
          <p:cNvPr id="908" name="TextBox 9"/>
          <p:cNvSpPr txBox="1"/>
          <p:nvPr/>
        </p:nvSpPr>
        <p:spPr>
          <a:xfrm>
            <a:off x="7238779" y="2834117"/>
            <a:ext cx="2457404" cy="1969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9600" spc="-300">
                <a:solidFill>
                  <a:srgbClr val="FFFFFF"/>
                </a:solidFill>
                <a:latin typeface="Impact"/>
                <a:ea typeface="Impact"/>
                <a:cs typeface="Impact"/>
                <a:sym typeface="Impact"/>
              </a:defRPr>
            </a:lvl1pPr>
          </a:lstStyle>
          <a:p>
            <a:r>
              <a:rPr sz="12800"/>
              <a:t>YOU</a:t>
            </a:r>
          </a:p>
        </p:txBody>
      </p:sp>
      <p:pic>
        <p:nvPicPr>
          <p:cNvPr id="909" name="Picture 10" descr="Picture 10"/>
          <p:cNvPicPr>
            <a:picLocks noChangeAspect="1"/>
          </p:cNvPicPr>
          <p:nvPr/>
        </p:nvPicPr>
        <p:blipFill>
          <a:blip r:embed="rId2"/>
          <a:stretch>
            <a:fillRect/>
          </a:stretch>
        </p:blipFill>
        <p:spPr>
          <a:xfrm>
            <a:off x="438152" y="6124059"/>
            <a:ext cx="308865" cy="312931"/>
          </a:xfrm>
          <a:prstGeom prst="rect">
            <a:avLst/>
          </a:prstGeom>
          <a:ln w="12700">
            <a:miter lim="400000"/>
          </a:ln>
        </p:spPr>
      </p:pic>
      <p:pic>
        <p:nvPicPr>
          <p:cNvPr id="910" name="Picture 11" descr="Picture 11"/>
          <p:cNvPicPr>
            <a:picLocks noChangeAspect="1"/>
          </p:cNvPicPr>
          <p:nvPr/>
        </p:nvPicPr>
        <p:blipFill>
          <a:blip r:embed="rId3"/>
          <a:stretch>
            <a:fillRect/>
          </a:stretch>
        </p:blipFill>
        <p:spPr>
          <a:xfrm>
            <a:off x="861472" y="6124059"/>
            <a:ext cx="308867" cy="312931"/>
          </a:xfrm>
          <a:prstGeom prst="rect">
            <a:avLst/>
          </a:prstGeom>
          <a:ln w="12700">
            <a:miter lim="400000"/>
          </a:ln>
        </p:spPr>
      </p:pic>
      <p:pic>
        <p:nvPicPr>
          <p:cNvPr id="911" name="Picture 13" descr="Picture 13"/>
          <p:cNvPicPr>
            <a:picLocks noChangeAspect="1"/>
          </p:cNvPicPr>
          <p:nvPr/>
        </p:nvPicPr>
        <p:blipFill>
          <a:blip r:embed="rId4"/>
          <a:stretch>
            <a:fillRect/>
          </a:stretch>
        </p:blipFill>
        <p:spPr>
          <a:xfrm>
            <a:off x="1715557" y="6124059"/>
            <a:ext cx="308865" cy="312931"/>
          </a:xfrm>
          <a:prstGeom prst="rect">
            <a:avLst/>
          </a:prstGeom>
          <a:ln w="12700">
            <a:miter lim="400000"/>
          </a:ln>
        </p:spPr>
      </p:pic>
      <p:pic>
        <p:nvPicPr>
          <p:cNvPr id="912" name="Picture 15" descr="Picture 15"/>
          <p:cNvPicPr>
            <a:picLocks noChangeAspect="1"/>
          </p:cNvPicPr>
          <p:nvPr/>
        </p:nvPicPr>
        <p:blipFill>
          <a:blip r:embed="rId5"/>
          <a:stretch>
            <a:fillRect/>
          </a:stretch>
        </p:blipFill>
        <p:spPr>
          <a:xfrm>
            <a:off x="2554763" y="6124059"/>
            <a:ext cx="308867" cy="312931"/>
          </a:xfrm>
          <a:prstGeom prst="rect">
            <a:avLst/>
          </a:prstGeom>
          <a:ln w="12700">
            <a:miter lim="400000"/>
          </a:ln>
        </p:spPr>
      </p:pic>
      <p:pic>
        <p:nvPicPr>
          <p:cNvPr id="913" name="Picture 16" descr="Picture 16"/>
          <p:cNvPicPr>
            <a:picLocks noChangeAspect="1"/>
          </p:cNvPicPr>
          <p:nvPr/>
        </p:nvPicPr>
        <p:blipFill>
          <a:blip r:embed="rId6"/>
          <a:stretch>
            <a:fillRect/>
          </a:stretch>
        </p:blipFill>
        <p:spPr>
          <a:xfrm>
            <a:off x="1284795" y="6124059"/>
            <a:ext cx="308867" cy="312931"/>
          </a:xfrm>
          <a:prstGeom prst="rect">
            <a:avLst/>
          </a:prstGeom>
          <a:ln w="12700">
            <a:miter lim="400000"/>
          </a:ln>
        </p:spPr>
      </p:pic>
      <p:pic>
        <p:nvPicPr>
          <p:cNvPr id="914" name="Picture 17" descr="Picture 17"/>
          <p:cNvPicPr>
            <a:picLocks noChangeAspect="1"/>
          </p:cNvPicPr>
          <p:nvPr/>
        </p:nvPicPr>
        <p:blipFill>
          <a:blip r:embed="rId4"/>
          <a:stretch>
            <a:fillRect/>
          </a:stretch>
        </p:blipFill>
        <p:spPr>
          <a:xfrm>
            <a:off x="1708116" y="6124059"/>
            <a:ext cx="308867" cy="312931"/>
          </a:xfrm>
          <a:prstGeom prst="rect">
            <a:avLst/>
          </a:prstGeom>
          <a:ln w="12700">
            <a:miter lim="400000"/>
          </a:ln>
        </p:spPr>
      </p:pic>
      <p:pic>
        <p:nvPicPr>
          <p:cNvPr id="915" name="Picture 18" descr="Picture 18"/>
          <p:cNvPicPr>
            <a:picLocks noChangeAspect="1"/>
          </p:cNvPicPr>
          <p:nvPr/>
        </p:nvPicPr>
        <p:blipFill>
          <a:blip r:embed="rId7"/>
          <a:stretch>
            <a:fillRect/>
          </a:stretch>
        </p:blipFill>
        <p:spPr>
          <a:xfrm>
            <a:off x="2131442" y="6124059"/>
            <a:ext cx="308865" cy="312931"/>
          </a:xfrm>
          <a:prstGeom prst="rect">
            <a:avLst/>
          </a:prstGeom>
          <a:ln w="12700">
            <a:miter lim="400000"/>
          </a:ln>
        </p:spPr>
      </p:pic>
      <p:pic>
        <p:nvPicPr>
          <p:cNvPr id="916" name="Picture 1" descr="Picture 1"/>
          <p:cNvPicPr>
            <a:picLocks noChangeAspect="1"/>
          </p:cNvPicPr>
          <p:nvPr/>
        </p:nvPicPr>
        <p:blipFill>
          <a:blip r:embed="rId8"/>
          <a:stretch>
            <a:fillRect/>
          </a:stretch>
        </p:blipFill>
        <p:spPr>
          <a:xfrm>
            <a:off x="361951" y="421705"/>
            <a:ext cx="1296000" cy="750577"/>
          </a:xfrm>
          <a:prstGeom prst="rect">
            <a:avLst/>
          </a:prstGeom>
          <a:ln w="12700">
            <a:miter lim="400000"/>
          </a:ln>
        </p:spPr>
      </p:pic>
      <p:sp>
        <p:nvSpPr>
          <p:cNvPr id="9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1266503"/>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hank YOU Pink">
    <p:spTree>
      <p:nvGrpSpPr>
        <p:cNvPr id="1" name=""/>
        <p:cNvGrpSpPr/>
        <p:nvPr/>
      </p:nvGrpSpPr>
      <p:grpSpPr>
        <a:xfrm>
          <a:off x="0" y="0"/>
          <a:ext cx="0" cy="0"/>
          <a:chOff x="0" y="0"/>
          <a:chExt cx="0" cy="0"/>
        </a:xfrm>
      </p:grpSpPr>
      <p:sp>
        <p:nvSpPr>
          <p:cNvPr id="924" name="Rectangle 12"/>
          <p:cNvSpPr/>
          <p:nvPr/>
        </p:nvSpPr>
        <p:spPr>
          <a:xfrm>
            <a:off x="5067759" y="425985"/>
            <a:ext cx="6698256" cy="5993176"/>
          </a:xfrm>
          <a:prstGeom prst="rect">
            <a:avLst/>
          </a:prstGeom>
          <a:solidFill>
            <a:schemeClr val="accent3"/>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925" name="Body Level One…"/>
          <p:cNvSpPr txBox="1">
            <a:spLocks noGrp="1"/>
          </p:cNvSpPr>
          <p:nvPr>
            <p:ph type="body" sz="quarter" idx="1"/>
          </p:nvPr>
        </p:nvSpPr>
        <p:spPr>
          <a:xfrm>
            <a:off x="361951" y="1580816"/>
            <a:ext cx="3105399" cy="4254672"/>
          </a:xfrm>
          <a:prstGeom prst="rect">
            <a:avLst/>
          </a:prstGeom>
        </p:spPr>
        <p:txBody>
          <a:bodyPr/>
          <a:lstStyle>
            <a:lvl1pPr marL="0" indent="0">
              <a:lnSpc>
                <a:spcPts val="1733"/>
              </a:lnSpc>
              <a:spcBef>
                <a:spcPts val="1467"/>
              </a:spcBef>
              <a:buClrTx/>
              <a:buSzTx/>
              <a:buFontTx/>
              <a:buNone/>
              <a:defRPr sz="1467">
                <a:latin typeface="Geller Headline"/>
                <a:ea typeface="Geller Headline"/>
                <a:cs typeface="Geller Headline"/>
                <a:sym typeface="Geller Headline"/>
              </a:defRPr>
            </a:lvl1pPr>
            <a:lvl2pPr marL="0" indent="0">
              <a:lnSpc>
                <a:spcPts val="1733"/>
              </a:lnSpc>
              <a:spcBef>
                <a:spcPts val="1467"/>
              </a:spcBef>
              <a:buClrTx/>
              <a:buSzTx/>
              <a:buFontTx/>
              <a:buNone/>
              <a:defRPr sz="1467">
                <a:latin typeface="Geller Headline"/>
                <a:ea typeface="Geller Headline"/>
                <a:cs typeface="Geller Headline"/>
                <a:sym typeface="Geller Headline"/>
              </a:defRPr>
            </a:lvl2pPr>
            <a:lvl3pPr>
              <a:lnSpc>
                <a:spcPts val="1733"/>
              </a:lnSpc>
              <a:spcBef>
                <a:spcPts val="1467"/>
              </a:spcBef>
              <a:buClrTx/>
              <a:buFontTx/>
              <a:defRPr sz="1467">
                <a:latin typeface="Geller Headline"/>
                <a:ea typeface="Geller Headline"/>
                <a:cs typeface="Geller Headline"/>
                <a:sym typeface="Geller Headline"/>
              </a:defRPr>
            </a:lvl3pPr>
            <a:lvl4pPr>
              <a:lnSpc>
                <a:spcPts val="1733"/>
              </a:lnSpc>
              <a:spcBef>
                <a:spcPts val="1467"/>
              </a:spcBef>
              <a:buClrTx/>
              <a:buFontTx/>
              <a:defRPr sz="1467">
                <a:latin typeface="Geller Headline"/>
                <a:ea typeface="Geller Headline"/>
                <a:cs typeface="Geller Headline"/>
                <a:sym typeface="Geller Headline"/>
              </a:defRPr>
            </a:lvl4pPr>
            <a:lvl5pPr>
              <a:lnSpc>
                <a:spcPts val="1733"/>
              </a:lnSpc>
              <a:spcBef>
                <a:spcPts val="1467"/>
              </a:spcBef>
              <a:buClrTx/>
              <a:buFontTx/>
              <a:defRPr sz="1467">
                <a:latin typeface="Geller Headline"/>
                <a:ea typeface="Geller Headline"/>
                <a:cs typeface="Geller Headline"/>
                <a:sym typeface="Geller Headline"/>
              </a:defRPr>
            </a:lvl5pPr>
          </a:lstStyle>
          <a:p>
            <a:r>
              <a:t>Body Level One</a:t>
            </a:r>
          </a:p>
          <a:p>
            <a:pPr lvl="1"/>
            <a:r>
              <a:t>Body Level Two</a:t>
            </a:r>
          </a:p>
          <a:p>
            <a:pPr lvl="2"/>
            <a:r>
              <a:t>Body Level Three</a:t>
            </a:r>
          </a:p>
          <a:p>
            <a:pPr lvl="3"/>
            <a:r>
              <a:t>Body Level Four</a:t>
            </a:r>
          </a:p>
          <a:p>
            <a:pPr lvl="4"/>
            <a:r>
              <a:t>Body Level Five</a:t>
            </a:r>
          </a:p>
        </p:txBody>
      </p:sp>
      <p:sp>
        <p:nvSpPr>
          <p:cNvPr id="926" name="TextBox 8"/>
          <p:cNvSpPr txBox="1"/>
          <p:nvPr/>
        </p:nvSpPr>
        <p:spPr>
          <a:xfrm>
            <a:off x="7143061" y="2025604"/>
            <a:ext cx="2175275"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5400" spc="-170">
                <a:solidFill>
                  <a:srgbClr val="FFFFFF"/>
                </a:solidFill>
                <a:latin typeface="Geller Headline"/>
                <a:ea typeface="Geller Headline"/>
                <a:cs typeface="Geller Headline"/>
                <a:sym typeface="Geller Headline"/>
              </a:defRPr>
            </a:lvl1pPr>
          </a:lstStyle>
          <a:p>
            <a:r>
              <a:rPr sz="7200"/>
              <a:t>Thank</a:t>
            </a:r>
          </a:p>
        </p:txBody>
      </p:sp>
      <p:sp>
        <p:nvSpPr>
          <p:cNvPr id="927" name="TextBox 9"/>
          <p:cNvSpPr txBox="1"/>
          <p:nvPr/>
        </p:nvSpPr>
        <p:spPr>
          <a:xfrm>
            <a:off x="7238779" y="2834117"/>
            <a:ext cx="2457404" cy="1969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9600" spc="-300">
                <a:solidFill>
                  <a:srgbClr val="FFFFFF"/>
                </a:solidFill>
                <a:latin typeface="Impact"/>
                <a:ea typeface="Impact"/>
                <a:cs typeface="Impact"/>
                <a:sym typeface="Impact"/>
              </a:defRPr>
            </a:lvl1pPr>
          </a:lstStyle>
          <a:p>
            <a:r>
              <a:rPr sz="12800"/>
              <a:t>YOU</a:t>
            </a:r>
          </a:p>
        </p:txBody>
      </p:sp>
      <p:pic>
        <p:nvPicPr>
          <p:cNvPr id="928" name="Picture 10" descr="Picture 10"/>
          <p:cNvPicPr>
            <a:picLocks noChangeAspect="1"/>
          </p:cNvPicPr>
          <p:nvPr/>
        </p:nvPicPr>
        <p:blipFill>
          <a:blip r:embed="rId2"/>
          <a:stretch>
            <a:fillRect/>
          </a:stretch>
        </p:blipFill>
        <p:spPr>
          <a:xfrm>
            <a:off x="378050" y="6124059"/>
            <a:ext cx="308865" cy="312931"/>
          </a:xfrm>
          <a:prstGeom prst="rect">
            <a:avLst/>
          </a:prstGeom>
          <a:ln w="12700">
            <a:miter lim="400000"/>
          </a:ln>
        </p:spPr>
      </p:pic>
      <p:pic>
        <p:nvPicPr>
          <p:cNvPr id="929" name="Picture 11" descr="Picture 11"/>
          <p:cNvPicPr>
            <a:picLocks noChangeAspect="1"/>
          </p:cNvPicPr>
          <p:nvPr/>
        </p:nvPicPr>
        <p:blipFill>
          <a:blip r:embed="rId3"/>
          <a:stretch>
            <a:fillRect/>
          </a:stretch>
        </p:blipFill>
        <p:spPr>
          <a:xfrm>
            <a:off x="801372" y="6124059"/>
            <a:ext cx="308867" cy="312931"/>
          </a:xfrm>
          <a:prstGeom prst="rect">
            <a:avLst/>
          </a:prstGeom>
          <a:ln w="12700">
            <a:miter lim="400000"/>
          </a:ln>
        </p:spPr>
      </p:pic>
      <p:pic>
        <p:nvPicPr>
          <p:cNvPr id="930" name="Picture 13" descr="Picture 13"/>
          <p:cNvPicPr>
            <a:picLocks noChangeAspect="1"/>
          </p:cNvPicPr>
          <p:nvPr/>
        </p:nvPicPr>
        <p:blipFill>
          <a:blip r:embed="rId4"/>
          <a:stretch>
            <a:fillRect/>
          </a:stretch>
        </p:blipFill>
        <p:spPr>
          <a:xfrm>
            <a:off x="1655454" y="6124059"/>
            <a:ext cx="308865" cy="312931"/>
          </a:xfrm>
          <a:prstGeom prst="rect">
            <a:avLst/>
          </a:prstGeom>
          <a:ln w="12700">
            <a:miter lim="400000"/>
          </a:ln>
        </p:spPr>
      </p:pic>
      <p:pic>
        <p:nvPicPr>
          <p:cNvPr id="931" name="Picture 15" descr="Picture 15"/>
          <p:cNvPicPr>
            <a:picLocks noChangeAspect="1"/>
          </p:cNvPicPr>
          <p:nvPr/>
        </p:nvPicPr>
        <p:blipFill>
          <a:blip r:embed="rId5"/>
          <a:stretch>
            <a:fillRect/>
          </a:stretch>
        </p:blipFill>
        <p:spPr>
          <a:xfrm>
            <a:off x="2494665" y="6124059"/>
            <a:ext cx="308865" cy="312931"/>
          </a:xfrm>
          <a:prstGeom prst="rect">
            <a:avLst/>
          </a:prstGeom>
          <a:ln w="12700">
            <a:miter lim="400000"/>
          </a:ln>
        </p:spPr>
      </p:pic>
      <p:pic>
        <p:nvPicPr>
          <p:cNvPr id="932" name="Picture 16" descr="Picture 16"/>
          <p:cNvPicPr>
            <a:picLocks noChangeAspect="1"/>
          </p:cNvPicPr>
          <p:nvPr/>
        </p:nvPicPr>
        <p:blipFill>
          <a:blip r:embed="rId6"/>
          <a:stretch>
            <a:fillRect/>
          </a:stretch>
        </p:blipFill>
        <p:spPr>
          <a:xfrm>
            <a:off x="1224694" y="6124059"/>
            <a:ext cx="308865" cy="312931"/>
          </a:xfrm>
          <a:prstGeom prst="rect">
            <a:avLst/>
          </a:prstGeom>
          <a:ln w="12700">
            <a:miter lim="400000"/>
          </a:ln>
        </p:spPr>
      </p:pic>
      <p:pic>
        <p:nvPicPr>
          <p:cNvPr id="933" name="Picture 17" descr="Picture 17"/>
          <p:cNvPicPr>
            <a:picLocks noChangeAspect="1"/>
          </p:cNvPicPr>
          <p:nvPr/>
        </p:nvPicPr>
        <p:blipFill>
          <a:blip r:embed="rId4"/>
          <a:stretch>
            <a:fillRect/>
          </a:stretch>
        </p:blipFill>
        <p:spPr>
          <a:xfrm>
            <a:off x="1648017" y="6124059"/>
            <a:ext cx="308867" cy="312931"/>
          </a:xfrm>
          <a:prstGeom prst="rect">
            <a:avLst/>
          </a:prstGeom>
          <a:ln w="12700">
            <a:miter lim="400000"/>
          </a:ln>
        </p:spPr>
      </p:pic>
      <p:pic>
        <p:nvPicPr>
          <p:cNvPr id="934" name="Picture 18" descr="Picture 18"/>
          <p:cNvPicPr>
            <a:picLocks noChangeAspect="1"/>
          </p:cNvPicPr>
          <p:nvPr/>
        </p:nvPicPr>
        <p:blipFill>
          <a:blip r:embed="rId7"/>
          <a:stretch>
            <a:fillRect/>
          </a:stretch>
        </p:blipFill>
        <p:spPr>
          <a:xfrm>
            <a:off x="2071339" y="6124059"/>
            <a:ext cx="308867" cy="312931"/>
          </a:xfrm>
          <a:prstGeom prst="rect">
            <a:avLst/>
          </a:prstGeom>
          <a:ln w="12700">
            <a:miter lim="400000"/>
          </a:ln>
        </p:spPr>
      </p:pic>
      <p:pic>
        <p:nvPicPr>
          <p:cNvPr id="935" name="Picture 1" descr="Picture 1"/>
          <p:cNvPicPr>
            <a:picLocks noChangeAspect="1"/>
          </p:cNvPicPr>
          <p:nvPr/>
        </p:nvPicPr>
        <p:blipFill>
          <a:blip r:embed="rId8"/>
          <a:stretch>
            <a:fillRect/>
          </a:stretch>
        </p:blipFill>
        <p:spPr>
          <a:xfrm>
            <a:off x="361951" y="421705"/>
            <a:ext cx="1296000" cy="750577"/>
          </a:xfrm>
          <a:prstGeom prst="rect">
            <a:avLst/>
          </a:prstGeom>
          <a:ln w="12700">
            <a:miter lim="400000"/>
          </a:ln>
        </p:spPr>
      </p:pic>
      <p:sp>
        <p:nvSpPr>
          <p:cNvPr id="9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6005204"/>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hank YOU Green">
    <p:spTree>
      <p:nvGrpSpPr>
        <p:cNvPr id="1" name=""/>
        <p:cNvGrpSpPr/>
        <p:nvPr/>
      </p:nvGrpSpPr>
      <p:grpSpPr>
        <a:xfrm>
          <a:off x="0" y="0"/>
          <a:ext cx="0" cy="0"/>
          <a:chOff x="0" y="0"/>
          <a:chExt cx="0" cy="0"/>
        </a:xfrm>
      </p:grpSpPr>
      <p:sp>
        <p:nvSpPr>
          <p:cNvPr id="943" name="Rectangle 12"/>
          <p:cNvSpPr/>
          <p:nvPr/>
        </p:nvSpPr>
        <p:spPr>
          <a:xfrm>
            <a:off x="5067759" y="425985"/>
            <a:ext cx="6698256" cy="5993176"/>
          </a:xfrm>
          <a:prstGeom prst="rect">
            <a:avLst/>
          </a:prstGeom>
          <a:solidFill>
            <a:schemeClr val="accent4"/>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944" name="Body Level One…"/>
          <p:cNvSpPr txBox="1">
            <a:spLocks noGrp="1"/>
          </p:cNvSpPr>
          <p:nvPr>
            <p:ph type="body" sz="quarter" idx="1"/>
          </p:nvPr>
        </p:nvSpPr>
        <p:spPr>
          <a:xfrm>
            <a:off x="361951" y="1580816"/>
            <a:ext cx="3105399" cy="4254672"/>
          </a:xfrm>
          <a:prstGeom prst="rect">
            <a:avLst/>
          </a:prstGeom>
        </p:spPr>
        <p:txBody>
          <a:bodyPr/>
          <a:lstStyle>
            <a:lvl1pPr marL="0" indent="0">
              <a:lnSpc>
                <a:spcPts val="1733"/>
              </a:lnSpc>
              <a:spcBef>
                <a:spcPts val="1467"/>
              </a:spcBef>
              <a:buClrTx/>
              <a:buSzTx/>
              <a:buFontTx/>
              <a:buNone/>
              <a:defRPr sz="1467">
                <a:latin typeface="Geller Text Bold"/>
                <a:ea typeface="Geller Text Bold"/>
                <a:cs typeface="Geller Text Bold"/>
                <a:sym typeface="Geller Text Bold"/>
              </a:defRPr>
            </a:lvl1pPr>
            <a:lvl2pPr marL="0" indent="0">
              <a:lnSpc>
                <a:spcPts val="1733"/>
              </a:lnSpc>
              <a:spcBef>
                <a:spcPts val="1467"/>
              </a:spcBef>
              <a:buClrTx/>
              <a:buSzTx/>
              <a:buFontTx/>
              <a:buNone/>
              <a:defRPr sz="1467">
                <a:latin typeface="Geller Text Bold"/>
                <a:ea typeface="Geller Text Bold"/>
                <a:cs typeface="Geller Text Bold"/>
                <a:sym typeface="Geller Text Bold"/>
              </a:defRPr>
            </a:lvl2pPr>
            <a:lvl3pPr>
              <a:lnSpc>
                <a:spcPts val="1733"/>
              </a:lnSpc>
              <a:spcBef>
                <a:spcPts val="1467"/>
              </a:spcBef>
              <a:buClrTx/>
              <a:buFontTx/>
              <a:defRPr sz="1467">
                <a:latin typeface="Geller Text Bold"/>
                <a:ea typeface="Geller Text Bold"/>
                <a:cs typeface="Geller Text Bold"/>
                <a:sym typeface="Geller Text Bold"/>
              </a:defRPr>
            </a:lvl3pPr>
            <a:lvl4pPr>
              <a:lnSpc>
                <a:spcPts val="1733"/>
              </a:lnSpc>
              <a:spcBef>
                <a:spcPts val="1467"/>
              </a:spcBef>
              <a:buClrTx/>
              <a:buFontTx/>
              <a:defRPr sz="1467">
                <a:latin typeface="Geller Text Bold"/>
                <a:ea typeface="Geller Text Bold"/>
                <a:cs typeface="Geller Text Bold"/>
                <a:sym typeface="Geller Text Bold"/>
              </a:defRPr>
            </a:lvl4pPr>
            <a:lvl5pPr>
              <a:lnSpc>
                <a:spcPts val="1733"/>
              </a:lnSpc>
              <a:spcBef>
                <a:spcPts val="1467"/>
              </a:spcBef>
              <a:buClrTx/>
              <a:buFontTx/>
              <a:defRPr sz="1467">
                <a:latin typeface="Geller Text Bold"/>
                <a:ea typeface="Geller Text Bold"/>
                <a:cs typeface="Geller Text Bold"/>
                <a:sym typeface="Geller Text Bold"/>
              </a:defRPr>
            </a:lvl5pPr>
          </a:lstStyle>
          <a:p>
            <a:r>
              <a:t>Body Level One</a:t>
            </a:r>
          </a:p>
          <a:p>
            <a:pPr lvl="1"/>
            <a:r>
              <a:t>Body Level Two</a:t>
            </a:r>
          </a:p>
          <a:p>
            <a:pPr lvl="2"/>
            <a:r>
              <a:t>Body Level Three</a:t>
            </a:r>
          </a:p>
          <a:p>
            <a:pPr lvl="3"/>
            <a:r>
              <a:t>Body Level Four</a:t>
            </a:r>
          </a:p>
          <a:p>
            <a:pPr lvl="4"/>
            <a:r>
              <a:t>Body Level Five</a:t>
            </a:r>
          </a:p>
        </p:txBody>
      </p:sp>
      <p:sp>
        <p:nvSpPr>
          <p:cNvPr id="945" name="TextBox 8"/>
          <p:cNvSpPr txBox="1"/>
          <p:nvPr/>
        </p:nvSpPr>
        <p:spPr>
          <a:xfrm>
            <a:off x="7143061" y="2025604"/>
            <a:ext cx="2175275"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5400" spc="-170">
                <a:solidFill>
                  <a:srgbClr val="FFFFFF"/>
                </a:solidFill>
                <a:latin typeface="Geller Headline"/>
                <a:ea typeface="Geller Headline"/>
                <a:cs typeface="Geller Headline"/>
                <a:sym typeface="Geller Headline"/>
              </a:defRPr>
            </a:lvl1pPr>
          </a:lstStyle>
          <a:p>
            <a:r>
              <a:rPr sz="7200"/>
              <a:t>Thank</a:t>
            </a:r>
          </a:p>
        </p:txBody>
      </p:sp>
      <p:sp>
        <p:nvSpPr>
          <p:cNvPr id="946" name="TextBox 9"/>
          <p:cNvSpPr txBox="1"/>
          <p:nvPr/>
        </p:nvSpPr>
        <p:spPr>
          <a:xfrm>
            <a:off x="7238779" y="2834117"/>
            <a:ext cx="2457404" cy="1969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9600" spc="-300">
                <a:solidFill>
                  <a:srgbClr val="FFFFFF"/>
                </a:solidFill>
                <a:latin typeface="Impact"/>
                <a:ea typeface="Impact"/>
                <a:cs typeface="Impact"/>
                <a:sym typeface="Impact"/>
              </a:defRPr>
            </a:lvl1pPr>
          </a:lstStyle>
          <a:p>
            <a:r>
              <a:rPr sz="12800"/>
              <a:t>YOU</a:t>
            </a:r>
          </a:p>
        </p:txBody>
      </p:sp>
      <p:pic>
        <p:nvPicPr>
          <p:cNvPr id="947" name="Picture 10" descr="Picture 10"/>
          <p:cNvPicPr>
            <a:picLocks noChangeAspect="1"/>
          </p:cNvPicPr>
          <p:nvPr/>
        </p:nvPicPr>
        <p:blipFill>
          <a:blip r:embed="rId2"/>
          <a:stretch>
            <a:fillRect/>
          </a:stretch>
        </p:blipFill>
        <p:spPr>
          <a:xfrm>
            <a:off x="366185" y="6124059"/>
            <a:ext cx="308865" cy="312931"/>
          </a:xfrm>
          <a:prstGeom prst="rect">
            <a:avLst/>
          </a:prstGeom>
          <a:ln w="12700">
            <a:miter lim="400000"/>
          </a:ln>
        </p:spPr>
      </p:pic>
      <p:pic>
        <p:nvPicPr>
          <p:cNvPr id="948" name="Picture 11" descr="Picture 11"/>
          <p:cNvPicPr>
            <a:picLocks noChangeAspect="1"/>
          </p:cNvPicPr>
          <p:nvPr/>
        </p:nvPicPr>
        <p:blipFill>
          <a:blip r:embed="rId3"/>
          <a:stretch>
            <a:fillRect/>
          </a:stretch>
        </p:blipFill>
        <p:spPr>
          <a:xfrm>
            <a:off x="789505" y="6124059"/>
            <a:ext cx="308867" cy="312931"/>
          </a:xfrm>
          <a:prstGeom prst="rect">
            <a:avLst/>
          </a:prstGeom>
          <a:ln w="12700">
            <a:miter lim="400000"/>
          </a:ln>
        </p:spPr>
      </p:pic>
      <p:pic>
        <p:nvPicPr>
          <p:cNvPr id="949" name="Picture 13" descr="Picture 13"/>
          <p:cNvPicPr>
            <a:picLocks noChangeAspect="1"/>
          </p:cNvPicPr>
          <p:nvPr/>
        </p:nvPicPr>
        <p:blipFill>
          <a:blip r:embed="rId4"/>
          <a:stretch>
            <a:fillRect/>
          </a:stretch>
        </p:blipFill>
        <p:spPr>
          <a:xfrm>
            <a:off x="1643590" y="6124059"/>
            <a:ext cx="308865" cy="312931"/>
          </a:xfrm>
          <a:prstGeom prst="rect">
            <a:avLst/>
          </a:prstGeom>
          <a:ln w="12700">
            <a:miter lim="400000"/>
          </a:ln>
        </p:spPr>
      </p:pic>
      <p:pic>
        <p:nvPicPr>
          <p:cNvPr id="950" name="Picture 15" descr="Picture 15"/>
          <p:cNvPicPr>
            <a:picLocks noChangeAspect="1"/>
          </p:cNvPicPr>
          <p:nvPr/>
        </p:nvPicPr>
        <p:blipFill>
          <a:blip r:embed="rId5"/>
          <a:stretch>
            <a:fillRect/>
          </a:stretch>
        </p:blipFill>
        <p:spPr>
          <a:xfrm>
            <a:off x="2482796" y="6124059"/>
            <a:ext cx="308867" cy="312931"/>
          </a:xfrm>
          <a:prstGeom prst="rect">
            <a:avLst/>
          </a:prstGeom>
          <a:ln w="12700">
            <a:miter lim="400000"/>
          </a:ln>
        </p:spPr>
      </p:pic>
      <p:pic>
        <p:nvPicPr>
          <p:cNvPr id="951" name="Picture 16" descr="Picture 16"/>
          <p:cNvPicPr>
            <a:picLocks noChangeAspect="1"/>
          </p:cNvPicPr>
          <p:nvPr/>
        </p:nvPicPr>
        <p:blipFill>
          <a:blip r:embed="rId6"/>
          <a:stretch>
            <a:fillRect/>
          </a:stretch>
        </p:blipFill>
        <p:spPr>
          <a:xfrm>
            <a:off x="1212828" y="6124059"/>
            <a:ext cx="308867" cy="312931"/>
          </a:xfrm>
          <a:prstGeom prst="rect">
            <a:avLst/>
          </a:prstGeom>
          <a:ln w="12700">
            <a:miter lim="400000"/>
          </a:ln>
        </p:spPr>
      </p:pic>
      <p:pic>
        <p:nvPicPr>
          <p:cNvPr id="952" name="Picture 17" descr="Picture 17"/>
          <p:cNvPicPr>
            <a:picLocks noChangeAspect="1"/>
          </p:cNvPicPr>
          <p:nvPr/>
        </p:nvPicPr>
        <p:blipFill>
          <a:blip r:embed="rId4"/>
          <a:stretch>
            <a:fillRect/>
          </a:stretch>
        </p:blipFill>
        <p:spPr>
          <a:xfrm>
            <a:off x="1636149" y="6124059"/>
            <a:ext cx="308867" cy="312931"/>
          </a:xfrm>
          <a:prstGeom prst="rect">
            <a:avLst/>
          </a:prstGeom>
          <a:ln w="12700">
            <a:miter lim="400000"/>
          </a:ln>
        </p:spPr>
      </p:pic>
      <p:pic>
        <p:nvPicPr>
          <p:cNvPr id="953" name="Picture 18" descr="Picture 18"/>
          <p:cNvPicPr>
            <a:picLocks noChangeAspect="1"/>
          </p:cNvPicPr>
          <p:nvPr/>
        </p:nvPicPr>
        <p:blipFill>
          <a:blip r:embed="rId7"/>
          <a:stretch>
            <a:fillRect/>
          </a:stretch>
        </p:blipFill>
        <p:spPr>
          <a:xfrm>
            <a:off x="2059476" y="6124059"/>
            <a:ext cx="308865" cy="312931"/>
          </a:xfrm>
          <a:prstGeom prst="rect">
            <a:avLst/>
          </a:prstGeom>
          <a:ln w="12700">
            <a:miter lim="400000"/>
          </a:ln>
        </p:spPr>
      </p:pic>
      <p:pic>
        <p:nvPicPr>
          <p:cNvPr id="954" name="Picture 1" descr="Picture 1"/>
          <p:cNvPicPr>
            <a:picLocks noChangeAspect="1"/>
          </p:cNvPicPr>
          <p:nvPr/>
        </p:nvPicPr>
        <p:blipFill>
          <a:blip r:embed="rId8"/>
          <a:stretch>
            <a:fillRect/>
          </a:stretch>
        </p:blipFill>
        <p:spPr>
          <a:xfrm>
            <a:off x="361951" y="421705"/>
            <a:ext cx="1296000" cy="750577"/>
          </a:xfrm>
          <a:prstGeom prst="rect">
            <a:avLst/>
          </a:prstGeom>
          <a:ln w="12700">
            <a:miter lim="400000"/>
          </a:ln>
        </p:spPr>
      </p:pic>
      <p:sp>
        <p:nvSpPr>
          <p:cNvPr id="9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9971428"/>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hank YOU Blue">
    <p:spTree>
      <p:nvGrpSpPr>
        <p:cNvPr id="1" name=""/>
        <p:cNvGrpSpPr/>
        <p:nvPr/>
      </p:nvGrpSpPr>
      <p:grpSpPr>
        <a:xfrm>
          <a:off x="0" y="0"/>
          <a:ext cx="0" cy="0"/>
          <a:chOff x="0" y="0"/>
          <a:chExt cx="0" cy="0"/>
        </a:xfrm>
      </p:grpSpPr>
      <p:sp>
        <p:nvSpPr>
          <p:cNvPr id="962" name="Rectangle 12"/>
          <p:cNvSpPr/>
          <p:nvPr/>
        </p:nvSpPr>
        <p:spPr>
          <a:xfrm>
            <a:off x="5067759" y="425985"/>
            <a:ext cx="6698256" cy="5993176"/>
          </a:xfrm>
          <a:prstGeom prst="rect">
            <a:avLst/>
          </a:prstGeom>
          <a:solidFill>
            <a:schemeClr val="accent5"/>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963" name="Body Level One…"/>
          <p:cNvSpPr txBox="1">
            <a:spLocks noGrp="1"/>
          </p:cNvSpPr>
          <p:nvPr>
            <p:ph type="body" sz="quarter" idx="1"/>
          </p:nvPr>
        </p:nvSpPr>
        <p:spPr>
          <a:xfrm>
            <a:off x="361951" y="1580816"/>
            <a:ext cx="3105399" cy="4254672"/>
          </a:xfrm>
          <a:prstGeom prst="rect">
            <a:avLst/>
          </a:prstGeom>
        </p:spPr>
        <p:txBody>
          <a:bodyPr/>
          <a:lstStyle>
            <a:lvl1pPr marL="0" indent="0">
              <a:lnSpc>
                <a:spcPts val="1733"/>
              </a:lnSpc>
              <a:spcBef>
                <a:spcPts val="1467"/>
              </a:spcBef>
              <a:buClrTx/>
              <a:buSzTx/>
              <a:buFontTx/>
              <a:buNone/>
              <a:defRPr sz="1467">
                <a:latin typeface="Geller Text Bold"/>
                <a:ea typeface="Geller Text Bold"/>
                <a:cs typeface="Geller Text Bold"/>
                <a:sym typeface="Geller Text Bold"/>
              </a:defRPr>
            </a:lvl1pPr>
            <a:lvl2pPr marL="0" indent="0">
              <a:lnSpc>
                <a:spcPts val="1733"/>
              </a:lnSpc>
              <a:spcBef>
                <a:spcPts val="1467"/>
              </a:spcBef>
              <a:buClrTx/>
              <a:buSzTx/>
              <a:buFontTx/>
              <a:buNone/>
              <a:defRPr sz="1467">
                <a:latin typeface="Geller Text Bold"/>
                <a:ea typeface="Geller Text Bold"/>
                <a:cs typeface="Geller Text Bold"/>
                <a:sym typeface="Geller Text Bold"/>
              </a:defRPr>
            </a:lvl2pPr>
            <a:lvl3pPr>
              <a:lnSpc>
                <a:spcPts val="1733"/>
              </a:lnSpc>
              <a:spcBef>
                <a:spcPts val="1467"/>
              </a:spcBef>
              <a:buClrTx/>
              <a:buFontTx/>
              <a:defRPr sz="1467">
                <a:latin typeface="Geller Text Bold"/>
                <a:ea typeface="Geller Text Bold"/>
                <a:cs typeface="Geller Text Bold"/>
                <a:sym typeface="Geller Text Bold"/>
              </a:defRPr>
            </a:lvl3pPr>
            <a:lvl4pPr>
              <a:lnSpc>
                <a:spcPts val="1733"/>
              </a:lnSpc>
              <a:spcBef>
                <a:spcPts val="1467"/>
              </a:spcBef>
              <a:buClrTx/>
              <a:buFontTx/>
              <a:defRPr sz="1467">
                <a:latin typeface="Geller Text Bold"/>
                <a:ea typeface="Geller Text Bold"/>
                <a:cs typeface="Geller Text Bold"/>
                <a:sym typeface="Geller Text Bold"/>
              </a:defRPr>
            </a:lvl4pPr>
            <a:lvl5pPr>
              <a:lnSpc>
                <a:spcPts val="1733"/>
              </a:lnSpc>
              <a:spcBef>
                <a:spcPts val="1467"/>
              </a:spcBef>
              <a:buClrTx/>
              <a:buFontTx/>
              <a:defRPr sz="1467">
                <a:latin typeface="Geller Text Bold"/>
                <a:ea typeface="Geller Text Bold"/>
                <a:cs typeface="Geller Text Bold"/>
                <a:sym typeface="Geller Text Bold"/>
              </a:defRPr>
            </a:lvl5pPr>
          </a:lstStyle>
          <a:p>
            <a:r>
              <a:t>Body Level One</a:t>
            </a:r>
          </a:p>
          <a:p>
            <a:pPr lvl="1"/>
            <a:r>
              <a:t>Body Level Two</a:t>
            </a:r>
          </a:p>
          <a:p>
            <a:pPr lvl="2"/>
            <a:r>
              <a:t>Body Level Three</a:t>
            </a:r>
          </a:p>
          <a:p>
            <a:pPr lvl="3"/>
            <a:r>
              <a:t>Body Level Four</a:t>
            </a:r>
          </a:p>
          <a:p>
            <a:pPr lvl="4"/>
            <a:r>
              <a:t>Body Level Five</a:t>
            </a:r>
          </a:p>
        </p:txBody>
      </p:sp>
      <p:sp>
        <p:nvSpPr>
          <p:cNvPr id="964" name="TextBox 8"/>
          <p:cNvSpPr txBox="1"/>
          <p:nvPr/>
        </p:nvSpPr>
        <p:spPr>
          <a:xfrm>
            <a:off x="7143061" y="2025604"/>
            <a:ext cx="2175275"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5400" spc="-170">
                <a:solidFill>
                  <a:srgbClr val="FFFFFF"/>
                </a:solidFill>
                <a:latin typeface="Geller Headline"/>
                <a:ea typeface="Geller Headline"/>
                <a:cs typeface="Geller Headline"/>
                <a:sym typeface="Geller Headline"/>
              </a:defRPr>
            </a:lvl1pPr>
          </a:lstStyle>
          <a:p>
            <a:r>
              <a:rPr sz="7200"/>
              <a:t>Thank</a:t>
            </a:r>
          </a:p>
        </p:txBody>
      </p:sp>
      <p:sp>
        <p:nvSpPr>
          <p:cNvPr id="965" name="TextBox 9"/>
          <p:cNvSpPr txBox="1"/>
          <p:nvPr/>
        </p:nvSpPr>
        <p:spPr>
          <a:xfrm>
            <a:off x="7238779" y="2834117"/>
            <a:ext cx="2457404" cy="1969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9600" spc="-300">
                <a:solidFill>
                  <a:srgbClr val="FFFFFF"/>
                </a:solidFill>
                <a:latin typeface="Impact"/>
                <a:ea typeface="Impact"/>
                <a:cs typeface="Impact"/>
                <a:sym typeface="Impact"/>
              </a:defRPr>
            </a:lvl1pPr>
          </a:lstStyle>
          <a:p>
            <a:r>
              <a:rPr sz="12800"/>
              <a:t>YOU</a:t>
            </a:r>
          </a:p>
        </p:txBody>
      </p:sp>
      <p:pic>
        <p:nvPicPr>
          <p:cNvPr id="966" name="Picture 10" descr="Picture 10"/>
          <p:cNvPicPr>
            <a:picLocks noChangeAspect="1"/>
          </p:cNvPicPr>
          <p:nvPr/>
        </p:nvPicPr>
        <p:blipFill>
          <a:blip r:embed="rId2"/>
          <a:stretch>
            <a:fillRect/>
          </a:stretch>
        </p:blipFill>
        <p:spPr>
          <a:xfrm>
            <a:off x="366185" y="6124059"/>
            <a:ext cx="308865" cy="312931"/>
          </a:xfrm>
          <a:prstGeom prst="rect">
            <a:avLst/>
          </a:prstGeom>
          <a:ln w="12700">
            <a:miter lim="400000"/>
          </a:ln>
        </p:spPr>
      </p:pic>
      <p:pic>
        <p:nvPicPr>
          <p:cNvPr id="967" name="Picture 11" descr="Picture 11"/>
          <p:cNvPicPr>
            <a:picLocks noChangeAspect="1"/>
          </p:cNvPicPr>
          <p:nvPr/>
        </p:nvPicPr>
        <p:blipFill>
          <a:blip r:embed="rId3"/>
          <a:stretch>
            <a:fillRect/>
          </a:stretch>
        </p:blipFill>
        <p:spPr>
          <a:xfrm>
            <a:off x="789505" y="6124059"/>
            <a:ext cx="308867" cy="312931"/>
          </a:xfrm>
          <a:prstGeom prst="rect">
            <a:avLst/>
          </a:prstGeom>
          <a:ln w="12700">
            <a:miter lim="400000"/>
          </a:ln>
        </p:spPr>
      </p:pic>
      <p:pic>
        <p:nvPicPr>
          <p:cNvPr id="968" name="Picture 13" descr="Picture 13"/>
          <p:cNvPicPr>
            <a:picLocks noChangeAspect="1"/>
          </p:cNvPicPr>
          <p:nvPr/>
        </p:nvPicPr>
        <p:blipFill>
          <a:blip r:embed="rId4"/>
          <a:stretch>
            <a:fillRect/>
          </a:stretch>
        </p:blipFill>
        <p:spPr>
          <a:xfrm>
            <a:off x="1643590" y="6124059"/>
            <a:ext cx="308865" cy="312931"/>
          </a:xfrm>
          <a:prstGeom prst="rect">
            <a:avLst/>
          </a:prstGeom>
          <a:ln w="12700">
            <a:miter lim="400000"/>
          </a:ln>
        </p:spPr>
      </p:pic>
      <p:pic>
        <p:nvPicPr>
          <p:cNvPr id="969" name="Picture 15" descr="Picture 15"/>
          <p:cNvPicPr>
            <a:picLocks noChangeAspect="1"/>
          </p:cNvPicPr>
          <p:nvPr/>
        </p:nvPicPr>
        <p:blipFill>
          <a:blip r:embed="rId5"/>
          <a:stretch>
            <a:fillRect/>
          </a:stretch>
        </p:blipFill>
        <p:spPr>
          <a:xfrm>
            <a:off x="2482796" y="6124059"/>
            <a:ext cx="308867" cy="312931"/>
          </a:xfrm>
          <a:prstGeom prst="rect">
            <a:avLst/>
          </a:prstGeom>
          <a:ln w="12700">
            <a:miter lim="400000"/>
          </a:ln>
        </p:spPr>
      </p:pic>
      <p:pic>
        <p:nvPicPr>
          <p:cNvPr id="970" name="Picture 16" descr="Picture 16"/>
          <p:cNvPicPr>
            <a:picLocks noChangeAspect="1"/>
          </p:cNvPicPr>
          <p:nvPr/>
        </p:nvPicPr>
        <p:blipFill>
          <a:blip r:embed="rId6"/>
          <a:stretch>
            <a:fillRect/>
          </a:stretch>
        </p:blipFill>
        <p:spPr>
          <a:xfrm>
            <a:off x="1212828" y="6124059"/>
            <a:ext cx="308867" cy="312931"/>
          </a:xfrm>
          <a:prstGeom prst="rect">
            <a:avLst/>
          </a:prstGeom>
          <a:ln w="12700">
            <a:miter lim="400000"/>
          </a:ln>
        </p:spPr>
      </p:pic>
      <p:pic>
        <p:nvPicPr>
          <p:cNvPr id="971" name="Picture 17" descr="Picture 17"/>
          <p:cNvPicPr>
            <a:picLocks noChangeAspect="1"/>
          </p:cNvPicPr>
          <p:nvPr/>
        </p:nvPicPr>
        <p:blipFill>
          <a:blip r:embed="rId4"/>
          <a:stretch>
            <a:fillRect/>
          </a:stretch>
        </p:blipFill>
        <p:spPr>
          <a:xfrm>
            <a:off x="1636149" y="6124059"/>
            <a:ext cx="308867" cy="312931"/>
          </a:xfrm>
          <a:prstGeom prst="rect">
            <a:avLst/>
          </a:prstGeom>
          <a:ln w="12700">
            <a:miter lim="400000"/>
          </a:ln>
        </p:spPr>
      </p:pic>
      <p:pic>
        <p:nvPicPr>
          <p:cNvPr id="972" name="Picture 18" descr="Picture 18"/>
          <p:cNvPicPr>
            <a:picLocks noChangeAspect="1"/>
          </p:cNvPicPr>
          <p:nvPr/>
        </p:nvPicPr>
        <p:blipFill>
          <a:blip r:embed="rId7"/>
          <a:stretch>
            <a:fillRect/>
          </a:stretch>
        </p:blipFill>
        <p:spPr>
          <a:xfrm>
            <a:off x="2059476" y="6124059"/>
            <a:ext cx="308865" cy="312931"/>
          </a:xfrm>
          <a:prstGeom prst="rect">
            <a:avLst/>
          </a:prstGeom>
          <a:ln w="12700">
            <a:miter lim="400000"/>
          </a:ln>
        </p:spPr>
      </p:pic>
      <p:pic>
        <p:nvPicPr>
          <p:cNvPr id="973" name="Picture 1" descr="Picture 1"/>
          <p:cNvPicPr>
            <a:picLocks noChangeAspect="1"/>
          </p:cNvPicPr>
          <p:nvPr/>
        </p:nvPicPr>
        <p:blipFill>
          <a:blip r:embed="rId8"/>
          <a:stretch>
            <a:fillRect/>
          </a:stretch>
        </p:blipFill>
        <p:spPr>
          <a:xfrm>
            <a:off x="361951" y="421705"/>
            <a:ext cx="1296000" cy="750577"/>
          </a:xfrm>
          <a:prstGeom prst="rect">
            <a:avLst/>
          </a:prstGeom>
          <a:ln w="12700">
            <a:miter lim="400000"/>
          </a:ln>
        </p:spPr>
      </p:pic>
      <p:sp>
        <p:nvSpPr>
          <p:cNvPr id="9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68190034"/>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Thank YOU Orange">
    <p:spTree>
      <p:nvGrpSpPr>
        <p:cNvPr id="1" name=""/>
        <p:cNvGrpSpPr/>
        <p:nvPr/>
      </p:nvGrpSpPr>
      <p:grpSpPr>
        <a:xfrm>
          <a:off x="0" y="0"/>
          <a:ext cx="0" cy="0"/>
          <a:chOff x="0" y="0"/>
          <a:chExt cx="0" cy="0"/>
        </a:xfrm>
      </p:grpSpPr>
      <p:sp>
        <p:nvSpPr>
          <p:cNvPr id="981" name="Rectangle 12"/>
          <p:cNvSpPr/>
          <p:nvPr/>
        </p:nvSpPr>
        <p:spPr>
          <a:xfrm>
            <a:off x="5067759" y="425985"/>
            <a:ext cx="6698256" cy="5993176"/>
          </a:xfrm>
          <a:prstGeom prst="rect">
            <a:avLst/>
          </a:prstGeom>
          <a:solidFill>
            <a:schemeClr val="accent6"/>
          </a:solidFill>
          <a:ln w="12700">
            <a:miter lim="400000"/>
          </a:ln>
        </p:spPr>
        <p:txBody>
          <a:bodyPr lIns="60957" tIns="60957" rIns="60957" bIns="60957" anchor="ctr"/>
          <a:lstStyle/>
          <a:p>
            <a:pPr algn="ctr">
              <a:defRPr>
                <a:solidFill>
                  <a:srgbClr val="FFFFFF"/>
                </a:solidFill>
                <a:latin typeface="+mj-lt"/>
                <a:ea typeface="+mj-ea"/>
                <a:cs typeface="+mj-cs"/>
                <a:sym typeface="Geller Text Regular"/>
              </a:defRPr>
            </a:pPr>
            <a:endParaRPr sz="2400"/>
          </a:p>
        </p:txBody>
      </p:sp>
      <p:sp>
        <p:nvSpPr>
          <p:cNvPr id="982" name="Body Level One…"/>
          <p:cNvSpPr txBox="1">
            <a:spLocks noGrp="1"/>
          </p:cNvSpPr>
          <p:nvPr>
            <p:ph type="body" sz="quarter" idx="1"/>
          </p:nvPr>
        </p:nvSpPr>
        <p:spPr>
          <a:xfrm>
            <a:off x="361951" y="1580816"/>
            <a:ext cx="3105399" cy="4254672"/>
          </a:xfrm>
          <a:prstGeom prst="rect">
            <a:avLst/>
          </a:prstGeom>
        </p:spPr>
        <p:txBody>
          <a:bodyPr/>
          <a:lstStyle>
            <a:lvl1pPr marL="0" indent="0">
              <a:lnSpc>
                <a:spcPts val="1733"/>
              </a:lnSpc>
              <a:spcBef>
                <a:spcPts val="1467"/>
              </a:spcBef>
              <a:buClrTx/>
              <a:buSzTx/>
              <a:buFontTx/>
              <a:buNone/>
              <a:defRPr sz="1467">
                <a:latin typeface="Geller Text Bold"/>
                <a:ea typeface="Geller Text Bold"/>
                <a:cs typeface="Geller Text Bold"/>
                <a:sym typeface="Geller Text Bold"/>
              </a:defRPr>
            </a:lvl1pPr>
            <a:lvl2pPr marL="0" indent="0">
              <a:lnSpc>
                <a:spcPts val="1733"/>
              </a:lnSpc>
              <a:spcBef>
                <a:spcPts val="1467"/>
              </a:spcBef>
              <a:buClrTx/>
              <a:buSzTx/>
              <a:buFontTx/>
              <a:buNone/>
              <a:defRPr sz="1467">
                <a:latin typeface="Geller Text Bold"/>
                <a:ea typeface="Geller Text Bold"/>
                <a:cs typeface="Geller Text Bold"/>
                <a:sym typeface="Geller Text Bold"/>
              </a:defRPr>
            </a:lvl2pPr>
            <a:lvl3pPr>
              <a:lnSpc>
                <a:spcPts val="1733"/>
              </a:lnSpc>
              <a:spcBef>
                <a:spcPts val="1467"/>
              </a:spcBef>
              <a:buClrTx/>
              <a:buFontTx/>
              <a:defRPr sz="1467">
                <a:latin typeface="Geller Text Bold"/>
                <a:ea typeface="Geller Text Bold"/>
                <a:cs typeface="Geller Text Bold"/>
                <a:sym typeface="Geller Text Bold"/>
              </a:defRPr>
            </a:lvl3pPr>
            <a:lvl4pPr>
              <a:lnSpc>
                <a:spcPts val="1733"/>
              </a:lnSpc>
              <a:spcBef>
                <a:spcPts val="1467"/>
              </a:spcBef>
              <a:buClrTx/>
              <a:buFontTx/>
              <a:defRPr sz="1467">
                <a:latin typeface="Geller Text Bold"/>
                <a:ea typeface="Geller Text Bold"/>
                <a:cs typeface="Geller Text Bold"/>
                <a:sym typeface="Geller Text Bold"/>
              </a:defRPr>
            </a:lvl4pPr>
            <a:lvl5pPr>
              <a:lnSpc>
                <a:spcPts val="1733"/>
              </a:lnSpc>
              <a:spcBef>
                <a:spcPts val="1467"/>
              </a:spcBef>
              <a:buClrTx/>
              <a:buFontTx/>
              <a:defRPr sz="1467">
                <a:latin typeface="Geller Text Bold"/>
                <a:ea typeface="Geller Text Bold"/>
                <a:cs typeface="Geller Text Bold"/>
                <a:sym typeface="Geller Text Bold"/>
              </a:defRPr>
            </a:lvl5pPr>
          </a:lstStyle>
          <a:p>
            <a:r>
              <a:t>Body Level One</a:t>
            </a:r>
          </a:p>
          <a:p>
            <a:pPr lvl="1"/>
            <a:r>
              <a:t>Body Level Two</a:t>
            </a:r>
          </a:p>
          <a:p>
            <a:pPr lvl="2"/>
            <a:r>
              <a:t>Body Level Three</a:t>
            </a:r>
          </a:p>
          <a:p>
            <a:pPr lvl="3"/>
            <a:r>
              <a:t>Body Level Four</a:t>
            </a:r>
          </a:p>
          <a:p>
            <a:pPr lvl="4"/>
            <a:r>
              <a:t>Body Level Five</a:t>
            </a:r>
          </a:p>
        </p:txBody>
      </p:sp>
      <p:sp>
        <p:nvSpPr>
          <p:cNvPr id="983" name="TextBox 8"/>
          <p:cNvSpPr txBox="1"/>
          <p:nvPr/>
        </p:nvSpPr>
        <p:spPr>
          <a:xfrm>
            <a:off x="7143061" y="2025604"/>
            <a:ext cx="2175275"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5400" spc="-170">
                <a:solidFill>
                  <a:srgbClr val="FFFFFF"/>
                </a:solidFill>
                <a:latin typeface="Geller Headline"/>
                <a:ea typeface="Geller Headline"/>
                <a:cs typeface="Geller Headline"/>
                <a:sym typeface="Geller Headline"/>
              </a:defRPr>
            </a:lvl1pPr>
          </a:lstStyle>
          <a:p>
            <a:r>
              <a:rPr sz="7200"/>
              <a:t>Thank</a:t>
            </a:r>
          </a:p>
        </p:txBody>
      </p:sp>
      <p:sp>
        <p:nvSpPr>
          <p:cNvPr id="984" name="TextBox 9"/>
          <p:cNvSpPr txBox="1"/>
          <p:nvPr/>
        </p:nvSpPr>
        <p:spPr>
          <a:xfrm>
            <a:off x="7238779" y="2834117"/>
            <a:ext cx="2457404" cy="1969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9600" spc="-300">
                <a:solidFill>
                  <a:srgbClr val="FFFFFF"/>
                </a:solidFill>
                <a:latin typeface="Impact"/>
                <a:ea typeface="Impact"/>
                <a:cs typeface="Impact"/>
                <a:sym typeface="Impact"/>
              </a:defRPr>
            </a:lvl1pPr>
          </a:lstStyle>
          <a:p>
            <a:r>
              <a:rPr sz="12800"/>
              <a:t>YOU</a:t>
            </a:r>
          </a:p>
        </p:txBody>
      </p:sp>
      <p:pic>
        <p:nvPicPr>
          <p:cNvPr id="985" name="Picture 10" descr="Picture 10"/>
          <p:cNvPicPr>
            <a:picLocks noChangeAspect="1"/>
          </p:cNvPicPr>
          <p:nvPr/>
        </p:nvPicPr>
        <p:blipFill>
          <a:blip r:embed="rId2"/>
          <a:stretch>
            <a:fillRect/>
          </a:stretch>
        </p:blipFill>
        <p:spPr>
          <a:xfrm>
            <a:off x="366185" y="6124059"/>
            <a:ext cx="308865" cy="312931"/>
          </a:xfrm>
          <a:prstGeom prst="rect">
            <a:avLst/>
          </a:prstGeom>
          <a:ln w="12700">
            <a:miter lim="400000"/>
          </a:ln>
        </p:spPr>
      </p:pic>
      <p:pic>
        <p:nvPicPr>
          <p:cNvPr id="986" name="Picture 11" descr="Picture 11"/>
          <p:cNvPicPr>
            <a:picLocks noChangeAspect="1"/>
          </p:cNvPicPr>
          <p:nvPr/>
        </p:nvPicPr>
        <p:blipFill>
          <a:blip r:embed="rId3"/>
          <a:stretch>
            <a:fillRect/>
          </a:stretch>
        </p:blipFill>
        <p:spPr>
          <a:xfrm>
            <a:off x="789505" y="6124059"/>
            <a:ext cx="308867" cy="312931"/>
          </a:xfrm>
          <a:prstGeom prst="rect">
            <a:avLst/>
          </a:prstGeom>
          <a:ln w="12700">
            <a:miter lim="400000"/>
          </a:ln>
        </p:spPr>
      </p:pic>
      <p:pic>
        <p:nvPicPr>
          <p:cNvPr id="987" name="Picture 13" descr="Picture 13"/>
          <p:cNvPicPr>
            <a:picLocks noChangeAspect="1"/>
          </p:cNvPicPr>
          <p:nvPr/>
        </p:nvPicPr>
        <p:blipFill>
          <a:blip r:embed="rId4"/>
          <a:stretch>
            <a:fillRect/>
          </a:stretch>
        </p:blipFill>
        <p:spPr>
          <a:xfrm>
            <a:off x="1643590" y="6124059"/>
            <a:ext cx="308865" cy="312931"/>
          </a:xfrm>
          <a:prstGeom prst="rect">
            <a:avLst/>
          </a:prstGeom>
          <a:ln w="12700">
            <a:miter lim="400000"/>
          </a:ln>
        </p:spPr>
      </p:pic>
      <p:pic>
        <p:nvPicPr>
          <p:cNvPr id="988" name="Picture 15" descr="Picture 15"/>
          <p:cNvPicPr>
            <a:picLocks noChangeAspect="1"/>
          </p:cNvPicPr>
          <p:nvPr/>
        </p:nvPicPr>
        <p:blipFill>
          <a:blip r:embed="rId5"/>
          <a:stretch>
            <a:fillRect/>
          </a:stretch>
        </p:blipFill>
        <p:spPr>
          <a:xfrm>
            <a:off x="2482796" y="6124059"/>
            <a:ext cx="308867" cy="312931"/>
          </a:xfrm>
          <a:prstGeom prst="rect">
            <a:avLst/>
          </a:prstGeom>
          <a:ln w="12700">
            <a:miter lim="400000"/>
          </a:ln>
        </p:spPr>
      </p:pic>
      <p:pic>
        <p:nvPicPr>
          <p:cNvPr id="989" name="Picture 16" descr="Picture 16"/>
          <p:cNvPicPr>
            <a:picLocks noChangeAspect="1"/>
          </p:cNvPicPr>
          <p:nvPr/>
        </p:nvPicPr>
        <p:blipFill>
          <a:blip r:embed="rId6"/>
          <a:stretch>
            <a:fillRect/>
          </a:stretch>
        </p:blipFill>
        <p:spPr>
          <a:xfrm>
            <a:off x="1212828" y="6124059"/>
            <a:ext cx="308867" cy="312931"/>
          </a:xfrm>
          <a:prstGeom prst="rect">
            <a:avLst/>
          </a:prstGeom>
          <a:ln w="12700">
            <a:miter lim="400000"/>
          </a:ln>
        </p:spPr>
      </p:pic>
      <p:pic>
        <p:nvPicPr>
          <p:cNvPr id="990" name="Picture 17" descr="Picture 17"/>
          <p:cNvPicPr>
            <a:picLocks noChangeAspect="1"/>
          </p:cNvPicPr>
          <p:nvPr/>
        </p:nvPicPr>
        <p:blipFill>
          <a:blip r:embed="rId4"/>
          <a:stretch>
            <a:fillRect/>
          </a:stretch>
        </p:blipFill>
        <p:spPr>
          <a:xfrm>
            <a:off x="1636149" y="6124059"/>
            <a:ext cx="308867" cy="312931"/>
          </a:xfrm>
          <a:prstGeom prst="rect">
            <a:avLst/>
          </a:prstGeom>
          <a:ln w="12700">
            <a:miter lim="400000"/>
          </a:ln>
        </p:spPr>
      </p:pic>
      <p:pic>
        <p:nvPicPr>
          <p:cNvPr id="991" name="Picture 18" descr="Picture 18"/>
          <p:cNvPicPr>
            <a:picLocks noChangeAspect="1"/>
          </p:cNvPicPr>
          <p:nvPr/>
        </p:nvPicPr>
        <p:blipFill>
          <a:blip r:embed="rId7"/>
          <a:stretch>
            <a:fillRect/>
          </a:stretch>
        </p:blipFill>
        <p:spPr>
          <a:xfrm>
            <a:off x="2059476" y="6124059"/>
            <a:ext cx="308865" cy="312931"/>
          </a:xfrm>
          <a:prstGeom prst="rect">
            <a:avLst/>
          </a:prstGeom>
          <a:ln w="12700">
            <a:miter lim="400000"/>
          </a:ln>
        </p:spPr>
      </p:pic>
      <p:pic>
        <p:nvPicPr>
          <p:cNvPr id="992" name="Picture 1" descr="Picture 1"/>
          <p:cNvPicPr>
            <a:picLocks noChangeAspect="1"/>
          </p:cNvPicPr>
          <p:nvPr/>
        </p:nvPicPr>
        <p:blipFill>
          <a:blip r:embed="rId8"/>
          <a:stretch>
            <a:fillRect/>
          </a:stretch>
        </p:blipFill>
        <p:spPr>
          <a:xfrm>
            <a:off x="361951" y="421705"/>
            <a:ext cx="1296000" cy="750577"/>
          </a:xfrm>
          <a:prstGeom prst="rect">
            <a:avLst/>
          </a:prstGeom>
          <a:ln w="12700">
            <a:miter lim="400000"/>
          </a:ln>
        </p:spPr>
      </p:pic>
      <p:sp>
        <p:nvSpPr>
          <p:cNvPr id="9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1046977"/>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000" name="Title Text"/>
          <p:cNvSpPr txBox="1">
            <a:spLocks noGrp="1"/>
          </p:cNvSpPr>
          <p:nvPr>
            <p:ph type="title"/>
          </p:nvPr>
        </p:nvSpPr>
        <p:spPr>
          <a:xfrm>
            <a:off x="357718" y="367322"/>
            <a:ext cx="10972801" cy="331303"/>
          </a:xfrm>
          <a:prstGeom prst="rect">
            <a:avLst/>
          </a:prstGeom>
        </p:spPr>
        <p:txBody>
          <a:bodyPr/>
          <a:lstStyle>
            <a:lvl1pPr>
              <a:defRPr sz="1867"/>
            </a:lvl1pPr>
          </a:lstStyle>
          <a:p>
            <a:r>
              <a:t>Title Text</a:t>
            </a:r>
          </a:p>
        </p:txBody>
      </p:sp>
      <p:sp>
        <p:nvSpPr>
          <p:cNvPr id="1001"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8420274"/>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8" name="Slide Number"/>
          <p:cNvSpPr txBox="1">
            <a:spLocks noGrp="1"/>
          </p:cNvSpPr>
          <p:nvPr>
            <p:ph type="sldNum" sz="quarter" idx="2"/>
          </p:nvPr>
        </p:nvSpPr>
        <p:spPr>
          <a:xfrm>
            <a:off x="429685" y="6209938"/>
            <a:ext cx="282129" cy="28732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094012"/>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Framed video / picture Yellow Border">
    <p:bg>
      <p:bgPr>
        <a:solidFill>
          <a:srgbClr val="FFA600"/>
        </a:solidFill>
        <a:effectLst/>
      </p:bgPr>
    </p:bg>
    <p:spTree>
      <p:nvGrpSpPr>
        <p:cNvPr id="1" name=""/>
        <p:cNvGrpSpPr/>
        <p:nvPr/>
      </p:nvGrpSpPr>
      <p:grpSpPr>
        <a:xfrm>
          <a:off x="0" y="0"/>
          <a:ext cx="0" cy="0"/>
          <a:chOff x="0" y="0"/>
          <a:chExt cx="0" cy="0"/>
        </a:xfrm>
      </p:grpSpPr>
      <p:sp>
        <p:nvSpPr>
          <p:cNvPr id="1015" name="Picture Placeholder 2"/>
          <p:cNvSpPr>
            <a:spLocks noGrp="1"/>
          </p:cNvSpPr>
          <p:nvPr>
            <p:ph type="pic" idx="13"/>
          </p:nvPr>
        </p:nvSpPr>
        <p:spPr>
          <a:xfrm>
            <a:off x="357718" y="355601"/>
            <a:ext cx="11474449" cy="6178551"/>
          </a:xfrm>
          <a:prstGeom prst="rect">
            <a:avLst/>
          </a:prstGeom>
        </p:spPr>
        <p:txBody>
          <a:bodyPr lIns="91439" tIns="45719" rIns="91439" bIns="45719">
            <a:noAutofit/>
          </a:bodyPr>
          <a:lstStyle/>
          <a:p>
            <a:endParaRPr/>
          </a:p>
        </p:txBody>
      </p:sp>
      <p:sp>
        <p:nvSpPr>
          <p:cNvPr id="10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090974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77" Type="http://schemas.openxmlformats.org/officeDocument/2006/relationships/slideLayout" Target="../slideLayouts/slideLayout88.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theme" Target="../theme/theme2.xml"/><Relationship Id="rId61" Type="http://schemas.openxmlformats.org/officeDocument/2006/relationships/slideLayout" Target="../slideLayouts/slideLayout72.xml"/><Relationship Id="rId82"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82C053-E6C5-F9B6-DAF0-D5975B293F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A5A2CC-7C88-3FE2-0A51-27F2CD4E19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B8135-DD6A-3021-3BE2-28A712D951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A1777-6709-4EC6-9CEC-CB33370DBD66}" type="datetimeFigureOut">
              <a:rPr lang="en-US" smtClean="0"/>
              <a:t>9/3/2023</a:t>
            </a:fld>
            <a:endParaRPr lang="en-US"/>
          </a:p>
        </p:txBody>
      </p:sp>
      <p:sp>
        <p:nvSpPr>
          <p:cNvPr id="5" name="Footer Placeholder 4">
            <a:extLst>
              <a:ext uri="{FF2B5EF4-FFF2-40B4-BE49-F238E27FC236}">
                <a16:creationId xmlns:a16="http://schemas.microsoft.com/office/drawing/2014/main" id="{D8970CF7-DF84-A78A-EBFA-30B1E0D003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13B96B-46C9-505F-5BD1-F94BFBFA92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E2BCA9-0A94-4AA2-B785-F6E781D66A92}" type="slidenum">
              <a:rPr lang="en-US" smtClean="0"/>
              <a:t>‹#›</a:t>
            </a:fld>
            <a:endParaRPr lang="en-US"/>
          </a:p>
        </p:txBody>
      </p:sp>
    </p:spTree>
    <p:extLst>
      <p:ext uri="{BB962C8B-B14F-4D97-AF65-F5344CB8AC3E}">
        <p14:creationId xmlns:p14="http://schemas.microsoft.com/office/powerpoint/2010/main" val="3524842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55650" y="737710"/>
            <a:ext cx="6374357" cy="624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3" name="Body Level One…"/>
          <p:cNvSpPr txBox="1">
            <a:spLocks noGrp="1"/>
          </p:cNvSpPr>
          <p:nvPr>
            <p:ph type="body" idx="1"/>
          </p:nvPr>
        </p:nvSpPr>
        <p:spPr>
          <a:xfrm>
            <a:off x="755650" y="1852082"/>
            <a:ext cx="9984068" cy="36724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737601" y="6069030"/>
            <a:ext cx="282129" cy="287323"/>
          </a:xfrm>
          <a:prstGeom prst="rect">
            <a:avLst/>
          </a:prstGeom>
          <a:ln w="12700">
            <a:miter lim="400000"/>
          </a:ln>
        </p:spPr>
        <p:txBody>
          <a:bodyPr wrap="none" lIns="0" tIns="0" rIns="0" bIns="0" anchor="b">
            <a:spAutoFit/>
          </a:bodyPr>
          <a:lstStyle>
            <a:lvl1pPr>
              <a:defRPr sz="1867">
                <a:latin typeface="+mj-lt"/>
                <a:ea typeface="+mj-ea"/>
                <a:cs typeface="+mj-cs"/>
                <a:sym typeface="Geller Text Regular"/>
              </a:defRPr>
            </a:lvl1pPr>
          </a:lstStyle>
          <a:p>
            <a:fld id="{86CB4B4D-7CA3-9044-876B-883B54F8677D}" type="slidenum">
              <a:t>‹#›</a:t>
            </a:fld>
            <a:endParaRPr/>
          </a:p>
        </p:txBody>
      </p:sp>
    </p:spTree>
    <p:extLst>
      <p:ext uri="{BB962C8B-B14F-4D97-AF65-F5344CB8AC3E}">
        <p14:creationId xmlns:p14="http://schemas.microsoft.com/office/powerpoint/2010/main" val="4100966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Lst>
  <p:transition spd="med"/>
  <p:txStyles>
    <p:titleStyle>
      <a:lvl1pPr marL="0" marR="0" indent="0" algn="l" defTabSz="1219170" rtl="0" latinLnBrk="0">
        <a:lnSpc>
          <a:spcPct val="100000"/>
        </a:lnSpc>
        <a:spcBef>
          <a:spcPts val="0"/>
        </a:spcBef>
        <a:spcAft>
          <a:spcPts val="0"/>
        </a:spcAft>
        <a:buClrTx/>
        <a:buSzTx/>
        <a:buFontTx/>
        <a:buNone/>
        <a:tabLst/>
        <a:defRPr sz="2667" b="0" i="0" u="none" strike="noStrike" cap="none" spc="0" baseline="0">
          <a:solidFill>
            <a:srgbClr val="3C3C3C"/>
          </a:solidFill>
          <a:uFillTx/>
          <a:latin typeface="Geller Headline"/>
          <a:ea typeface="Geller Headline"/>
          <a:cs typeface="Geller Headline"/>
          <a:sym typeface="Geller Headline"/>
        </a:defRPr>
      </a:lvl1pPr>
      <a:lvl2pPr marL="0" marR="0" indent="0" algn="l" defTabSz="1219170" rtl="0" latinLnBrk="0">
        <a:lnSpc>
          <a:spcPct val="100000"/>
        </a:lnSpc>
        <a:spcBef>
          <a:spcPts val="0"/>
        </a:spcBef>
        <a:spcAft>
          <a:spcPts val="0"/>
        </a:spcAft>
        <a:buClrTx/>
        <a:buSzTx/>
        <a:buFontTx/>
        <a:buNone/>
        <a:tabLst/>
        <a:defRPr sz="2667" b="0" i="0" u="none" strike="noStrike" cap="none" spc="0" baseline="0">
          <a:solidFill>
            <a:srgbClr val="3C3C3C"/>
          </a:solidFill>
          <a:uFillTx/>
          <a:latin typeface="Geller Headline"/>
          <a:ea typeface="Geller Headline"/>
          <a:cs typeface="Geller Headline"/>
          <a:sym typeface="Geller Headline"/>
        </a:defRPr>
      </a:lvl2pPr>
      <a:lvl3pPr marL="0" marR="0" indent="0" algn="l" defTabSz="1219170" rtl="0" latinLnBrk="0">
        <a:lnSpc>
          <a:spcPct val="100000"/>
        </a:lnSpc>
        <a:spcBef>
          <a:spcPts val="0"/>
        </a:spcBef>
        <a:spcAft>
          <a:spcPts val="0"/>
        </a:spcAft>
        <a:buClrTx/>
        <a:buSzTx/>
        <a:buFontTx/>
        <a:buNone/>
        <a:tabLst/>
        <a:defRPr sz="2667" b="0" i="0" u="none" strike="noStrike" cap="none" spc="0" baseline="0">
          <a:solidFill>
            <a:srgbClr val="3C3C3C"/>
          </a:solidFill>
          <a:uFillTx/>
          <a:latin typeface="Geller Headline"/>
          <a:ea typeface="Geller Headline"/>
          <a:cs typeface="Geller Headline"/>
          <a:sym typeface="Geller Headline"/>
        </a:defRPr>
      </a:lvl3pPr>
      <a:lvl4pPr marL="0" marR="0" indent="0" algn="l" defTabSz="1219170" rtl="0" latinLnBrk="0">
        <a:lnSpc>
          <a:spcPct val="100000"/>
        </a:lnSpc>
        <a:spcBef>
          <a:spcPts val="0"/>
        </a:spcBef>
        <a:spcAft>
          <a:spcPts val="0"/>
        </a:spcAft>
        <a:buClrTx/>
        <a:buSzTx/>
        <a:buFontTx/>
        <a:buNone/>
        <a:tabLst/>
        <a:defRPr sz="2667" b="0" i="0" u="none" strike="noStrike" cap="none" spc="0" baseline="0">
          <a:solidFill>
            <a:srgbClr val="3C3C3C"/>
          </a:solidFill>
          <a:uFillTx/>
          <a:latin typeface="Geller Headline"/>
          <a:ea typeface="Geller Headline"/>
          <a:cs typeface="Geller Headline"/>
          <a:sym typeface="Geller Headline"/>
        </a:defRPr>
      </a:lvl4pPr>
      <a:lvl5pPr marL="0" marR="0" indent="0" algn="l" defTabSz="1219170" rtl="0" latinLnBrk="0">
        <a:lnSpc>
          <a:spcPct val="100000"/>
        </a:lnSpc>
        <a:spcBef>
          <a:spcPts val="0"/>
        </a:spcBef>
        <a:spcAft>
          <a:spcPts val="0"/>
        </a:spcAft>
        <a:buClrTx/>
        <a:buSzTx/>
        <a:buFontTx/>
        <a:buNone/>
        <a:tabLst/>
        <a:defRPr sz="2667" b="0" i="0" u="none" strike="noStrike" cap="none" spc="0" baseline="0">
          <a:solidFill>
            <a:srgbClr val="3C3C3C"/>
          </a:solidFill>
          <a:uFillTx/>
          <a:latin typeface="Geller Headline"/>
          <a:ea typeface="Geller Headline"/>
          <a:cs typeface="Geller Headline"/>
          <a:sym typeface="Geller Headline"/>
        </a:defRPr>
      </a:lvl5pPr>
      <a:lvl6pPr marL="0" marR="0" indent="0" algn="l" defTabSz="1219170" rtl="0" latinLnBrk="0">
        <a:lnSpc>
          <a:spcPct val="100000"/>
        </a:lnSpc>
        <a:spcBef>
          <a:spcPts val="0"/>
        </a:spcBef>
        <a:spcAft>
          <a:spcPts val="0"/>
        </a:spcAft>
        <a:buClrTx/>
        <a:buSzTx/>
        <a:buFontTx/>
        <a:buNone/>
        <a:tabLst/>
        <a:defRPr sz="2667" b="0" i="0" u="none" strike="noStrike" cap="none" spc="0" baseline="0">
          <a:solidFill>
            <a:srgbClr val="3C3C3C"/>
          </a:solidFill>
          <a:uFillTx/>
          <a:latin typeface="Geller Headline"/>
          <a:ea typeface="Geller Headline"/>
          <a:cs typeface="Geller Headline"/>
          <a:sym typeface="Geller Headline"/>
        </a:defRPr>
      </a:lvl6pPr>
      <a:lvl7pPr marL="0" marR="0" indent="0" algn="l" defTabSz="1219170" rtl="0" latinLnBrk="0">
        <a:lnSpc>
          <a:spcPct val="100000"/>
        </a:lnSpc>
        <a:spcBef>
          <a:spcPts val="0"/>
        </a:spcBef>
        <a:spcAft>
          <a:spcPts val="0"/>
        </a:spcAft>
        <a:buClrTx/>
        <a:buSzTx/>
        <a:buFontTx/>
        <a:buNone/>
        <a:tabLst/>
        <a:defRPr sz="2667" b="0" i="0" u="none" strike="noStrike" cap="none" spc="0" baseline="0">
          <a:solidFill>
            <a:srgbClr val="3C3C3C"/>
          </a:solidFill>
          <a:uFillTx/>
          <a:latin typeface="Geller Headline"/>
          <a:ea typeface="Geller Headline"/>
          <a:cs typeface="Geller Headline"/>
          <a:sym typeface="Geller Headline"/>
        </a:defRPr>
      </a:lvl7pPr>
      <a:lvl8pPr marL="0" marR="0" indent="0" algn="l" defTabSz="1219170" rtl="0" latinLnBrk="0">
        <a:lnSpc>
          <a:spcPct val="100000"/>
        </a:lnSpc>
        <a:spcBef>
          <a:spcPts val="0"/>
        </a:spcBef>
        <a:spcAft>
          <a:spcPts val="0"/>
        </a:spcAft>
        <a:buClrTx/>
        <a:buSzTx/>
        <a:buFontTx/>
        <a:buNone/>
        <a:tabLst/>
        <a:defRPr sz="2667" b="0" i="0" u="none" strike="noStrike" cap="none" spc="0" baseline="0">
          <a:solidFill>
            <a:srgbClr val="3C3C3C"/>
          </a:solidFill>
          <a:uFillTx/>
          <a:latin typeface="Geller Headline"/>
          <a:ea typeface="Geller Headline"/>
          <a:cs typeface="Geller Headline"/>
          <a:sym typeface="Geller Headline"/>
        </a:defRPr>
      </a:lvl8pPr>
      <a:lvl9pPr marL="0" marR="0" indent="0" algn="l" defTabSz="1219170" rtl="0" latinLnBrk="0">
        <a:lnSpc>
          <a:spcPct val="100000"/>
        </a:lnSpc>
        <a:spcBef>
          <a:spcPts val="0"/>
        </a:spcBef>
        <a:spcAft>
          <a:spcPts val="0"/>
        </a:spcAft>
        <a:buClrTx/>
        <a:buSzTx/>
        <a:buFontTx/>
        <a:buNone/>
        <a:tabLst/>
        <a:defRPr sz="2667" b="0" i="0" u="none" strike="noStrike" cap="none" spc="0" baseline="0">
          <a:solidFill>
            <a:srgbClr val="3C3C3C"/>
          </a:solidFill>
          <a:uFillTx/>
          <a:latin typeface="Geller Headline"/>
          <a:ea typeface="Geller Headline"/>
          <a:cs typeface="Geller Headline"/>
          <a:sym typeface="Geller Headline"/>
        </a:defRPr>
      </a:lvl9pPr>
    </p:titleStyle>
    <p:bodyStyle>
      <a:lvl1pPr marL="357708" marR="0" indent="-357708" algn="l" defTabSz="1219170" rtl="0" latinLnBrk="0">
        <a:lnSpc>
          <a:spcPct val="100000"/>
        </a:lnSpc>
        <a:spcBef>
          <a:spcPts val="0"/>
        </a:spcBef>
        <a:spcAft>
          <a:spcPts val="0"/>
        </a:spcAft>
        <a:buClr>
          <a:srgbClr val="3C3C3C"/>
        </a:buClr>
        <a:buSzPct val="100000"/>
        <a:buFont typeface="Arial"/>
        <a:buChar char="•"/>
        <a:tabLst/>
        <a:defRPr sz="2667" b="0" i="0" u="none" strike="noStrike" cap="none" spc="25" baseline="0">
          <a:solidFill>
            <a:srgbClr val="3C3C3C"/>
          </a:solidFill>
          <a:uFillTx/>
          <a:latin typeface="+mj-lt"/>
          <a:ea typeface="+mj-ea"/>
          <a:cs typeface="+mj-cs"/>
          <a:sym typeface="Geller Text Regular"/>
        </a:defRPr>
      </a:lvl1pPr>
      <a:lvl2pPr marL="827361" marR="0" indent="-378639" algn="l" defTabSz="1219170" rtl="0" latinLnBrk="0">
        <a:lnSpc>
          <a:spcPct val="100000"/>
        </a:lnSpc>
        <a:spcBef>
          <a:spcPts val="0"/>
        </a:spcBef>
        <a:spcAft>
          <a:spcPts val="0"/>
        </a:spcAft>
        <a:buClr>
          <a:srgbClr val="3C3C3C"/>
        </a:buClr>
        <a:buSzPct val="100000"/>
        <a:buFont typeface="Arial"/>
        <a:buChar char="‒"/>
        <a:tabLst/>
        <a:defRPr sz="2667" b="0" i="0" u="none" strike="noStrike" cap="none" spc="25" baseline="0">
          <a:solidFill>
            <a:srgbClr val="3C3C3C"/>
          </a:solidFill>
          <a:uFillTx/>
          <a:latin typeface="+mj-lt"/>
          <a:ea typeface="+mj-ea"/>
          <a:cs typeface="+mj-cs"/>
          <a:sym typeface="Geller Text Regular"/>
        </a:defRPr>
      </a:lvl2pPr>
      <a:lvl3pPr marL="0" marR="0" indent="0" algn="l" defTabSz="1219170" rtl="0" latinLnBrk="0">
        <a:lnSpc>
          <a:spcPct val="100000"/>
        </a:lnSpc>
        <a:spcBef>
          <a:spcPts val="0"/>
        </a:spcBef>
        <a:spcAft>
          <a:spcPts val="0"/>
        </a:spcAft>
        <a:buClr>
          <a:srgbClr val="3C3C3C"/>
        </a:buClr>
        <a:buSzTx/>
        <a:buFont typeface="Arial"/>
        <a:buNone/>
        <a:tabLst/>
        <a:defRPr sz="2667" b="0" i="0" u="none" strike="noStrike" cap="none" spc="25" baseline="0">
          <a:solidFill>
            <a:srgbClr val="3C3C3C"/>
          </a:solidFill>
          <a:uFillTx/>
          <a:latin typeface="+mj-lt"/>
          <a:ea typeface="+mj-ea"/>
          <a:cs typeface="+mj-cs"/>
          <a:sym typeface="Geller Text Regular"/>
        </a:defRPr>
      </a:lvl3pPr>
      <a:lvl4pPr marL="0" marR="0" indent="0" algn="l" defTabSz="1219170" rtl="0" latinLnBrk="0">
        <a:lnSpc>
          <a:spcPct val="100000"/>
        </a:lnSpc>
        <a:spcBef>
          <a:spcPts val="0"/>
        </a:spcBef>
        <a:spcAft>
          <a:spcPts val="0"/>
        </a:spcAft>
        <a:buClr>
          <a:srgbClr val="3C3C3C"/>
        </a:buClr>
        <a:buSzTx/>
        <a:buFont typeface="Arial"/>
        <a:buNone/>
        <a:tabLst/>
        <a:defRPr sz="2667" b="0" i="0" u="none" strike="noStrike" cap="none" spc="25" baseline="0">
          <a:solidFill>
            <a:srgbClr val="3C3C3C"/>
          </a:solidFill>
          <a:uFillTx/>
          <a:latin typeface="+mj-lt"/>
          <a:ea typeface="+mj-ea"/>
          <a:cs typeface="+mj-cs"/>
          <a:sym typeface="Geller Text Regular"/>
        </a:defRPr>
      </a:lvl4pPr>
      <a:lvl5pPr marL="0" marR="0" indent="0" algn="l" defTabSz="1219170" rtl="0" latinLnBrk="0">
        <a:lnSpc>
          <a:spcPct val="100000"/>
        </a:lnSpc>
        <a:spcBef>
          <a:spcPts val="0"/>
        </a:spcBef>
        <a:spcAft>
          <a:spcPts val="0"/>
        </a:spcAft>
        <a:buClr>
          <a:srgbClr val="3C3C3C"/>
        </a:buClr>
        <a:buSzTx/>
        <a:buFont typeface="Arial"/>
        <a:buNone/>
        <a:tabLst/>
        <a:defRPr sz="2667" b="0" i="0" u="none" strike="noStrike" cap="none" spc="25" baseline="0">
          <a:solidFill>
            <a:srgbClr val="3C3C3C"/>
          </a:solidFill>
          <a:uFillTx/>
          <a:latin typeface="+mj-lt"/>
          <a:ea typeface="+mj-ea"/>
          <a:cs typeface="+mj-cs"/>
          <a:sym typeface="Geller Text Regular"/>
        </a:defRPr>
      </a:lvl5pPr>
      <a:lvl6pPr marL="3352716" marR="0" indent="-304792" algn="l" defTabSz="1219170" rtl="0" latinLnBrk="0">
        <a:lnSpc>
          <a:spcPct val="100000"/>
        </a:lnSpc>
        <a:spcBef>
          <a:spcPts val="0"/>
        </a:spcBef>
        <a:spcAft>
          <a:spcPts val="0"/>
        </a:spcAft>
        <a:buClr>
          <a:srgbClr val="3C3C3C"/>
        </a:buClr>
        <a:buSzPct val="100000"/>
        <a:buFont typeface="Arial"/>
        <a:buChar char="•"/>
        <a:tabLst/>
        <a:defRPr sz="2667" b="0" i="0" u="none" strike="noStrike" cap="none" spc="25" baseline="0">
          <a:solidFill>
            <a:srgbClr val="3C3C3C"/>
          </a:solidFill>
          <a:uFillTx/>
          <a:latin typeface="+mj-lt"/>
          <a:ea typeface="+mj-ea"/>
          <a:cs typeface="+mj-cs"/>
          <a:sym typeface="Geller Text Regular"/>
        </a:defRPr>
      </a:lvl6pPr>
      <a:lvl7pPr marL="3962301" marR="0" indent="-304792" algn="l" defTabSz="1219170" rtl="0" latinLnBrk="0">
        <a:lnSpc>
          <a:spcPct val="100000"/>
        </a:lnSpc>
        <a:spcBef>
          <a:spcPts val="0"/>
        </a:spcBef>
        <a:spcAft>
          <a:spcPts val="0"/>
        </a:spcAft>
        <a:buClr>
          <a:srgbClr val="3C3C3C"/>
        </a:buClr>
        <a:buSzPct val="100000"/>
        <a:buFont typeface="Arial"/>
        <a:buChar char="•"/>
        <a:tabLst/>
        <a:defRPr sz="2667" b="0" i="0" u="none" strike="noStrike" cap="none" spc="25" baseline="0">
          <a:solidFill>
            <a:srgbClr val="3C3C3C"/>
          </a:solidFill>
          <a:uFillTx/>
          <a:latin typeface="+mj-lt"/>
          <a:ea typeface="+mj-ea"/>
          <a:cs typeface="+mj-cs"/>
          <a:sym typeface="Geller Text Regular"/>
        </a:defRPr>
      </a:lvl7pPr>
      <a:lvl8pPr marL="4571886" marR="0" indent="-304792" algn="l" defTabSz="1219170" rtl="0" latinLnBrk="0">
        <a:lnSpc>
          <a:spcPct val="100000"/>
        </a:lnSpc>
        <a:spcBef>
          <a:spcPts val="0"/>
        </a:spcBef>
        <a:spcAft>
          <a:spcPts val="0"/>
        </a:spcAft>
        <a:buClr>
          <a:srgbClr val="3C3C3C"/>
        </a:buClr>
        <a:buSzPct val="100000"/>
        <a:buFont typeface="Arial"/>
        <a:buChar char="•"/>
        <a:tabLst/>
        <a:defRPr sz="2667" b="0" i="0" u="none" strike="noStrike" cap="none" spc="25" baseline="0">
          <a:solidFill>
            <a:srgbClr val="3C3C3C"/>
          </a:solidFill>
          <a:uFillTx/>
          <a:latin typeface="+mj-lt"/>
          <a:ea typeface="+mj-ea"/>
          <a:cs typeface="+mj-cs"/>
          <a:sym typeface="Geller Text Regular"/>
        </a:defRPr>
      </a:lvl8pPr>
      <a:lvl9pPr marL="5181470" marR="0" indent="-304792" algn="l" defTabSz="1219170" rtl="0" latinLnBrk="0">
        <a:lnSpc>
          <a:spcPct val="100000"/>
        </a:lnSpc>
        <a:spcBef>
          <a:spcPts val="0"/>
        </a:spcBef>
        <a:spcAft>
          <a:spcPts val="0"/>
        </a:spcAft>
        <a:buClr>
          <a:srgbClr val="3C3C3C"/>
        </a:buClr>
        <a:buSzPct val="100000"/>
        <a:buFont typeface="Arial"/>
        <a:buChar char="•"/>
        <a:tabLst/>
        <a:defRPr sz="2667" b="0" i="0" u="none" strike="noStrike" cap="none" spc="25" baseline="0">
          <a:solidFill>
            <a:srgbClr val="3C3C3C"/>
          </a:solidFill>
          <a:uFillTx/>
          <a:latin typeface="+mj-lt"/>
          <a:ea typeface="+mj-ea"/>
          <a:cs typeface="+mj-cs"/>
          <a:sym typeface="Geller Text Regular"/>
        </a:defRPr>
      </a:lvl9pPr>
    </p:bodyStyle>
    <p:otherStyle>
      <a:lvl1pPr marL="0" marR="0" indent="0" algn="l" defTabSz="1219170" rtl="0" latinLnBrk="0">
        <a:lnSpc>
          <a:spcPct val="100000"/>
        </a:lnSpc>
        <a:spcBef>
          <a:spcPts val="0"/>
        </a:spcBef>
        <a:spcAft>
          <a:spcPts val="0"/>
        </a:spcAft>
        <a:buClrTx/>
        <a:buSzTx/>
        <a:buFontTx/>
        <a:buNone/>
        <a:tabLst/>
        <a:defRPr sz="1867" b="0" i="0" u="none" strike="noStrike" cap="none" spc="0" baseline="0">
          <a:solidFill>
            <a:schemeClr val="tx1"/>
          </a:solidFill>
          <a:uFillTx/>
          <a:latin typeface="+mn-lt"/>
          <a:ea typeface="+mn-ea"/>
          <a:cs typeface="+mn-cs"/>
          <a:sym typeface="Geller Text Regular"/>
        </a:defRPr>
      </a:lvl1pPr>
      <a:lvl2pPr marL="0" marR="0" indent="0" algn="l" defTabSz="1219170" rtl="0" latinLnBrk="0">
        <a:lnSpc>
          <a:spcPct val="100000"/>
        </a:lnSpc>
        <a:spcBef>
          <a:spcPts val="0"/>
        </a:spcBef>
        <a:spcAft>
          <a:spcPts val="0"/>
        </a:spcAft>
        <a:buClrTx/>
        <a:buSzTx/>
        <a:buFontTx/>
        <a:buNone/>
        <a:tabLst/>
        <a:defRPr sz="1867" b="0" i="0" u="none" strike="noStrike" cap="none" spc="0" baseline="0">
          <a:solidFill>
            <a:schemeClr val="tx1"/>
          </a:solidFill>
          <a:uFillTx/>
          <a:latin typeface="+mn-lt"/>
          <a:ea typeface="+mn-ea"/>
          <a:cs typeface="+mn-cs"/>
          <a:sym typeface="Geller Text Regular"/>
        </a:defRPr>
      </a:lvl2pPr>
      <a:lvl3pPr marL="0" marR="0" indent="0" algn="l" defTabSz="1219170" rtl="0" latinLnBrk="0">
        <a:lnSpc>
          <a:spcPct val="100000"/>
        </a:lnSpc>
        <a:spcBef>
          <a:spcPts val="0"/>
        </a:spcBef>
        <a:spcAft>
          <a:spcPts val="0"/>
        </a:spcAft>
        <a:buClrTx/>
        <a:buSzTx/>
        <a:buFontTx/>
        <a:buNone/>
        <a:tabLst/>
        <a:defRPr sz="1867" b="0" i="0" u="none" strike="noStrike" cap="none" spc="0" baseline="0">
          <a:solidFill>
            <a:schemeClr val="tx1"/>
          </a:solidFill>
          <a:uFillTx/>
          <a:latin typeface="+mn-lt"/>
          <a:ea typeface="+mn-ea"/>
          <a:cs typeface="+mn-cs"/>
          <a:sym typeface="Geller Text Regular"/>
        </a:defRPr>
      </a:lvl3pPr>
      <a:lvl4pPr marL="0" marR="0" indent="0" algn="l" defTabSz="1219170" rtl="0" latinLnBrk="0">
        <a:lnSpc>
          <a:spcPct val="100000"/>
        </a:lnSpc>
        <a:spcBef>
          <a:spcPts val="0"/>
        </a:spcBef>
        <a:spcAft>
          <a:spcPts val="0"/>
        </a:spcAft>
        <a:buClrTx/>
        <a:buSzTx/>
        <a:buFontTx/>
        <a:buNone/>
        <a:tabLst/>
        <a:defRPr sz="1867" b="0" i="0" u="none" strike="noStrike" cap="none" spc="0" baseline="0">
          <a:solidFill>
            <a:schemeClr val="tx1"/>
          </a:solidFill>
          <a:uFillTx/>
          <a:latin typeface="+mn-lt"/>
          <a:ea typeface="+mn-ea"/>
          <a:cs typeface="+mn-cs"/>
          <a:sym typeface="Geller Text Regular"/>
        </a:defRPr>
      </a:lvl4pPr>
      <a:lvl5pPr marL="0" marR="0" indent="0" algn="l" defTabSz="1219170" rtl="0" latinLnBrk="0">
        <a:lnSpc>
          <a:spcPct val="100000"/>
        </a:lnSpc>
        <a:spcBef>
          <a:spcPts val="0"/>
        </a:spcBef>
        <a:spcAft>
          <a:spcPts val="0"/>
        </a:spcAft>
        <a:buClrTx/>
        <a:buSzTx/>
        <a:buFontTx/>
        <a:buNone/>
        <a:tabLst/>
        <a:defRPr sz="1867" b="0" i="0" u="none" strike="noStrike" cap="none" spc="0" baseline="0">
          <a:solidFill>
            <a:schemeClr val="tx1"/>
          </a:solidFill>
          <a:uFillTx/>
          <a:latin typeface="+mn-lt"/>
          <a:ea typeface="+mn-ea"/>
          <a:cs typeface="+mn-cs"/>
          <a:sym typeface="Geller Text Regular"/>
        </a:defRPr>
      </a:lvl5pPr>
      <a:lvl6pPr marL="0" marR="0" indent="0" algn="l" defTabSz="1219170" rtl="0" latinLnBrk="0">
        <a:lnSpc>
          <a:spcPct val="100000"/>
        </a:lnSpc>
        <a:spcBef>
          <a:spcPts val="0"/>
        </a:spcBef>
        <a:spcAft>
          <a:spcPts val="0"/>
        </a:spcAft>
        <a:buClrTx/>
        <a:buSzTx/>
        <a:buFontTx/>
        <a:buNone/>
        <a:tabLst/>
        <a:defRPr sz="1867" b="0" i="0" u="none" strike="noStrike" cap="none" spc="0" baseline="0">
          <a:solidFill>
            <a:schemeClr val="tx1"/>
          </a:solidFill>
          <a:uFillTx/>
          <a:latin typeface="+mn-lt"/>
          <a:ea typeface="+mn-ea"/>
          <a:cs typeface="+mn-cs"/>
          <a:sym typeface="Geller Text Regular"/>
        </a:defRPr>
      </a:lvl6pPr>
      <a:lvl7pPr marL="0" marR="0" indent="0" algn="l" defTabSz="1219170" rtl="0" latinLnBrk="0">
        <a:lnSpc>
          <a:spcPct val="100000"/>
        </a:lnSpc>
        <a:spcBef>
          <a:spcPts val="0"/>
        </a:spcBef>
        <a:spcAft>
          <a:spcPts val="0"/>
        </a:spcAft>
        <a:buClrTx/>
        <a:buSzTx/>
        <a:buFontTx/>
        <a:buNone/>
        <a:tabLst/>
        <a:defRPr sz="1867" b="0" i="0" u="none" strike="noStrike" cap="none" spc="0" baseline="0">
          <a:solidFill>
            <a:schemeClr val="tx1"/>
          </a:solidFill>
          <a:uFillTx/>
          <a:latin typeface="+mn-lt"/>
          <a:ea typeface="+mn-ea"/>
          <a:cs typeface="+mn-cs"/>
          <a:sym typeface="Geller Text Regular"/>
        </a:defRPr>
      </a:lvl7pPr>
      <a:lvl8pPr marL="0" marR="0" indent="0" algn="l" defTabSz="1219170" rtl="0" latinLnBrk="0">
        <a:lnSpc>
          <a:spcPct val="100000"/>
        </a:lnSpc>
        <a:spcBef>
          <a:spcPts val="0"/>
        </a:spcBef>
        <a:spcAft>
          <a:spcPts val="0"/>
        </a:spcAft>
        <a:buClrTx/>
        <a:buSzTx/>
        <a:buFontTx/>
        <a:buNone/>
        <a:tabLst/>
        <a:defRPr sz="1867" b="0" i="0" u="none" strike="noStrike" cap="none" spc="0" baseline="0">
          <a:solidFill>
            <a:schemeClr val="tx1"/>
          </a:solidFill>
          <a:uFillTx/>
          <a:latin typeface="+mn-lt"/>
          <a:ea typeface="+mn-ea"/>
          <a:cs typeface="+mn-cs"/>
          <a:sym typeface="Geller Text Regular"/>
        </a:defRPr>
      </a:lvl8pPr>
      <a:lvl9pPr marL="0" marR="0" indent="0" algn="l" defTabSz="1219170" rtl="0" latinLnBrk="0">
        <a:lnSpc>
          <a:spcPct val="100000"/>
        </a:lnSpc>
        <a:spcBef>
          <a:spcPts val="0"/>
        </a:spcBef>
        <a:spcAft>
          <a:spcPts val="0"/>
        </a:spcAft>
        <a:buClrTx/>
        <a:buSzTx/>
        <a:buFontTx/>
        <a:buNone/>
        <a:tabLst/>
        <a:defRPr sz="1867" b="0" i="0" u="none" strike="noStrike" cap="none" spc="0" baseline="0">
          <a:solidFill>
            <a:schemeClr val="tx1"/>
          </a:solidFill>
          <a:uFillTx/>
          <a:latin typeface="+mn-lt"/>
          <a:ea typeface="+mn-ea"/>
          <a:cs typeface="+mn-cs"/>
          <a:sym typeface="Geller Text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un.org/sites/un2.un.org/files/2021/11/hlde_outcome_-_sdg7_global_roadmap.pdf" TargetMode="External"/><Relationship Id="rId2" Type="http://schemas.openxmlformats.org/officeDocument/2006/relationships/hyperlink" Target="https://sdgs.un.org/goals/goal7" TargetMode="Externa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hyperlink" Target="https://www.un.org/en/conferences/energy2021/about"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video" Target="https://www.youtube.com/embed/lVgvK8Kfxwc?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unstats.un.org/sdgs/report/2023/" TargetMode="External"/><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hyperlink" Target="http://worldslargestlesson.globalgoals.org/global-goals/modern-energy/" TargetMode="External"/><Relationship Id="rId4" Type="http://schemas.openxmlformats.org/officeDocument/2006/relationships/hyperlink" Target="https://worldslargestlesson.globalgoals.org/resource/global-goals-comic-poster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usafacts.org/state-of-the-union/energy/" TargetMode="Externa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hyperlink" Target="https://energyeducation.ca/encyclopedia/Joule" TargetMode="External"/><Relationship Id="rId3" Type="http://schemas.openxmlformats.org/officeDocument/2006/relationships/hyperlink" Target="https://www.bing.com/ck/a?!&amp;&amp;p=97e588c5c1f78c6bJmltdHM9MTY5Mzc4NTYwMCZpZ3VpZD0xZDQ5MGM3Mi02N2FmLTY4ZDAtMGI1Ni0xZTFhNjY0NjY5MWMmaW5zaWQ9NTg1NQ&amp;ptn=3&amp;hsh=3&amp;fclid=1d490c72-67af-68d0-0b56-1e1a6646691c&amp;psq=energy+use+in+the+united+states&amp;u=a1aHR0cHM6Ly91c2FmYWN0cy5vcmcvc3RhdGUtb2YtdGhlLXVuaW9uL2VuZXJneS8&amp;ntb=1" TargetMode="External"/><Relationship Id="rId7" Type="http://schemas.openxmlformats.org/officeDocument/2006/relationships/hyperlink" Target="https://energyeducation.ca/encyclopedia/BTU" TargetMode="External"/><Relationship Id="rId2" Type="http://schemas.openxmlformats.org/officeDocument/2006/relationships/hyperlink" Target="https://www.bing.com/ck/a?!&amp;&amp;p=3b9208ca250f68a8JmltdHM9MTY5Mzc4NTYwMCZpZ3VpZD0xZDQ5MGM3Mi02N2FmLTY4ZDAtMGI1Ni0xZTFhNjY0NjY5MWMmaW5zaWQ9NTg1Mw&amp;ptn=3&amp;hsh=3&amp;fclid=1d490c72-67af-68d0-0b56-1e1a6646691c&amp;psq=energy+use+in+the+united+states&amp;u=a1aHR0cHM6Ly91c2FmYWN0cy5vcmcvc3RhdGUtb2YtdGhlLXVuaW9uL2VuZXJneS8&amp;ntb=1" TargetMode="External"/><Relationship Id="rId1" Type="http://schemas.openxmlformats.org/officeDocument/2006/relationships/slideLayout" Target="../slideLayouts/slideLayout7.xml"/><Relationship Id="rId6" Type="http://schemas.openxmlformats.org/officeDocument/2006/relationships/hyperlink" Target="https://energyeducation.ca/encyclopedia/Units" TargetMode="External"/><Relationship Id="rId5" Type="http://schemas.openxmlformats.org/officeDocument/2006/relationships/hyperlink" Target="https://www.bing.com/ck/a?!&amp;&amp;p=97910fd266eb12d2JmltdHM9MTY5Mzc4NTYwMCZpZ3VpZD0xZDQ5MGM3Mi02N2FmLTY4ZDAtMGI1Ni0xZTFhNjY0NjY5MWMmaW5zaWQ9NTg2MA&amp;ptn=3&amp;hsh=3&amp;fclid=1d490c72-67af-68d0-0b56-1e1a6646691c&amp;psq=energy+use+in+the+united+states&amp;u=a1aHR0cHM6Ly93d3cud2Vmb3J1bS5vcmcvYWdlbmRhLzIwMjAvMDcvdW5pdGVkLXN0YXRlcy1lbmVyZ3ktY29uc3VtcHRpb24tc2luY2UtaW5kZXBlbmRlbmNlLw&amp;ntb=1" TargetMode="External"/><Relationship Id="rId4" Type="http://schemas.openxmlformats.org/officeDocument/2006/relationships/hyperlink" Target="https://www.bing.com/ck/a?!&amp;&amp;p=5abcf3c8b67b9619JmltdHM9MTY5Mzc4NTYwMCZpZ3VpZD0xZDQ5MGM3Mi02N2FmLTY4ZDAtMGI1Ni0xZTFhNjY0NjY5MWMmaW5zaWQ9NTg1OA&amp;ptn=3&amp;hsh=3&amp;fclid=1d490c72-67af-68d0-0b56-1e1a6646691c&amp;psq=energy+use+in+the+united+states&amp;u=a1aHR0cHM6Ly93d3cuZWlhLmdvdi9lbmVyZ3lleHBsYWluZWQvdXMtZW5lcmd5LWZhY3RzLw&amp;ntb=1" TargetMode="External"/><Relationship Id="rId9"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weforum.org/agenda/2021/04/renewable-energy-storage-pumped-batteries-thermal-mechanical/" TargetMode="External"/><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atlasjobs.stemconnector.com/future-of-energy"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getintoenergy.org/student-pathways/"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7.xml"/><Relationship Id="rId1" Type="http://schemas.openxmlformats.org/officeDocument/2006/relationships/video" Target="https://www.youtube.com/embed/UwkVL8A-8t4?feature=oembed"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chargepoint.com/" TargetMode="External"/><Relationship Id="rId5" Type="http://schemas.openxmlformats.org/officeDocument/2006/relationships/hyperlink" Target="http://volvocars.com/" TargetMode="External"/><Relationship Id="rId4" Type="http://schemas.openxmlformats.org/officeDocument/2006/relationships/hyperlink" Target="http://starbucks.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7.xml"/><Relationship Id="rId1" Type="http://schemas.openxmlformats.org/officeDocument/2006/relationships/video" Target="https://www.youtube.com/embed/23zYkzCWgiY?feature=oembed" TargetMode="External"/><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jp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7.xml"/><Relationship Id="rId1" Type="http://schemas.openxmlformats.org/officeDocument/2006/relationships/video" Target="https://www.youtube.com/embed/stjOzn1etjc?feature=oembed"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7.xml"/><Relationship Id="rId1" Type="http://schemas.openxmlformats.org/officeDocument/2006/relationships/video" Target="https://www.youtube.com/embed/6QkNxt7MpWM?feature=oembed"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04.png"/></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72.xml"/><Relationship Id="rId4" Type="http://schemas.openxmlformats.org/officeDocument/2006/relationships/image" Target="../media/image105.png"/></Relationships>
</file>

<file path=ppt/slides/_rels/slide5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xml"/><Relationship Id="rId1" Type="http://schemas.openxmlformats.org/officeDocument/2006/relationships/slideLayout" Target="../slideLayouts/slideLayout97.xml"/></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5.xml"/><Relationship Id="rId1" Type="http://schemas.openxmlformats.org/officeDocument/2006/relationships/slideLayout" Target="../slideLayouts/slideLayout55.xml"/><Relationship Id="rId5" Type="http://schemas.openxmlformats.org/officeDocument/2006/relationships/image" Target="../media/image105.png"/><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8.xml"/><Relationship Id="rId1" Type="http://schemas.openxmlformats.org/officeDocument/2006/relationships/slideLayout" Target="../slideLayouts/slideLayout56.xml"/><Relationship Id="rId5" Type="http://schemas.openxmlformats.org/officeDocument/2006/relationships/image" Target="../media/image105.png"/><Relationship Id="rId4" Type="http://schemas.openxmlformats.org/officeDocument/2006/relationships/hyperlink" Target="https://www.mygridgb.co.uk/dashboard/"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8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5.xml"/></Relationships>
</file>

<file path=ppt/slides/_rels/slide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56.xml"/><Relationship Id="rId4" Type="http://schemas.openxmlformats.org/officeDocument/2006/relationships/image" Target="../media/image120.png"/></Relationships>
</file>

<file path=ppt/slides/_rels/slide6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2.xml"/><Relationship Id="rId1" Type="http://schemas.openxmlformats.org/officeDocument/2006/relationships/slideLayout" Target="../slideLayouts/slideLayout85.xml"/><Relationship Id="rId5" Type="http://schemas.openxmlformats.org/officeDocument/2006/relationships/image" Target="../media/image105.png"/><Relationship Id="rId4" Type="http://schemas.openxmlformats.org/officeDocument/2006/relationships/image" Target="../media/image11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9.png"/><Relationship Id="rId12" Type="http://schemas.openxmlformats.org/officeDocument/2006/relationships/image" Target="../media/image126.png"/><Relationship Id="rId2" Type="http://schemas.openxmlformats.org/officeDocument/2006/relationships/notesSlide" Target="../notesSlides/notesSlide23.xml"/><Relationship Id="rId1" Type="http://schemas.openxmlformats.org/officeDocument/2006/relationships/slideLayout" Target="../slideLayouts/slideLayout85.xml"/><Relationship Id="rId6" Type="http://schemas.openxmlformats.org/officeDocument/2006/relationships/image" Target="../media/image8.png"/><Relationship Id="rId11"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2.png"/><Relationship Id="rId4" Type="http://schemas.openxmlformats.org/officeDocument/2006/relationships/image" Target="../media/image123.png"/><Relationship Id="rId9" Type="http://schemas.openxmlformats.org/officeDocument/2006/relationships/image" Target="../media/image11.png"/><Relationship Id="rId14" Type="http://schemas.openxmlformats.org/officeDocument/2006/relationships/image" Target="../media/image104.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slideLayout" Target="../slideLayouts/slideLayout7.xml"/><Relationship Id="rId1" Type="http://schemas.openxmlformats.org/officeDocument/2006/relationships/video" Target="https://www.youtube.com/embed/sIM0PGv8h08?feature=oembed"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issuu.com/theneedproject/docs/primaryinfobook"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33.jpg"/><Relationship Id="rId4" Type="http://schemas.openxmlformats.org/officeDocument/2006/relationships/hyperlink" Target="https://issuu.com/theneedproject/docs/elementaryenergyinfobook_490b65b2dbf1e4"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7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energy.gov/science-innovation/energy-efficiency" TargetMode="External"/><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hyperlink" Target="https://marketbusinessnews.com/financial-glossary/air-pollution/" TargetMode="External"/><Relationship Id="rId4" Type="http://schemas.openxmlformats.org/officeDocument/2006/relationships/hyperlink" Target="https://www.iea.org/efficiency201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90" name="Google Shape;90;p1"/>
          <p:cNvPicPr preferRelativeResize="0"/>
          <p:nvPr/>
        </p:nvPicPr>
        <p:blipFill rotWithShape="1">
          <a:blip r:embed="rId3">
            <a:alphaModFix/>
          </a:blip>
          <a:srcRect t="35579"/>
          <a:stretch/>
        </p:blipFill>
        <p:spPr>
          <a:xfrm>
            <a:off x="-97844" y="5613986"/>
            <a:ext cx="3735900" cy="945000"/>
          </a:xfrm>
          <a:prstGeom prst="rect">
            <a:avLst/>
          </a:prstGeom>
          <a:noFill/>
          <a:ln>
            <a:noFill/>
          </a:ln>
        </p:spPr>
      </p:pic>
      <p:pic>
        <p:nvPicPr>
          <p:cNvPr id="91" name="Google Shape;91;p1"/>
          <p:cNvPicPr preferRelativeResize="0"/>
          <p:nvPr/>
        </p:nvPicPr>
        <p:blipFill rotWithShape="1">
          <a:blip r:embed="rId4">
            <a:alphaModFix/>
          </a:blip>
          <a:srcRect/>
          <a:stretch/>
        </p:blipFill>
        <p:spPr>
          <a:xfrm>
            <a:off x="9703389" y="5467361"/>
            <a:ext cx="2695575" cy="1238250"/>
          </a:xfrm>
          <a:prstGeom prst="rect">
            <a:avLst/>
          </a:prstGeom>
          <a:noFill/>
          <a:ln>
            <a:noFill/>
          </a:ln>
        </p:spPr>
      </p:pic>
      <p:sp>
        <p:nvSpPr>
          <p:cNvPr id="2" name="TextBox 1">
            <a:extLst>
              <a:ext uri="{FF2B5EF4-FFF2-40B4-BE49-F238E27FC236}">
                <a16:creationId xmlns:a16="http://schemas.microsoft.com/office/drawing/2014/main" id="{9ABFCA2E-3C9D-59B2-C655-BBFE6577F7AD}"/>
              </a:ext>
            </a:extLst>
          </p:cNvPr>
          <p:cNvSpPr txBox="1"/>
          <p:nvPr/>
        </p:nvSpPr>
        <p:spPr>
          <a:xfrm>
            <a:off x="3438686" y="5670988"/>
            <a:ext cx="6479177" cy="830997"/>
          </a:xfrm>
          <a:prstGeom prst="rect">
            <a:avLst/>
          </a:prstGeom>
          <a:noFill/>
        </p:spPr>
        <p:txBody>
          <a:bodyPr wrap="square" rtlCol="0">
            <a:spAutoFit/>
          </a:bodyPr>
          <a:lstStyle/>
          <a:p>
            <a:r>
              <a:rPr lang="en-US" sz="2400" dirty="0"/>
              <a:t>Christine Angel Danger M.ED. NBCT</a:t>
            </a:r>
          </a:p>
          <a:p>
            <a:r>
              <a:rPr lang="en-US" sz="2400" dirty="0"/>
              <a:t>Ben </a:t>
            </a:r>
            <a:r>
              <a:rPr lang="en-US" sz="2400" dirty="0" err="1"/>
              <a:t>Donatelli</a:t>
            </a:r>
            <a:r>
              <a:rPr lang="en-US" sz="2400" dirty="0"/>
              <a:t> – Hillsborough County Public Schools</a:t>
            </a:r>
            <a:endParaRPr lang="en-US" dirty="0"/>
          </a:p>
        </p:txBody>
      </p:sp>
      <p:pic>
        <p:nvPicPr>
          <p:cNvPr id="4" name="Picture 3">
            <a:extLst>
              <a:ext uri="{FF2B5EF4-FFF2-40B4-BE49-F238E27FC236}">
                <a16:creationId xmlns:a16="http://schemas.microsoft.com/office/drawing/2014/main" id="{B891A55E-0E46-1B4D-5B80-15E8FB0DACCF}"/>
              </a:ext>
            </a:extLst>
          </p:cNvPr>
          <p:cNvPicPr>
            <a:picLocks noChangeAspect="1"/>
          </p:cNvPicPr>
          <p:nvPr/>
        </p:nvPicPr>
        <p:blipFill>
          <a:blip r:embed="rId5"/>
          <a:stretch>
            <a:fillRect/>
          </a:stretch>
        </p:blipFill>
        <p:spPr>
          <a:xfrm>
            <a:off x="1214846" y="-17288"/>
            <a:ext cx="9836331" cy="540998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6912C8-8A78-BE34-6E6E-1D2CD865F444}"/>
              </a:ext>
            </a:extLst>
          </p:cNvPr>
          <p:cNvPicPr>
            <a:picLocks noChangeAspect="1"/>
          </p:cNvPicPr>
          <p:nvPr/>
        </p:nvPicPr>
        <p:blipFill>
          <a:blip r:embed="rId2"/>
          <a:stretch>
            <a:fillRect/>
          </a:stretch>
        </p:blipFill>
        <p:spPr>
          <a:xfrm>
            <a:off x="56127" y="521558"/>
            <a:ext cx="4596906" cy="2326145"/>
          </a:xfrm>
          <a:prstGeom prst="rect">
            <a:avLst/>
          </a:prstGeom>
        </p:spPr>
      </p:pic>
      <p:sp>
        <p:nvSpPr>
          <p:cNvPr id="5" name="TextBox 4">
            <a:extLst>
              <a:ext uri="{FF2B5EF4-FFF2-40B4-BE49-F238E27FC236}">
                <a16:creationId xmlns:a16="http://schemas.microsoft.com/office/drawing/2014/main" id="{4E46DD02-F21A-8FF7-D669-C55F9E327BD8}"/>
              </a:ext>
            </a:extLst>
          </p:cNvPr>
          <p:cNvSpPr txBox="1"/>
          <p:nvPr/>
        </p:nvSpPr>
        <p:spPr>
          <a:xfrm>
            <a:off x="4718957" y="289679"/>
            <a:ext cx="7008222" cy="6555641"/>
          </a:xfrm>
          <a:prstGeom prst="rect">
            <a:avLst/>
          </a:prstGeom>
          <a:noFill/>
        </p:spPr>
        <p:txBody>
          <a:bodyPr wrap="square">
            <a:spAutoFit/>
          </a:bodyPr>
          <a:lstStyle/>
          <a:p>
            <a:pPr algn="l"/>
            <a:r>
              <a:rPr lang="en-US" sz="2800" b="1" i="0" dirty="0">
                <a:solidFill>
                  <a:srgbClr val="333333"/>
                </a:solidFill>
                <a:effectLst/>
                <a:latin typeface="Libre Franklin" pitchFamily="2" charset="0"/>
              </a:rPr>
              <a:t>Target 7.B </a:t>
            </a:r>
            <a:r>
              <a:rPr lang="en-US" sz="2800" b="0" i="0" dirty="0">
                <a:solidFill>
                  <a:srgbClr val="333333"/>
                </a:solidFill>
                <a:effectLst/>
                <a:latin typeface="Libre Franklin" pitchFamily="2" charset="0"/>
              </a:rPr>
              <a:t>By 2030, expand infrastructure and upgrade technology for supplying modern and sustainable energy services for all in developing countries, in particular least developed countries, small island developing States, and land-locked developing countries, in accordance with their respective </a:t>
            </a:r>
            <a:r>
              <a:rPr lang="en-US" sz="2800" b="0" i="0" dirty="0" err="1">
                <a:solidFill>
                  <a:srgbClr val="333333"/>
                </a:solidFill>
                <a:effectLst/>
                <a:latin typeface="Libre Franklin" pitchFamily="2" charset="0"/>
              </a:rPr>
              <a:t>programmes</a:t>
            </a:r>
            <a:r>
              <a:rPr lang="en-US" sz="2800" b="0" i="0" dirty="0">
                <a:solidFill>
                  <a:srgbClr val="333333"/>
                </a:solidFill>
                <a:effectLst/>
                <a:latin typeface="Libre Franklin" pitchFamily="2" charset="0"/>
              </a:rPr>
              <a:t> of support</a:t>
            </a:r>
          </a:p>
          <a:p>
            <a:pPr algn="l">
              <a:buFont typeface="Arial" panose="020B0604020202020204" pitchFamily="34" charset="0"/>
              <a:buChar char="•"/>
            </a:pPr>
            <a:r>
              <a:rPr lang="en-US" sz="2800" b="1" i="0" dirty="0">
                <a:solidFill>
                  <a:srgbClr val="333333"/>
                </a:solidFill>
                <a:effectLst/>
                <a:latin typeface="Libre Franklin" pitchFamily="2" charset="0"/>
              </a:rPr>
              <a:t>Indicator 7.B.1:</a:t>
            </a:r>
            <a:r>
              <a:rPr lang="en-US" sz="2800" b="0" i="0" dirty="0">
                <a:solidFill>
                  <a:srgbClr val="333333"/>
                </a:solidFill>
                <a:effectLst/>
                <a:latin typeface="Libre Franklin" pitchFamily="2" charset="0"/>
              </a:rPr>
              <a:t> Investments in energy efficiency as a proportion of GDP and the amount of foreign direct investment in financial transfer for infrastructure and technology to sustainable development services</a:t>
            </a:r>
          </a:p>
        </p:txBody>
      </p:sp>
      <p:pic>
        <p:nvPicPr>
          <p:cNvPr id="6" name="Picture 5">
            <a:extLst>
              <a:ext uri="{FF2B5EF4-FFF2-40B4-BE49-F238E27FC236}">
                <a16:creationId xmlns:a16="http://schemas.microsoft.com/office/drawing/2014/main" id="{2C2902A0-BD09-1DE8-0F0F-E95D3D24551D}"/>
              </a:ext>
            </a:extLst>
          </p:cNvPr>
          <p:cNvPicPr>
            <a:picLocks noChangeAspect="1"/>
          </p:cNvPicPr>
          <p:nvPr/>
        </p:nvPicPr>
        <p:blipFill>
          <a:blip r:embed="rId3"/>
          <a:stretch>
            <a:fillRect/>
          </a:stretch>
        </p:blipFill>
        <p:spPr>
          <a:xfrm>
            <a:off x="122051" y="3429000"/>
            <a:ext cx="4342672" cy="2442753"/>
          </a:xfrm>
          <a:prstGeom prst="rect">
            <a:avLst/>
          </a:prstGeom>
        </p:spPr>
      </p:pic>
    </p:spTree>
    <p:extLst>
      <p:ext uri="{BB962C8B-B14F-4D97-AF65-F5344CB8AC3E}">
        <p14:creationId xmlns:p14="http://schemas.microsoft.com/office/powerpoint/2010/main" val="3032508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CB2462-7CBD-9C39-3FB4-DB34E995546C}"/>
              </a:ext>
            </a:extLst>
          </p:cNvPr>
          <p:cNvPicPr>
            <a:picLocks noChangeAspect="1"/>
          </p:cNvPicPr>
          <p:nvPr/>
        </p:nvPicPr>
        <p:blipFill>
          <a:blip r:embed="rId2"/>
          <a:stretch>
            <a:fillRect/>
          </a:stretch>
        </p:blipFill>
        <p:spPr>
          <a:xfrm>
            <a:off x="1185177" y="442495"/>
            <a:ext cx="9821646" cy="5973009"/>
          </a:xfrm>
          <a:prstGeom prst="rect">
            <a:avLst/>
          </a:prstGeom>
        </p:spPr>
      </p:pic>
    </p:spTree>
    <p:extLst>
      <p:ext uri="{BB962C8B-B14F-4D97-AF65-F5344CB8AC3E}">
        <p14:creationId xmlns:p14="http://schemas.microsoft.com/office/powerpoint/2010/main" val="2615423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04DE6-18B0-C17A-A0E6-F95393365902}"/>
              </a:ext>
            </a:extLst>
          </p:cNvPr>
          <p:cNvPicPr>
            <a:picLocks noChangeAspect="1"/>
          </p:cNvPicPr>
          <p:nvPr/>
        </p:nvPicPr>
        <p:blipFill>
          <a:blip r:embed="rId2"/>
          <a:stretch>
            <a:fillRect/>
          </a:stretch>
        </p:blipFill>
        <p:spPr>
          <a:xfrm>
            <a:off x="1001739" y="423507"/>
            <a:ext cx="9979208" cy="3814578"/>
          </a:xfrm>
          <a:prstGeom prst="rect">
            <a:avLst/>
          </a:prstGeom>
        </p:spPr>
      </p:pic>
      <p:pic>
        <p:nvPicPr>
          <p:cNvPr id="5" name="Picture 4">
            <a:extLst>
              <a:ext uri="{FF2B5EF4-FFF2-40B4-BE49-F238E27FC236}">
                <a16:creationId xmlns:a16="http://schemas.microsoft.com/office/drawing/2014/main" id="{C0B9334A-C7A2-F943-1AD0-62F6DAAF3C32}"/>
              </a:ext>
            </a:extLst>
          </p:cNvPr>
          <p:cNvPicPr>
            <a:picLocks noChangeAspect="1"/>
          </p:cNvPicPr>
          <p:nvPr/>
        </p:nvPicPr>
        <p:blipFill>
          <a:blip r:embed="rId3"/>
          <a:stretch>
            <a:fillRect/>
          </a:stretch>
        </p:blipFill>
        <p:spPr>
          <a:xfrm>
            <a:off x="1687110" y="4435652"/>
            <a:ext cx="9293837" cy="2043749"/>
          </a:xfrm>
          <a:prstGeom prst="rect">
            <a:avLst/>
          </a:prstGeom>
        </p:spPr>
      </p:pic>
    </p:spTree>
    <p:extLst>
      <p:ext uri="{BB962C8B-B14F-4D97-AF65-F5344CB8AC3E}">
        <p14:creationId xmlns:p14="http://schemas.microsoft.com/office/powerpoint/2010/main" val="1335275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8856-968E-2EEC-4BB5-F5A61AA38DE6}"/>
              </a:ext>
            </a:extLst>
          </p:cNvPr>
          <p:cNvSpPr>
            <a:spLocks noGrp="1"/>
          </p:cNvSpPr>
          <p:nvPr>
            <p:ph type="ctrTitle"/>
          </p:nvPr>
        </p:nvSpPr>
        <p:spPr/>
        <p:txBody>
          <a:bodyPr/>
          <a:lstStyle/>
          <a:p>
            <a:r>
              <a:rPr lang="en-US" dirty="0"/>
              <a:t>SDG7</a:t>
            </a:r>
          </a:p>
        </p:txBody>
      </p:sp>
      <p:sp>
        <p:nvSpPr>
          <p:cNvPr id="3" name="Subtitle 2">
            <a:extLst>
              <a:ext uri="{FF2B5EF4-FFF2-40B4-BE49-F238E27FC236}">
                <a16:creationId xmlns:a16="http://schemas.microsoft.com/office/drawing/2014/main" id="{29287B1D-13FA-CC54-26FA-14D18478314E}"/>
              </a:ext>
            </a:extLst>
          </p:cNvPr>
          <p:cNvSpPr>
            <a:spLocks noGrp="1"/>
          </p:cNvSpPr>
          <p:nvPr>
            <p:ph type="subTitle" idx="1"/>
          </p:nvPr>
        </p:nvSpPr>
        <p:spPr>
          <a:xfrm>
            <a:off x="318052" y="3429001"/>
            <a:ext cx="11873947" cy="3230216"/>
          </a:xfrm>
        </p:spPr>
        <p:txBody>
          <a:bodyPr>
            <a:normAutofit fontScale="92500"/>
          </a:bodyPr>
          <a:lstStyle/>
          <a:p>
            <a:r>
              <a:rPr lang="en-US" b="0" i="0" dirty="0">
                <a:solidFill>
                  <a:srgbClr val="4D4D4D"/>
                </a:solidFill>
                <a:effectLst/>
                <a:latin typeface="Roboto" panose="02000000000000000000" pitchFamily="2" charset="0"/>
              </a:rPr>
              <a:t>In 2015, the UN General Assembly adopted the 2030 Agenda for Sustainable Development, which include a dedicated and stand-alone goal on energy, </a:t>
            </a:r>
            <a:r>
              <a:rPr lang="en-US" b="0" i="0" u="none" strike="noStrike" dirty="0">
                <a:solidFill>
                  <a:srgbClr val="00ADEF"/>
                </a:solidFill>
                <a:effectLst/>
                <a:latin typeface="Roboto" panose="02000000000000000000" pitchFamily="2" charset="0"/>
                <a:hlinkClick r:id="rId2"/>
              </a:rPr>
              <a:t>SDG 7</a:t>
            </a:r>
            <a:r>
              <a:rPr lang="en-US" b="0" i="0" dirty="0">
                <a:solidFill>
                  <a:srgbClr val="4D4D4D"/>
                </a:solidFill>
                <a:effectLst/>
                <a:latin typeface="Roboto" panose="02000000000000000000" pitchFamily="2" charset="0"/>
              </a:rPr>
              <a:t>, calling to "ensure access to affordable, reliable, sustainable and modern energy for all". Energy lies at the heart of both the 2030 Agenda for Sustainable Development and the Paris Agreement on Climate Change. Achieving SDG7 will open a new world of opportunities for millions of people through new economic opportunities and jobs, empowered women, children and youth, better education and health, more sustainable, equitable and inclusive communities, and greater protections from, and resilience to, climate change. The </a:t>
            </a:r>
            <a:r>
              <a:rPr lang="en-US" b="0" i="0" u="none" strike="noStrike" dirty="0">
                <a:solidFill>
                  <a:srgbClr val="00ADEF"/>
                </a:solidFill>
                <a:effectLst/>
                <a:latin typeface="Roboto" panose="02000000000000000000" pitchFamily="2" charset="0"/>
                <a:hlinkClick r:id="rId3"/>
              </a:rPr>
              <a:t>Global Roadmap for Accelerated SDG 7 Action</a:t>
            </a:r>
            <a:r>
              <a:rPr lang="en-US" b="0" i="0" dirty="0">
                <a:solidFill>
                  <a:srgbClr val="4D4D4D"/>
                </a:solidFill>
                <a:effectLst/>
                <a:latin typeface="Roboto" panose="02000000000000000000" pitchFamily="2" charset="0"/>
              </a:rPr>
              <a:t> resulting from the </a:t>
            </a:r>
            <a:r>
              <a:rPr lang="en-US" b="0" i="0" u="none" strike="noStrike" dirty="0">
                <a:solidFill>
                  <a:srgbClr val="00ADEF"/>
                </a:solidFill>
                <a:effectLst/>
                <a:latin typeface="Roboto" panose="02000000000000000000" pitchFamily="2" charset="0"/>
                <a:hlinkClick r:id="rId4"/>
              </a:rPr>
              <a:t>High-level Dialogue on Energy 2021</a:t>
            </a:r>
            <a:r>
              <a:rPr lang="en-US" b="0" i="0" dirty="0">
                <a:solidFill>
                  <a:srgbClr val="4D4D4D"/>
                </a:solidFill>
                <a:effectLst/>
                <a:latin typeface="Roboto" panose="02000000000000000000" pitchFamily="2" charset="0"/>
              </a:rPr>
              <a:t> provides a guide for collective action on energy across sectors.</a:t>
            </a:r>
            <a:endParaRPr lang="en-US" dirty="0"/>
          </a:p>
        </p:txBody>
      </p:sp>
      <p:pic>
        <p:nvPicPr>
          <p:cNvPr id="5" name="Picture 4">
            <a:extLst>
              <a:ext uri="{FF2B5EF4-FFF2-40B4-BE49-F238E27FC236}">
                <a16:creationId xmlns:a16="http://schemas.microsoft.com/office/drawing/2014/main" id="{C6D38D9E-A603-6F17-0EDC-F13C035841A6}"/>
              </a:ext>
            </a:extLst>
          </p:cNvPr>
          <p:cNvPicPr>
            <a:picLocks noChangeAspect="1"/>
          </p:cNvPicPr>
          <p:nvPr/>
        </p:nvPicPr>
        <p:blipFill>
          <a:blip r:embed="rId5"/>
          <a:stretch>
            <a:fillRect/>
          </a:stretch>
        </p:blipFill>
        <p:spPr>
          <a:xfrm>
            <a:off x="470327" y="655983"/>
            <a:ext cx="11251345" cy="1461398"/>
          </a:xfrm>
          <a:prstGeom prst="rect">
            <a:avLst/>
          </a:prstGeom>
        </p:spPr>
      </p:pic>
    </p:spTree>
    <p:extLst>
      <p:ext uri="{BB962C8B-B14F-4D97-AF65-F5344CB8AC3E}">
        <p14:creationId xmlns:p14="http://schemas.microsoft.com/office/powerpoint/2010/main" val="2965772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496D86-154F-A429-1FBD-F85E2044E26A}"/>
              </a:ext>
            </a:extLst>
          </p:cNvPr>
          <p:cNvPicPr>
            <a:picLocks noChangeAspect="1"/>
          </p:cNvPicPr>
          <p:nvPr/>
        </p:nvPicPr>
        <p:blipFill>
          <a:blip r:embed="rId2"/>
          <a:stretch>
            <a:fillRect/>
          </a:stretch>
        </p:blipFill>
        <p:spPr>
          <a:xfrm>
            <a:off x="1156598" y="113837"/>
            <a:ext cx="9878804" cy="6630325"/>
          </a:xfrm>
          <a:prstGeom prst="rect">
            <a:avLst/>
          </a:prstGeom>
        </p:spPr>
      </p:pic>
    </p:spTree>
    <p:extLst>
      <p:ext uri="{BB962C8B-B14F-4D97-AF65-F5344CB8AC3E}">
        <p14:creationId xmlns:p14="http://schemas.microsoft.com/office/powerpoint/2010/main" val="1105643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39000">
              <a:schemeClr val="accent4">
                <a:lumMod val="45000"/>
                <a:lumOff val="55000"/>
              </a:schemeClr>
            </a:gs>
            <a:gs pos="60000">
              <a:schemeClr val="accent4">
                <a:lumMod val="45000"/>
                <a:lumOff val="55000"/>
                <a:alpha val="1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EF04AC-5BB7-F0A1-E462-5BB1A20F61E3}"/>
              </a:ext>
            </a:extLst>
          </p:cNvPr>
          <p:cNvPicPr>
            <a:picLocks noChangeAspect="1"/>
          </p:cNvPicPr>
          <p:nvPr/>
        </p:nvPicPr>
        <p:blipFill>
          <a:blip r:embed="rId2"/>
          <a:stretch>
            <a:fillRect/>
          </a:stretch>
        </p:blipFill>
        <p:spPr>
          <a:xfrm>
            <a:off x="1089914" y="499653"/>
            <a:ext cx="10012172" cy="5858693"/>
          </a:xfrm>
          <a:prstGeom prst="rect">
            <a:avLst/>
          </a:prstGeom>
        </p:spPr>
      </p:pic>
    </p:spTree>
    <p:extLst>
      <p:ext uri="{BB962C8B-B14F-4D97-AF65-F5344CB8AC3E}">
        <p14:creationId xmlns:p14="http://schemas.microsoft.com/office/powerpoint/2010/main" val="3809871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25A517-D93E-B529-BB4E-9BD59D42EB09}"/>
              </a:ext>
            </a:extLst>
          </p:cNvPr>
          <p:cNvPicPr>
            <a:picLocks noChangeAspect="1"/>
          </p:cNvPicPr>
          <p:nvPr/>
        </p:nvPicPr>
        <p:blipFill>
          <a:blip r:embed="rId2"/>
          <a:stretch>
            <a:fillRect/>
          </a:stretch>
        </p:blipFill>
        <p:spPr>
          <a:xfrm>
            <a:off x="0" y="188202"/>
            <a:ext cx="12325107" cy="3240798"/>
          </a:xfrm>
          <a:prstGeom prst="rect">
            <a:avLst/>
          </a:prstGeom>
        </p:spPr>
      </p:pic>
      <p:pic>
        <p:nvPicPr>
          <p:cNvPr id="5" name="Picture 4">
            <a:extLst>
              <a:ext uri="{FF2B5EF4-FFF2-40B4-BE49-F238E27FC236}">
                <a16:creationId xmlns:a16="http://schemas.microsoft.com/office/drawing/2014/main" id="{A06874C4-ADE0-818B-B27F-9B3FAAF46D0F}"/>
              </a:ext>
            </a:extLst>
          </p:cNvPr>
          <p:cNvPicPr>
            <a:picLocks noChangeAspect="1"/>
          </p:cNvPicPr>
          <p:nvPr/>
        </p:nvPicPr>
        <p:blipFill>
          <a:blip r:embed="rId3"/>
          <a:stretch>
            <a:fillRect/>
          </a:stretch>
        </p:blipFill>
        <p:spPr>
          <a:xfrm>
            <a:off x="1" y="3269974"/>
            <a:ext cx="12192000" cy="3923863"/>
          </a:xfrm>
          <a:prstGeom prst="rect">
            <a:avLst/>
          </a:prstGeom>
        </p:spPr>
      </p:pic>
    </p:spTree>
    <p:extLst>
      <p:ext uri="{BB962C8B-B14F-4D97-AF65-F5344CB8AC3E}">
        <p14:creationId xmlns:p14="http://schemas.microsoft.com/office/powerpoint/2010/main" val="2678118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01E1EA-8748-03D2-D9D9-E2E02BF26DAD}"/>
              </a:ext>
            </a:extLst>
          </p:cNvPr>
          <p:cNvPicPr>
            <a:picLocks noChangeAspect="1"/>
          </p:cNvPicPr>
          <p:nvPr/>
        </p:nvPicPr>
        <p:blipFill>
          <a:blip r:embed="rId2"/>
          <a:stretch>
            <a:fillRect/>
          </a:stretch>
        </p:blipFill>
        <p:spPr>
          <a:xfrm>
            <a:off x="79513" y="266807"/>
            <a:ext cx="12032974" cy="3162193"/>
          </a:xfrm>
          <a:prstGeom prst="rect">
            <a:avLst/>
          </a:prstGeom>
        </p:spPr>
      </p:pic>
      <p:pic>
        <p:nvPicPr>
          <p:cNvPr id="5" name="Picture 4">
            <a:extLst>
              <a:ext uri="{FF2B5EF4-FFF2-40B4-BE49-F238E27FC236}">
                <a16:creationId xmlns:a16="http://schemas.microsoft.com/office/drawing/2014/main" id="{EB76E647-EB24-EB78-242D-816077141908}"/>
              </a:ext>
            </a:extLst>
          </p:cNvPr>
          <p:cNvPicPr>
            <a:picLocks noChangeAspect="1"/>
          </p:cNvPicPr>
          <p:nvPr/>
        </p:nvPicPr>
        <p:blipFill>
          <a:blip r:embed="rId3"/>
          <a:stretch>
            <a:fillRect/>
          </a:stretch>
        </p:blipFill>
        <p:spPr>
          <a:xfrm>
            <a:off x="159026" y="3429000"/>
            <a:ext cx="12032974" cy="2505496"/>
          </a:xfrm>
          <a:prstGeom prst="rect">
            <a:avLst/>
          </a:prstGeom>
        </p:spPr>
      </p:pic>
    </p:spTree>
    <p:extLst>
      <p:ext uri="{BB962C8B-B14F-4D97-AF65-F5344CB8AC3E}">
        <p14:creationId xmlns:p14="http://schemas.microsoft.com/office/powerpoint/2010/main" val="3712454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5E93DC-6109-775E-D433-E28F3A2DCF31}"/>
              </a:ext>
            </a:extLst>
          </p:cNvPr>
          <p:cNvPicPr>
            <a:picLocks noChangeAspect="1"/>
          </p:cNvPicPr>
          <p:nvPr/>
        </p:nvPicPr>
        <p:blipFill>
          <a:blip r:embed="rId2"/>
          <a:stretch>
            <a:fillRect/>
          </a:stretch>
        </p:blipFill>
        <p:spPr>
          <a:xfrm>
            <a:off x="206570" y="0"/>
            <a:ext cx="11985430" cy="3350766"/>
          </a:xfrm>
          <a:prstGeom prst="rect">
            <a:avLst/>
          </a:prstGeom>
        </p:spPr>
      </p:pic>
      <p:pic>
        <p:nvPicPr>
          <p:cNvPr id="5" name="Picture 4">
            <a:extLst>
              <a:ext uri="{FF2B5EF4-FFF2-40B4-BE49-F238E27FC236}">
                <a16:creationId xmlns:a16="http://schemas.microsoft.com/office/drawing/2014/main" id="{153024BA-6FCA-B799-B0DE-45E8EE930B7B}"/>
              </a:ext>
            </a:extLst>
          </p:cNvPr>
          <p:cNvPicPr>
            <a:picLocks noChangeAspect="1"/>
          </p:cNvPicPr>
          <p:nvPr/>
        </p:nvPicPr>
        <p:blipFill>
          <a:blip r:embed="rId3"/>
          <a:stretch>
            <a:fillRect/>
          </a:stretch>
        </p:blipFill>
        <p:spPr>
          <a:xfrm>
            <a:off x="206570" y="3507235"/>
            <a:ext cx="11985430" cy="3694254"/>
          </a:xfrm>
          <a:prstGeom prst="rect">
            <a:avLst/>
          </a:prstGeom>
        </p:spPr>
      </p:pic>
    </p:spTree>
    <p:extLst>
      <p:ext uri="{BB962C8B-B14F-4D97-AF65-F5344CB8AC3E}">
        <p14:creationId xmlns:p14="http://schemas.microsoft.com/office/powerpoint/2010/main" val="3854430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4CCCE7-AD5B-3071-6B1B-E55FE35BC3D3}"/>
              </a:ext>
            </a:extLst>
          </p:cNvPr>
          <p:cNvPicPr>
            <a:picLocks noChangeAspect="1"/>
          </p:cNvPicPr>
          <p:nvPr/>
        </p:nvPicPr>
        <p:blipFill>
          <a:blip r:embed="rId2"/>
          <a:stretch>
            <a:fillRect/>
          </a:stretch>
        </p:blipFill>
        <p:spPr>
          <a:xfrm>
            <a:off x="3090443" y="380574"/>
            <a:ext cx="6011114" cy="6096851"/>
          </a:xfrm>
          <a:prstGeom prst="rect">
            <a:avLst/>
          </a:prstGeom>
        </p:spPr>
      </p:pic>
      <p:pic>
        <p:nvPicPr>
          <p:cNvPr id="5" name="Picture 4">
            <a:extLst>
              <a:ext uri="{FF2B5EF4-FFF2-40B4-BE49-F238E27FC236}">
                <a16:creationId xmlns:a16="http://schemas.microsoft.com/office/drawing/2014/main" id="{62F6158D-9BD4-2BBD-E732-5EECE574635E}"/>
              </a:ext>
            </a:extLst>
          </p:cNvPr>
          <p:cNvPicPr>
            <a:picLocks noChangeAspect="1"/>
          </p:cNvPicPr>
          <p:nvPr/>
        </p:nvPicPr>
        <p:blipFill>
          <a:blip r:embed="rId3"/>
          <a:stretch>
            <a:fillRect/>
          </a:stretch>
        </p:blipFill>
        <p:spPr>
          <a:xfrm>
            <a:off x="2117298" y="1768941"/>
            <a:ext cx="8440073" cy="4847632"/>
          </a:xfrm>
          <a:prstGeom prst="rect">
            <a:avLst/>
          </a:prstGeom>
        </p:spPr>
      </p:pic>
    </p:spTree>
    <p:extLst>
      <p:ext uri="{BB962C8B-B14F-4D97-AF65-F5344CB8AC3E}">
        <p14:creationId xmlns:p14="http://schemas.microsoft.com/office/powerpoint/2010/main" val="334709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ffordable and Clean Energy 🌏♻️ SDG 7 ⚡️ Sustainable Development Goals for Kids">
            <a:hlinkClick r:id="" action="ppaction://media"/>
            <a:extLst>
              <a:ext uri="{FF2B5EF4-FFF2-40B4-BE49-F238E27FC236}">
                <a16:creationId xmlns:a16="http://schemas.microsoft.com/office/drawing/2014/main" id="{A83EC794-D44C-3F2E-8406-EFC808D39F0C}"/>
              </a:ext>
            </a:extLst>
          </p:cNvPr>
          <p:cNvPicPr>
            <a:picLocks noRot="1" noChangeAspect="1"/>
          </p:cNvPicPr>
          <p:nvPr>
            <a:videoFile r:link="rId1"/>
          </p:nvPr>
        </p:nvPicPr>
        <p:blipFill>
          <a:blip r:embed="rId3"/>
          <a:stretch>
            <a:fillRect/>
          </a:stretch>
        </p:blipFill>
        <p:spPr>
          <a:xfrm>
            <a:off x="489375" y="261257"/>
            <a:ext cx="11097379" cy="6270019"/>
          </a:xfrm>
          <a:prstGeom prst="rect">
            <a:avLst/>
          </a:prstGeom>
        </p:spPr>
      </p:pic>
    </p:spTree>
    <p:extLst>
      <p:ext uri="{BB962C8B-B14F-4D97-AF65-F5344CB8AC3E}">
        <p14:creationId xmlns:p14="http://schemas.microsoft.com/office/powerpoint/2010/main" val="272984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EC3415-B24F-69B9-DE11-C04534B0A6B7}"/>
              </a:ext>
            </a:extLst>
          </p:cNvPr>
          <p:cNvPicPr>
            <a:picLocks noChangeAspect="1"/>
          </p:cNvPicPr>
          <p:nvPr/>
        </p:nvPicPr>
        <p:blipFill>
          <a:blip r:embed="rId2"/>
          <a:stretch>
            <a:fillRect/>
          </a:stretch>
        </p:blipFill>
        <p:spPr>
          <a:xfrm>
            <a:off x="0" y="210499"/>
            <a:ext cx="6755702" cy="6286360"/>
          </a:xfrm>
          <a:prstGeom prst="rect">
            <a:avLst/>
          </a:prstGeom>
        </p:spPr>
      </p:pic>
      <p:pic>
        <p:nvPicPr>
          <p:cNvPr id="5" name="Picture 4">
            <a:extLst>
              <a:ext uri="{FF2B5EF4-FFF2-40B4-BE49-F238E27FC236}">
                <a16:creationId xmlns:a16="http://schemas.microsoft.com/office/drawing/2014/main" id="{7D33F8F4-41D5-207F-805E-8E0E89936A19}"/>
              </a:ext>
            </a:extLst>
          </p:cNvPr>
          <p:cNvPicPr>
            <a:picLocks noChangeAspect="1"/>
          </p:cNvPicPr>
          <p:nvPr/>
        </p:nvPicPr>
        <p:blipFill>
          <a:blip r:embed="rId3"/>
          <a:stretch>
            <a:fillRect/>
          </a:stretch>
        </p:blipFill>
        <p:spPr>
          <a:xfrm>
            <a:off x="6674759" y="361141"/>
            <a:ext cx="5199191" cy="6079416"/>
          </a:xfrm>
          <a:prstGeom prst="rect">
            <a:avLst/>
          </a:prstGeom>
        </p:spPr>
      </p:pic>
    </p:spTree>
    <p:extLst>
      <p:ext uri="{BB962C8B-B14F-4D97-AF65-F5344CB8AC3E}">
        <p14:creationId xmlns:p14="http://schemas.microsoft.com/office/powerpoint/2010/main" val="185022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7D4C28-A7D5-025A-447E-2173319FB499}"/>
              </a:ext>
            </a:extLst>
          </p:cNvPr>
          <p:cNvPicPr>
            <a:picLocks noChangeAspect="1"/>
          </p:cNvPicPr>
          <p:nvPr/>
        </p:nvPicPr>
        <p:blipFill>
          <a:blip r:embed="rId2"/>
          <a:stretch>
            <a:fillRect/>
          </a:stretch>
        </p:blipFill>
        <p:spPr>
          <a:xfrm>
            <a:off x="-104213" y="745435"/>
            <a:ext cx="12296213" cy="3776869"/>
          </a:xfrm>
          <a:prstGeom prst="rect">
            <a:avLst/>
          </a:prstGeom>
        </p:spPr>
      </p:pic>
      <p:sp>
        <p:nvSpPr>
          <p:cNvPr id="6" name="TextBox 5">
            <a:extLst>
              <a:ext uri="{FF2B5EF4-FFF2-40B4-BE49-F238E27FC236}">
                <a16:creationId xmlns:a16="http://schemas.microsoft.com/office/drawing/2014/main" id="{F3B841F0-3AFE-51F8-7967-7DF6C6DEBD84}"/>
              </a:ext>
            </a:extLst>
          </p:cNvPr>
          <p:cNvSpPr txBox="1"/>
          <p:nvPr/>
        </p:nvSpPr>
        <p:spPr>
          <a:xfrm>
            <a:off x="2176669" y="5927899"/>
            <a:ext cx="7364897" cy="369332"/>
          </a:xfrm>
          <a:prstGeom prst="rect">
            <a:avLst/>
          </a:prstGeom>
          <a:noFill/>
        </p:spPr>
        <p:txBody>
          <a:bodyPr wrap="square">
            <a:spAutoFit/>
          </a:bodyPr>
          <a:lstStyle/>
          <a:p>
            <a:r>
              <a:rPr lang="en-US" b="0" i="0" u="none" strike="noStrike" dirty="0">
                <a:solidFill>
                  <a:srgbClr val="00ADEF"/>
                </a:solidFill>
                <a:effectLst/>
                <a:latin typeface="Roboto" panose="02000000000000000000" pitchFamily="2" charset="0"/>
                <a:hlinkClick r:id="rId3"/>
              </a:rPr>
              <a:t>Goal 7 infographic, source: https://unstats.un.org/sdgs/report/2023/</a:t>
            </a:r>
            <a:endParaRPr lang="en-US" dirty="0"/>
          </a:p>
        </p:txBody>
      </p:sp>
    </p:spTree>
    <p:extLst>
      <p:ext uri="{BB962C8B-B14F-4D97-AF65-F5344CB8AC3E}">
        <p14:creationId xmlns:p14="http://schemas.microsoft.com/office/powerpoint/2010/main" val="252008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6B26D1-4E83-E060-A474-6BB478FE37E2}"/>
              </a:ext>
            </a:extLst>
          </p:cNvPr>
          <p:cNvPicPr>
            <a:picLocks noChangeAspect="1"/>
          </p:cNvPicPr>
          <p:nvPr/>
        </p:nvPicPr>
        <p:blipFill>
          <a:blip r:embed="rId2"/>
          <a:stretch>
            <a:fillRect/>
          </a:stretch>
        </p:blipFill>
        <p:spPr>
          <a:xfrm>
            <a:off x="7770864" y="0"/>
            <a:ext cx="4326419" cy="6858000"/>
          </a:xfrm>
          <a:prstGeom prst="rect">
            <a:avLst/>
          </a:prstGeom>
        </p:spPr>
      </p:pic>
      <p:pic>
        <p:nvPicPr>
          <p:cNvPr id="4" name="Google Shape;119;g70a96af28e_0_22">
            <a:extLst>
              <a:ext uri="{FF2B5EF4-FFF2-40B4-BE49-F238E27FC236}">
                <a16:creationId xmlns:a16="http://schemas.microsoft.com/office/drawing/2014/main" id="{B47FC84B-E145-DF25-84FC-49482161D2E6}"/>
              </a:ext>
            </a:extLst>
          </p:cNvPr>
          <p:cNvPicPr preferRelativeResize="0"/>
          <p:nvPr/>
        </p:nvPicPr>
        <p:blipFill rotWithShape="1">
          <a:blip r:embed="rId3">
            <a:alphaModFix/>
          </a:blip>
          <a:srcRect/>
          <a:stretch/>
        </p:blipFill>
        <p:spPr>
          <a:xfrm>
            <a:off x="1110441" y="0"/>
            <a:ext cx="6180695" cy="4443271"/>
          </a:xfrm>
          <a:prstGeom prst="rect">
            <a:avLst/>
          </a:prstGeom>
          <a:noFill/>
          <a:ln>
            <a:noFill/>
          </a:ln>
        </p:spPr>
      </p:pic>
      <p:sp>
        <p:nvSpPr>
          <p:cNvPr id="6" name="TextBox 5">
            <a:extLst>
              <a:ext uri="{FF2B5EF4-FFF2-40B4-BE49-F238E27FC236}">
                <a16:creationId xmlns:a16="http://schemas.microsoft.com/office/drawing/2014/main" id="{ADD6E909-89F9-A81C-2732-00A51476E276}"/>
              </a:ext>
            </a:extLst>
          </p:cNvPr>
          <p:cNvSpPr txBox="1"/>
          <p:nvPr/>
        </p:nvSpPr>
        <p:spPr>
          <a:xfrm>
            <a:off x="2830429" y="6488668"/>
            <a:ext cx="6093994" cy="369332"/>
          </a:xfrm>
          <a:prstGeom prst="rect">
            <a:avLst/>
          </a:prstGeom>
          <a:noFill/>
        </p:spPr>
        <p:txBody>
          <a:bodyPr wrap="square">
            <a:spAutoFit/>
          </a:bodyPr>
          <a:lstStyle/>
          <a:p>
            <a:r>
              <a:rPr lang="en-US" dirty="0">
                <a:hlinkClick r:id="rId4"/>
              </a:rPr>
              <a:t>Global Goals Posters | The World's Largest Lesson</a:t>
            </a:r>
            <a:endParaRPr lang="en-US" dirty="0"/>
          </a:p>
        </p:txBody>
      </p:sp>
      <p:sp>
        <p:nvSpPr>
          <p:cNvPr id="9" name="Google Shape;116;g70a96af28e_0_22">
            <a:extLst>
              <a:ext uri="{FF2B5EF4-FFF2-40B4-BE49-F238E27FC236}">
                <a16:creationId xmlns:a16="http://schemas.microsoft.com/office/drawing/2014/main" id="{41CA9FE7-AE38-3670-F051-34430B4923C3}"/>
              </a:ext>
            </a:extLst>
          </p:cNvPr>
          <p:cNvSpPr txBox="1"/>
          <p:nvPr/>
        </p:nvSpPr>
        <p:spPr>
          <a:xfrm>
            <a:off x="3017515" y="6163933"/>
            <a:ext cx="5256200" cy="32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sng" strike="noStrike" cap="none" dirty="0">
                <a:solidFill>
                  <a:schemeClr val="hlink"/>
                </a:solidFill>
                <a:latin typeface="Arial"/>
                <a:ea typeface="Arial"/>
                <a:cs typeface="Arial"/>
                <a:sym typeface="Arial"/>
                <a:hlinkClick r:id="rId5"/>
              </a:rPr>
              <a:t>http://worldslargestlesson.globalgoals.org/global-goals/modern-energy/</a:t>
            </a:r>
            <a:endParaRPr sz="1400" b="0" i="0" u="none" strike="noStrike" cap="none" dirty="0">
              <a:solidFill>
                <a:srgbClr val="000000"/>
              </a:solidFill>
              <a:latin typeface="Calibri"/>
              <a:ea typeface="Calibri"/>
              <a:cs typeface="Calibri"/>
              <a:sym typeface="Calibri"/>
            </a:endParaRPr>
          </a:p>
        </p:txBody>
      </p:sp>
      <p:sp>
        <p:nvSpPr>
          <p:cNvPr id="13" name="TextBox 12">
            <a:extLst>
              <a:ext uri="{FF2B5EF4-FFF2-40B4-BE49-F238E27FC236}">
                <a16:creationId xmlns:a16="http://schemas.microsoft.com/office/drawing/2014/main" id="{88F56226-FE21-CE65-D847-A82213FD1DA3}"/>
              </a:ext>
            </a:extLst>
          </p:cNvPr>
          <p:cNvSpPr txBox="1"/>
          <p:nvPr/>
        </p:nvSpPr>
        <p:spPr>
          <a:xfrm>
            <a:off x="213497" y="4618889"/>
            <a:ext cx="7557367" cy="1477328"/>
          </a:xfrm>
          <a:prstGeom prst="rect">
            <a:avLst/>
          </a:prstGeom>
          <a:noFill/>
        </p:spPr>
        <p:txBody>
          <a:bodyPr wrap="square">
            <a:spAutoFit/>
          </a:bodyPr>
          <a:lstStyle/>
          <a:p>
            <a:r>
              <a:rPr lang="en-US" dirty="0"/>
              <a:t>The answer is to end our reliance on carbon-based fuels...If we succeed, we create booming new industries, wealth, clean secure energy and maybe we prevent the greatest disaster so far in human history, saving millions of lives while improving billions more. If we fail, basically it's business as usual while things slowly get worse all around us.</a:t>
            </a:r>
          </a:p>
        </p:txBody>
      </p:sp>
    </p:spTree>
    <p:extLst>
      <p:ext uri="{BB962C8B-B14F-4D97-AF65-F5344CB8AC3E}">
        <p14:creationId xmlns:p14="http://schemas.microsoft.com/office/powerpoint/2010/main" val="1209536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C4C6C5-D3AF-6943-F0DB-6C2C5B43C13A}"/>
              </a:ext>
            </a:extLst>
          </p:cNvPr>
          <p:cNvPicPr>
            <a:picLocks noChangeAspect="1"/>
          </p:cNvPicPr>
          <p:nvPr/>
        </p:nvPicPr>
        <p:blipFill>
          <a:blip r:embed="rId2"/>
          <a:stretch>
            <a:fillRect/>
          </a:stretch>
        </p:blipFill>
        <p:spPr>
          <a:xfrm>
            <a:off x="0" y="0"/>
            <a:ext cx="12192000" cy="2657846"/>
          </a:xfrm>
          <a:prstGeom prst="rect">
            <a:avLst/>
          </a:prstGeom>
        </p:spPr>
      </p:pic>
      <p:sp>
        <p:nvSpPr>
          <p:cNvPr id="5" name="TextBox 4">
            <a:extLst>
              <a:ext uri="{FF2B5EF4-FFF2-40B4-BE49-F238E27FC236}">
                <a16:creationId xmlns:a16="http://schemas.microsoft.com/office/drawing/2014/main" id="{AAAB2E74-1420-FB1A-0D3A-ECA1FFC3BA98}"/>
              </a:ext>
            </a:extLst>
          </p:cNvPr>
          <p:cNvSpPr txBox="1"/>
          <p:nvPr/>
        </p:nvSpPr>
        <p:spPr>
          <a:xfrm>
            <a:off x="1121664" y="2731399"/>
            <a:ext cx="10826496" cy="584775"/>
          </a:xfrm>
          <a:prstGeom prst="rect">
            <a:avLst/>
          </a:prstGeom>
          <a:noFill/>
        </p:spPr>
        <p:txBody>
          <a:bodyPr wrap="square">
            <a:spAutoFit/>
          </a:bodyPr>
          <a:lstStyle/>
          <a:p>
            <a:r>
              <a:rPr lang="en-US" sz="3200" b="0" i="0" dirty="0">
                <a:solidFill>
                  <a:srgbClr val="71777D"/>
                </a:solidFill>
                <a:effectLst/>
                <a:latin typeface="Roboto" panose="02000000000000000000" pitchFamily="2" charset="0"/>
              </a:rPr>
              <a:t>A </a:t>
            </a:r>
            <a:r>
              <a:rPr lang="en-US" sz="3200" b="1" i="0" dirty="0" err="1">
                <a:solidFill>
                  <a:srgbClr val="767676"/>
                </a:solidFill>
                <a:effectLst/>
                <a:latin typeface="Roboto" panose="02000000000000000000" pitchFamily="2" charset="0"/>
              </a:rPr>
              <a:t>factivist</a:t>
            </a:r>
            <a:r>
              <a:rPr lang="en-US" sz="3200" b="0" i="0" dirty="0">
                <a:solidFill>
                  <a:srgbClr val="71777D"/>
                </a:solidFill>
                <a:effectLst/>
                <a:latin typeface="Roboto" panose="02000000000000000000" pitchFamily="2" charset="0"/>
              </a:rPr>
              <a:t> is an activist who can argue with data.</a:t>
            </a:r>
            <a:endParaRPr lang="en-US" sz="3200" dirty="0"/>
          </a:p>
        </p:txBody>
      </p:sp>
      <p:sp>
        <p:nvSpPr>
          <p:cNvPr id="7" name="TextBox 6">
            <a:extLst>
              <a:ext uri="{FF2B5EF4-FFF2-40B4-BE49-F238E27FC236}">
                <a16:creationId xmlns:a16="http://schemas.microsoft.com/office/drawing/2014/main" id="{951809AC-54FB-BFA2-D83B-18DE54279838}"/>
              </a:ext>
            </a:extLst>
          </p:cNvPr>
          <p:cNvSpPr txBox="1"/>
          <p:nvPr/>
        </p:nvSpPr>
        <p:spPr>
          <a:xfrm>
            <a:off x="2243328" y="6392918"/>
            <a:ext cx="6096000" cy="369332"/>
          </a:xfrm>
          <a:prstGeom prst="rect">
            <a:avLst/>
          </a:prstGeom>
          <a:noFill/>
        </p:spPr>
        <p:txBody>
          <a:bodyPr wrap="square">
            <a:spAutoFit/>
          </a:bodyPr>
          <a:lstStyle/>
          <a:p>
            <a:r>
              <a:rPr lang="en-US" dirty="0">
                <a:hlinkClick r:id="rId3"/>
              </a:rPr>
              <a:t>2023 Current State of the Union: US Energy (usafacts.org)</a:t>
            </a:r>
            <a:endParaRPr lang="en-US" dirty="0"/>
          </a:p>
        </p:txBody>
      </p:sp>
      <p:sp>
        <p:nvSpPr>
          <p:cNvPr id="9" name="TextBox 8">
            <a:extLst>
              <a:ext uri="{FF2B5EF4-FFF2-40B4-BE49-F238E27FC236}">
                <a16:creationId xmlns:a16="http://schemas.microsoft.com/office/drawing/2014/main" id="{9DE1D5F4-DD52-86DD-DA3F-365AFF36865A}"/>
              </a:ext>
            </a:extLst>
          </p:cNvPr>
          <p:cNvSpPr txBox="1"/>
          <p:nvPr/>
        </p:nvSpPr>
        <p:spPr>
          <a:xfrm>
            <a:off x="829056" y="3541827"/>
            <a:ext cx="10741152" cy="2308324"/>
          </a:xfrm>
          <a:prstGeom prst="rect">
            <a:avLst/>
          </a:prstGeom>
          <a:noFill/>
        </p:spPr>
        <p:txBody>
          <a:bodyPr wrap="square">
            <a:spAutoFit/>
          </a:bodyPr>
          <a:lstStyle/>
          <a:p>
            <a:pPr algn="l"/>
            <a:r>
              <a:rPr lang="en-US" sz="3600" b="1" i="0" dirty="0">
                <a:effectLst/>
                <a:latin typeface="Source Sans Pro" panose="020B0503030403020204" pitchFamily="34" charset="0"/>
              </a:rPr>
              <a:t>What types of energy does the US produce and consume? </a:t>
            </a:r>
          </a:p>
          <a:p>
            <a:pPr algn="l"/>
            <a:endParaRPr lang="en-US" sz="3600" b="1" dirty="0">
              <a:latin typeface="Source Sans Pro" panose="020B0503030403020204" pitchFamily="34" charset="0"/>
            </a:endParaRPr>
          </a:p>
          <a:p>
            <a:pPr algn="l"/>
            <a:r>
              <a:rPr lang="en-US" sz="3600" b="1" i="0" dirty="0">
                <a:effectLst/>
                <a:latin typeface="Source Sans Pro" panose="020B0503030403020204" pitchFamily="34" charset="0"/>
              </a:rPr>
              <a:t>How much energy do Americans use?</a:t>
            </a:r>
          </a:p>
        </p:txBody>
      </p:sp>
    </p:spTree>
    <p:extLst>
      <p:ext uri="{BB962C8B-B14F-4D97-AF65-F5344CB8AC3E}">
        <p14:creationId xmlns:p14="http://schemas.microsoft.com/office/powerpoint/2010/main" val="2707085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39000">
              <a:schemeClr val="accent4">
                <a:lumMod val="45000"/>
                <a:lumOff val="55000"/>
              </a:schemeClr>
            </a:gs>
            <a:gs pos="60000">
              <a:schemeClr val="accent4">
                <a:lumMod val="45000"/>
                <a:lumOff val="55000"/>
                <a:alpha val="1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BCC24B-9E58-91A3-EF12-3A48779C79EC}"/>
              </a:ext>
            </a:extLst>
          </p:cNvPr>
          <p:cNvSpPr txBox="1"/>
          <p:nvPr/>
        </p:nvSpPr>
        <p:spPr>
          <a:xfrm>
            <a:off x="316992" y="0"/>
            <a:ext cx="11387328" cy="2585323"/>
          </a:xfrm>
          <a:prstGeom prst="rect">
            <a:avLst/>
          </a:prstGeom>
          <a:noFill/>
        </p:spPr>
        <p:txBody>
          <a:bodyPr wrap="square">
            <a:spAutoFit/>
          </a:bodyPr>
          <a:lstStyle/>
          <a:p>
            <a:pPr algn="l">
              <a:buFont typeface="Arial" panose="020B0604020202020204" pitchFamily="34" charset="0"/>
              <a:buChar char="•"/>
            </a:pPr>
            <a:r>
              <a:rPr lang="en-US" b="0" i="0" u="none" strike="noStrike" dirty="0">
                <a:effectLst/>
                <a:latin typeface="-apple-system"/>
                <a:hlinkClick r:id="rId2">
                  <a:extLst>
                    <a:ext uri="{A12FA001-AC4F-418D-AE19-62706E023703}">
                      <ahyp:hlinkClr xmlns:ahyp="http://schemas.microsoft.com/office/drawing/2018/hyperlinkcolor" val="tx"/>
                    </a:ext>
                  </a:extLst>
                </a:hlinkClick>
              </a:rPr>
              <a:t>The United States uses a mix of energy sources, with </a:t>
            </a:r>
            <a:r>
              <a:rPr lang="en-US" b="1" i="0" u="none" strike="noStrike" dirty="0">
                <a:effectLst/>
                <a:latin typeface="-apple-system"/>
                <a:hlinkClick r:id="rId2">
                  <a:extLst>
                    <a:ext uri="{A12FA001-AC4F-418D-AE19-62706E023703}">
                      <ahyp:hlinkClr xmlns:ahyp="http://schemas.microsoft.com/office/drawing/2018/hyperlinkcolor" val="tx"/>
                    </a:ext>
                  </a:extLst>
                </a:hlinkClick>
              </a:rPr>
              <a:t>68% of energy consumption coming from petroleum or natural gas</a:t>
            </a:r>
            <a:r>
              <a:rPr lang="en-US" b="0" i="0" dirty="0">
                <a:effectLst/>
                <a:latin typeface="-apple-system"/>
              </a:rPr>
              <a:t>. </a:t>
            </a:r>
            <a:r>
              <a:rPr lang="en-US" b="0" i="0" u="none" strike="noStrike" dirty="0">
                <a:effectLst/>
                <a:latin typeface="-apple-system"/>
                <a:hlinkClick r:id="rId3">
                  <a:extLst>
                    <a:ext uri="{A12FA001-AC4F-418D-AE19-62706E023703}">
                      <ahyp:hlinkClr xmlns:ahyp="http://schemas.microsoft.com/office/drawing/2018/hyperlinkcolor" val="tx"/>
                    </a:ext>
                  </a:extLst>
                </a:hlinkClick>
              </a:rPr>
              <a:t>The remaining 20% comes from renewable and nuclear sources</a:t>
            </a:r>
            <a:r>
              <a:rPr lang="en-US" b="0" i="0" dirty="0">
                <a:effectLst/>
                <a:latin typeface="-apple-system"/>
              </a:rPr>
              <a:t>. </a:t>
            </a:r>
            <a:r>
              <a:rPr lang="en-US" b="0" i="0" u="none" strike="noStrike" dirty="0">
                <a:effectLst/>
                <a:latin typeface="-apple-system"/>
                <a:hlinkClick r:id="rId4">
                  <a:extLst>
                    <a:ext uri="{A12FA001-AC4F-418D-AE19-62706E023703}">
                      <ahyp:hlinkClr xmlns:ahyp="http://schemas.microsoft.com/office/drawing/2018/hyperlinkcolor" val="tx"/>
                    </a:ext>
                  </a:extLst>
                </a:hlinkClick>
              </a:rPr>
              <a:t>There are five energy-use sectors, and the amounts of their primary energy consumption in 2019 were</a:t>
            </a:r>
            <a:r>
              <a:rPr lang="en-US" b="0" i="0" dirty="0">
                <a:effectLst/>
                <a:latin typeface="-apple-system"/>
              </a:rPr>
              <a:t>:  </a:t>
            </a:r>
          </a:p>
          <a:p>
            <a:pPr algn="l">
              <a:buFont typeface="Arial" panose="020B0604020202020204" pitchFamily="34" charset="0"/>
              <a:buChar char="•"/>
            </a:pPr>
            <a:r>
              <a:rPr lang="en-US" b="0" i="0" dirty="0">
                <a:effectLst/>
                <a:latin typeface="-apple-system"/>
              </a:rPr>
              <a:t>Electric power: 37.1 quads</a:t>
            </a:r>
          </a:p>
          <a:p>
            <a:pPr algn="l">
              <a:buFont typeface="Arial" panose="020B0604020202020204" pitchFamily="34" charset="0"/>
              <a:buChar char="•"/>
            </a:pPr>
            <a:r>
              <a:rPr lang="en-US" b="0" i="0" dirty="0">
                <a:effectLst/>
                <a:latin typeface="-apple-system"/>
              </a:rPr>
              <a:t>Transportation: 28.2 quads</a:t>
            </a:r>
          </a:p>
          <a:p>
            <a:pPr algn="l">
              <a:buFont typeface="Arial" panose="020B0604020202020204" pitchFamily="34" charset="0"/>
              <a:buChar char="•"/>
            </a:pPr>
            <a:r>
              <a:rPr lang="en-US" b="0" i="0" dirty="0">
                <a:effectLst/>
                <a:latin typeface="-apple-system"/>
              </a:rPr>
              <a:t>Industrial: 23.1 quads</a:t>
            </a:r>
          </a:p>
          <a:p>
            <a:pPr algn="l">
              <a:buFont typeface="Arial" panose="020B0604020202020204" pitchFamily="34" charset="0"/>
              <a:buChar char="•"/>
            </a:pPr>
            <a:r>
              <a:rPr lang="en-US" b="0" i="0" dirty="0">
                <a:effectLst/>
                <a:latin typeface="-apple-system"/>
              </a:rPr>
              <a:t>Residential: 7.0 quads</a:t>
            </a:r>
          </a:p>
          <a:p>
            <a:pPr algn="l">
              <a:buFont typeface="Arial" panose="020B0604020202020204" pitchFamily="34" charset="0"/>
              <a:buChar char="•"/>
            </a:pPr>
            <a:r>
              <a:rPr lang="en-US" b="0" i="0" dirty="0">
                <a:effectLst/>
                <a:latin typeface="-apple-system"/>
              </a:rPr>
              <a:t>Commercial: 4.8 quads</a:t>
            </a:r>
          </a:p>
          <a:p>
            <a:r>
              <a:rPr lang="en-US" b="0" i="0" u="none" strike="noStrike" dirty="0">
                <a:effectLst/>
                <a:latin typeface="-apple-system"/>
                <a:hlinkClick r:id="rId5">
                  <a:extLst>
                    <a:ext uri="{A12FA001-AC4F-418D-AE19-62706E023703}">
                      <ahyp:hlinkClr xmlns:ahyp="http://schemas.microsoft.com/office/drawing/2018/hyperlinkcolor" val="tx"/>
                    </a:ext>
                  </a:extLst>
                </a:hlinkClick>
              </a:rPr>
              <a:t>Renewable power consumption overtook coal for the first time in 130 years in 2019</a:t>
            </a:r>
            <a:r>
              <a:rPr lang="en-US" b="0" i="0" dirty="0">
                <a:effectLst/>
                <a:latin typeface="-apple-system"/>
              </a:rPr>
              <a:t>.</a:t>
            </a:r>
            <a:endParaRPr lang="en-US" dirty="0"/>
          </a:p>
        </p:txBody>
      </p:sp>
      <p:sp>
        <p:nvSpPr>
          <p:cNvPr id="5" name="TextBox 4">
            <a:extLst>
              <a:ext uri="{FF2B5EF4-FFF2-40B4-BE49-F238E27FC236}">
                <a16:creationId xmlns:a16="http://schemas.microsoft.com/office/drawing/2014/main" id="{467CC3F6-32D8-AD48-01ED-0AA9B6A4648D}"/>
              </a:ext>
            </a:extLst>
          </p:cNvPr>
          <p:cNvSpPr txBox="1"/>
          <p:nvPr/>
        </p:nvSpPr>
        <p:spPr>
          <a:xfrm>
            <a:off x="316992" y="6165949"/>
            <a:ext cx="11301984" cy="646331"/>
          </a:xfrm>
          <a:prstGeom prst="rect">
            <a:avLst/>
          </a:prstGeom>
          <a:noFill/>
        </p:spPr>
        <p:txBody>
          <a:bodyPr wrap="square">
            <a:spAutoFit/>
          </a:bodyPr>
          <a:lstStyle/>
          <a:p>
            <a:r>
              <a:rPr lang="en-US" b="0" i="0" dirty="0">
                <a:solidFill>
                  <a:srgbClr val="000000"/>
                </a:solidFill>
                <a:effectLst/>
                <a:latin typeface="Arial" panose="020B0604020202020204" pitchFamily="34" charset="0"/>
              </a:rPr>
              <a:t>The </a:t>
            </a:r>
            <a:r>
              <a:rPr lang="en-US" b="1" i="0" dirty="0">
                <a:solidFill>
                  <a:srgbClr val="000000"/>
                </a:solidFill>
                <a:effectLst/>
                <a:latin typeface="Arial" panose="020B0604020202020204" pitchFamily="34" charset="0"/>
              </a:rPr>
              <a:t>quad</a:t>
            </a:r>
            <a:r>
              <a:rPr lang="en-US" b="0" i="0" dirty="0">
                <a:solidFill>
                  <a:srgbClr val="000000"/>
                </a:solidFill>
                <a:effectLst/>
                <a:latin typeface="Arial" panose="020B0604020202020204" pitchFamily="34" charset="0"/>
              </a:rPr>
              <a:t> is a </a:t>
            </a:r>
            <a:r>
              <a:rPr lang="en-US" b="0" i="0" u="none" strike="noStrike" dirty="0">
                <a:solidFill>
                  <a:srgbClr val="0645AD"/>
                </a:solidFill>
                <a:effectLst/>
                <a:latin typeface="Arial" panose="020B0604020202020204" pitchFamily="34" charset="0"/>
                <a:hlinkClick r:id="rId6" tooltip="Units"/>
              </a:rPr>
              <a:t>unit</a:t>
            </a:r>
            <a:r>
              <a:rPr lang="en-US" b="0" i="0" dirty="0">
                <a:solidFill>
                  <a:srgbClr val="000000"/>
                </a:solidFill>
                <a:effectLst/>
                <a:latin typeface="Arial" panose="020B0604020202020204" pitchFamily="34" charset="0"/>
              </a:rPr>
              <a:t> of energy defined as 1 quadrillion (10</a:t>
            </a:r>
            <a:r>
              <a:rPr lang="en-US" b="0" i="0" baseline="30000" dirty="0">
                <a:solidFill>
                  <a:srgbClr val="000000"/>
                </a:solidFill>
                <a:effectLst/>
                <a:latin typeface="Arial" panose="020B0604020202020204" pitchFamily="34" charset="0"/>
              </a:rPr>
              <a:t>15</a:t>
            </a:r>
            <a:r>
              <a:rPr lang="en-US" b="0" i="0" dirty="0">
                <a:solidFill>
                  <a:srgbClr val="000000"/>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7" tooltip="BTU"/>
              </a:rPr>
              <a:t>BTU</a:t>
            </a:r>
            <a:r>
              <a:rPr lang="en-US" b="0" i="0" dirty="0">
                <a:solidFill>
                  <a:srgbClr val="000000"/>
                </a:solidFill>
                <a:effectLst/>
                <a:latin typeface="Arial" panose="020B0604020202020204" pitchFamily="34" charset="0"/>
              </a:rPr>
              <a:t>. Quads are used in similar settings as the exajoule (10</a:t>
            </a:r>
            <a:r>
              <a:rPr lang="en-US" b="0" i="0" baseline="30000" dirty="0">
                <a:solidFill>
                  <a:srgbClr val="000000"/>
                </a:solidFill>
                <a:effectLst/>
                <a:latin typeface="Arial" panose="020B0604020202020204" pitchFamily="34" charset="0"/>
              </a:rPr>
              <a:t>18</a:t>
            </a:r>
            <a:r>
              <a:rPr lang="en-US" b="0" i="0" dirty="0">
                <a:solidFill>
                  <a:srgbClr val="000000"/>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8" tooltip="Joule"/>
              </a:rPr>
              <a:t>joules</a:t>
            </a:r>
            <a:r>
              <a:rPr lang="en-US" b="0" i="0" dirty="0">
                <a:solidFill>
                  <a:srgbClr val="000000"/>
                </a:solidFill>
                <a:effectLst/>
                <a:latin typeface="Arial" panose="020B0604020202020204" pitchFamily="34" charset="0"/>
              </a:rPr>
              <a:t>) when speaking of world or national energy supply/demand.</a:t>
            </a:r>
            <a:endParaRPr lang="en-US" dirty="0"/>
          </a:p>
        </p:txBody>
      </p:sp>
      <p:graphicFrame>
        <p:nvGraphicFramePr>
          <p:cNvPr id="8" name="Chart 7">
            <a:extLst>
              <a:ext uri="{FF2B5EF4-FFF2-40B4-BE49-F238E27FC236}">
                <a16:creationId xmlns:a16="http://schemas.microsoft.com/office/drawing/2014/main" id="{E0F2E49C-CA44-6544-D070-B50CAAAA01CD}"/>
              </a:ext>
            </a:extLst>
          </p:cNvPr>
          <p:cNvGraphicFramePr/>
          <p:nvPr>
            <p:extLst>
              <p:ext uri="{D42A27DB-BD31-4B8C-83A1-F6EECF244321}">
                <p14:modId xmlns:p14="http://schemas.microsoft.com/office/powerpoint/2010/main" val="3795364927"/>
              </p:ext>
            </p:extLst>
          </p:nvPr>
        </p:nvGraphicFramePr>
        <p:xfrm>
          <a:off x="1889760" y="2654359"/>
          <a:ext cx="6990080" cy="323663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864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EFA26D-EEFE-2116-9B5E-A5A8950DD4D0}"/>
              </a:ext>
            </a:extLst>
          </p:cNvPr>
          <p:cNvPicPr>
            <a:picLocks noChangeAspect="1"/>
          </p:cNvPicPr>
          <p:nvPr/>
        </p:nvPicPr>
        <p:blipFill>
          <a:blip r:embed="rId2"/>
          <a:stretch>
            <a:fillRect/>
          </a:stretch>
        </p:blipFill>
        <p:spPr>
          <a:xfrm>
            <a:off x="4402504" y="377952"/>
            <a:ext cx="6934676" cy="5373624"/>
          </a:xfrm>
          <a:prstGeom prst="rect">
            <a:avLst/>
          </a:prstGeom>
        </p:spPr>
      </p:pic>
      <p:sp>
        <p:nvSpPr>
          <p:cNvPr id="5" name="TextBox 4">
            <a:extLst>
              <a:ext uri="{FF2B5EF4-FFF2-40B4-BE49-F238E27FC236}">
                <a16:creationId xmlns:a16="http://schemas.microsoft.com/office/drawing/2014/main" id="{7AFFA14E-8CB1-3AE3-A61E-E0E68EFFEC1B}"/>
              </a:ext>
            </a:extLst>
          </p:cNvPr>
          <p:cNvSpPr txBox="1"/>
          <p:nvPr/>
        </p:nvSpPr>
        <p:spPr>
          <a:xfrm>
            <a:off x="585514" y="6295382"/>
            <a:ext cx="11020972" cy="369332"/>
          </a:xfrm>
          <a:prstGeom prst="rect">
            <a:avLst/>
          </a:prstGeom>
          <a:noFill/>
        </p:spPr>
        <p:txBody>
          <a:bodyPr wrap="square">
            <a:spAutoFit/>
          </a:bodyPr>
          <a:lstStyle/>
          <a:p>
            <a:r>
              <a:rPr lang="en-US" dirty="0">
                <a:hlinkClick r:id="rId3"/>
              </a:rPr>
              <a:t>These 4 energy storage technologies are key to climate efforts | World Economic Forum (weforum.org)</a:t>
            </a:r>
            <a:endParaRPr lang="en-US" dirty="0"/>
          </a:p>
        </p:txBody>
      </p:sp>
    </p:spTree>
    <p:extLst>
      <p:ext uri="{BB962C8B-B14F-4D97-AF65-F5344CB8AC3E}">
        <p14:creationId xmlns:p14="http://schemas.microsoft.com/office/powerpoint/2010/main" val="4156410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5E40E-9D41-C426-F36A-F3DB4D7498DA}"/>
              </a:ext>
            </a:extLst>
          </p:cNvPr>
          <p:cNvPicPr>
            <a:picLocks noChangeAspect="1"/>
          </p:cNvPicPr>
          <p:nvPr/>
        </p:nvPicPr>
        <p:blipFill>
          <a:blip r:embed="rId2"/>
          <a:stretch>
            <a:fillRect/>
          </a:stretch>
        </p:blipFill>
        <p:spPr>
          <a:xfrm>
            <a:off x="158496" y="1584960"/>
            <a:ext cx="5764615" cy="3517392"/>
          </a:xfrm>
          <a:prstGeom prst="rect">
            <a:avLst/>
          </a:prstGeom>
        </p:spPr>
      </p:pic>
      <p:sp>
        <p:nvSpPr>
          <p:cNvPr id="7" name="TextBox 6">
            <a:extLst>
              <a:ext uri="{FF2B5EF4-FFF2-40B4-BE49-F238E27FC236}">
                <a16:creationId xmlns:a16="http://schemas.microsoft.com/office/drawing/2014/main" id="{8DCDD788-6F3F-A838-1844-44188D5DAE25}"/>
              </a:ext>
            </a:extLst>
          </p:cNvPr>
          <p:cNvSpPr txBox="1"/>
          <p:nvPr/>
        </p:nvSpPr>
        <p:spPr>
          <a:xfrm>
            <a:off x="158496" y="255955"/>
            <a:ext cx="11911584" cy="523220"/>
          </a:xfrm>
          <a:prstGeom prst="rect">
            <a:avLst/>
          </a:prstGeom>
          <a:noFill/>
        </p:spPr>
        <p:txBody>
          <a:bodyPr wrap="square">
            <a:spAutoFit/>
          </a:bodyPr>
          <a:lstStyle/>
          <a:p>
            <a:pPr algn="l"/>
            <a:r>
              <a:rPr lang="en-US" sz="2800" b="1" i="0" dirty="0">
                <a:effectLst/>
                <a:latin typeface="Source Sans Pro" panose="020B0503030403020204" pitchFamily="34" charset="0"/>
              </a:rPr>
              <a:t>The US exported about 30% more energy than it imported in 2022.</a:t>
            </a:r>
          </a:p>
        </p:txBody>
      </p:sp>
      <p:pic>
        <p:nvPicPr>
          <p:cNvPr id="9" name="Picture 8">
            <a:extLst>
              <a:ext uri="{FF2B5EF4-FFF2-40B4-BE49-F238E27FC236}">
                <a16:creationId xmlns:a16="http://schemas.microsoft.com/office/drawing/2014/main" id="{9F403E95-50DC-E739-D726-7746ED5FB34A}"/>
              </a:ext>
            </a:extLst>
          </p:cNvPr>
          <p:cNvPicPr>
            <a:picLocks noChangeAspect="1"/>
          </p:cNvPicPr>
          <p:nvPr/>
        </p:nvPicPr>
        <p:blipFill>
          <a:blip r:embed="rId3"/>
          <a:stretch>
            <a:fillRect/>
          </a:stretch>
        </p:blipFill>
        <p:spPr>
          <a:xfrm>
            <a:off x="6266688" y="1575999"/>
            <a:ext cx="5547359" cy="3527753"/>
          </a:xfrm>
          <a:prstGeom prst="rect">
            <a:avLst/>
          </a:prstGeom>
        </p:spPr>
      </p:pic>
    </p:spTree>
    <p:extLst>
      <p:ext uri="{BB962C8B-B14F-4D97-AF65-F5344CB8AC3E}">
        <p14:creationId xmlns:p14="http://schemas.microsoft.com/office/powerpoint/2010/main" val="4178381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B73C65-83D3-E489-A8C1-AE3A6EFAB1BF}"/>
              </a:ext>
            </a:extLst>
          </p:cNvPr>
          <p:cNvSpPr txBox="1"/>
          <p:nvPr/>
        </p:nvSpPr>
        <p:spPr>
          <a:xfrm>
            <a:off x="630936" y="2807208"/>
            <a:ext cx="3429000" cy="3410712"/>
          </a:xfrm>
          <a:prstGeom prst="rect">
            <a:avLst/>
          </a:prstGeom>
        </p:spPr>
        <p:txBody>
          <a:bodyPr vert="horz" lIns="91440" tIns="45720" rIns="91440" bIns="45720" rtlCol="0" anchor="t">
            <a:normAutofit fontScale="92500"/>
          </a:bodyPr>
          <a:lstStyle/>
          <a:p>
            <a:pPr indent="-228600">
              <a:lnSpc>
                <a:spcPct val="90000"/>
              </a:lnSpc>
              <a:spcAft>
                <a:spcPts val="600"/>
              </a:spcAft>
              <a:buFont typeface="Arial" panose="020B0604020202020204" pitchFamily="34" charset="0"/>
              <a:buChar char="•"/>
            </a:pPr>
            <a:r>
              <a:rPr lang="en-US" sz="2800" b="1" i="0" dirty="0">
                <a:effectLst/>
              </a:rPr>
              <a:t>Energy consumption per person increased for the second year after dipping in 2020.</a:t>
            </a:r>
          </a:p>
          <a:p>
            <a:pPr indent="-228600">
              <a:lnSpc>
                <a:spcPct val="90000"/>
              </a:lnSpc>
              <a:spcAft>
                <a:spcPts val="600"/>
              </a:spcAft>
              <a:buFont typeface="Arial" panose="020B0604020202020204" pitchFamily="34" charset="0"/>
              <a:buChar char="•"/>
            </a:pPr>
            <a:r>
              <a:rPr lang="en-US" sz="2800" b="0" i="0" dirty="0">
                <a:effectLst/>
              </a:rPr>
              <a:t>However, per-person energy consumption in 2022 was still 1% lower than the 2010s average.</a:t>
            </a:r>
          </a:p>
        </p:txBody>
      </p:sp>
      <p:pic>
        <p:nvPicPr>
          <p:cNvPr id="3" name="Picture 2">
            <a:extLst>
              <a:ext uri="{FF2B5EF4-FFF2-40B4-BE49-F238E27FC236}">
                <a16:creationId xmlns:a16="http://schemas.microsoft.com/office/drawing/2014/main" id="{2AF82A78-5786-1976-31E6-B94705A20E37}"/>
              </a:ext>
            </a:extLst>
          </p:cNvPr>
          <p:cNvPicPr>
            <a:picLocks noChangeAspect="1"/>
          </p:cNvPicPr>
          <p:nvPr/>
        </p:nvPicPr>
        <p:blipFill>
          <a:blip r:embed="rId2"/>
          <a:stretch>
            <a:fillRect/>
          </a:stretch>
        </p:blipFill>
        <p:spPr>
          <a:xfrm>
            <a:off x="4255776" y="917533"/>
            <a:ext cx="8143488" cy="4763939"/>
          </a:xfrm>
          <a:prstGeom prst="rect">
            <a:avLst/>
          </a:prstGeom>
        </p:spPr>
      </p:pic>
    </p:spTree>
    <p:extLst>
      <p:ext uri="{BB962C8B-B14F-4D97-AF65-F5344CB8AC3E}">
        <p14:creationId xmlns:p14="http://schemas.microsoft.com/office/powerpoint/2010/main" val="804697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BB943-44B2-777A-BED6-1C2C6F073AFA}"/>
              </a:ext>
            </a:extLst>
          </p:cNvPr>
          <p:cNvPicPr>
            <a:picLocks noChangeAspect="1"/>
          </p:cNvPicPr>
          <p:nvPr/>
        </p:nvPicPr>
        <p:blipFill>
          <a:blip r:embed="rId2"/>
          <a:stretch>
            <a:fillRect/>
          </a:stretch>
        </p:blipFill>
        <p:spPr>
          <a:xfrm>
            <a:off x="4311396" y="0"/>
            <a:ext cx="8129016" cy="6858000"/>
          </a:xfrm>
          <a:prstGeom prst="rect">
            <a:avLst/>
          </a:prstGeom>
        </p:spPr>
      </p:pic>
      <p:sp>
        <p:nvSpPr>
          <p:cNvPr id="5" name="TextBox 4">
            <a:extLst>
              <a:ext uri="{FF2B5EF4-FFF2-40B4-BE49-F238E27FC236}">
                <a16:creationId xmlns:a16="http://schemas.microsoft.com/office/drawing/2014/main" id="{F4E69849-D252-08FA-C984-B6FA05543681}"/>
              </a:ext>
            </a:extLst>
          </p:cNvPr>
          <p:cNvSpPr txBox="1"/>
          <p:nvPr/>
        </p:nvSpPr>
        <p:spPr>
          <a:xfrm>
            <a:off x="414528" y="85344"/>
            <a:ext cx="3547872" cy="6124754"/>
          </a:xfrm>
          <a:prstGeom prst="rect">
            <a:avLst/>
          </a:prstGeom>
          <a:noFill/>
        </p:spPr>
        <p:txBody>
          <a:bodyPr wrap="square">
            <a:spAutoFit/>
          </a:bodyPr>
          <a:lstStyle/>
          <a:p>
            <a:pPr algn="l"/>
            <a:r>
              <a:rPr lang="en-US" sz="2800" b="1" i="0" dirty="0">
                <a:effectLst/>
                <a:latin typeface="Source Sans Pro" panose="020B0503030403020204" pitchFamily="34" charset="0"/>
              </a:rPr>
              <a:t>About 68% of energy consumption is from petroleum or natural gas, while renewable and nuclear sources account for 20%.</a:t>
            </a:r>
          </a:p>
          <a:p>
            <a:pPr algn="l"/>
            <a:r>
              <a:rPr lang="en-US" sz="2800" b="0" i="0" dirty="0">
                <a:effectLst/>
                <a:latin typeface="Source Sans Pro" panose="020B0503030403020204" pitchFamily="34" charset="0"/>
              </a:rPr>
              <a:t>Coal is 11% of energy consumption. Two-thirds of fossil fuel energy consumption comes from the industrial and transportation sectors.</a:t>
            </a:r>
          </a:p>
        </p:txBody>
      </p:sp>
    </p:spTree>
    <p:extLst>
      <p:ext uri="{BB962C8B-B14F-4D97-AF65-F5344CB8AC3E}">
        <p14:creationId xmlns:p14="http://schemas.microsoft.com/office/powerpoint/2010/main" val="1719230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3326D-9D60-3735-B403-A47C6014F8A5}"/>
              </a:ext>
            </a:extLst>
          </p:cNvPr>
          <p:cNvPicPr>
            <a:picLocks noChangeAspect="1"/>
          </p:cNvPicPr>
          <p:nvPr/>
        </p:nvPicPr>
        <p:blipFill>
          <a:blip r:embed="rId2"/>
          <a:stretch>
            <a:fillRect/>
          </a:stretch>
        </p:blipFill>
        <p:spPr>
          <a:xfrm>
            <a:off x="3567263" y="1121966"/>
            <a:ext cx="8478433" cy="3858163"/>
          </a:xfrm>
          <a:prstGeom prst="rect">
            <a:avLst/>
          </a:prstGeom>
        </p:spPr>
      </p:pic>
      <p:sp>
        <p:nvSpPr>
          <p:cNvPr id="5" name="TextBox 4">
            <a:extLst>
              <a:ext uri="{FF2B5EF4-FFF2-40B4-BE49-F238E27FC236}">
                <a16:creationId xmlns:a16="http://schemas.microsoft.com/office/drawing/2014/main" id="{15BA2A51-63BB-5796-1E41-BCBEC32C8C5B}"/>
              </a:ext>
            </a:extLst>
          </p:cNvPr>
          <p:cNvSpPr txBox="1"/>
          <p:nvPr/>
        </p:nvSpPr>
        <p:spPr>
          <a:xfrm>
            <a:off x="146304" y="318925"/>
            <a:ext cx="3060192" cy="6001643"/>
          </a:xfrm>
          <a:prstGeom prst="rect">
            <a:avLst/>
          </a:prstGeom>
          <a:noFill/>
        </p:spPr>
        <p:txBody>
          <a:bodyPr wrap="square">
            <a:spAutoFit/>
          </a:bodyPr>
          <a:lstStyle/>
          <a:p>
            <a:pPr algn="l"/>
            <a:r>
              <a:rPr lang="en-US" sz="3200" b="1" i="0" dirty="0">
                <a:effectLst/>
                <a:latin typeface="Source Sans Pro" panose="020B0503030403020204" pitchFamily="34" charset="0"/>
              </a:rPr>
              <a:t>Coal production has declined since 2010. Natural gas and crude oil production are growing.</a:t>
            </a:r>
          </a:p>
          <a:p>
            <a:pPr algn="l"/>
            <a:endParaRPr lang="en-US" sz="3200" b="1" i="0" dirty="0">
              <a:effectLst/>
              <a:latin typeface="Source Sans Pro" panose="020B0503030403020204" pitchFamily="34" charset="0"/>
            </a:endParaRPr>
          </a:p>
          <a:p>
            <a:pPr algn="l"/>
            <a:r>
              <a:rPr lang="en-US" sz="3200" b="0" i="0" dirty="0">
                <a:effectLst/>
                <a:latin typeface="Source Sans Pro" panose="020B0503030403020204" pitchFamily="34" charset="0"/>
              </a:rPr>
              <a:t>US fossil fuel production increased from 2021 to 2022.</a:t>
            </a:r>
          </a:p>
        </p:txBody>
      </p:sp>
    </p:spTree>
    <p:extLst>
      <p:ext uri="{BB962C8B-B14F-4D97-AF65-F5344CB8AC3E}">
        <p14:creationId xmlns:p14="http://schemas.microsoft.com/office/powerpoint/2010/main" val="300643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75623906db_0_0"/>
          <p:cNvSpPr/>
          <p:nvPr/>
        </p:nvSpPr>
        <p:spPr>
          <a:xfrm>
            <a:off x="484096" y="470925"/>
            <a:ext cx="4381009" cy="5892104"/>
          </a:xfrm>
          <a:custGeom>
            <a:avLst/>
            <a:gdLst/>
            <a:ahLst/>
            <a:cxnLst/>
            <a:rect l="l" t="t" r="r" b="b"/>
            <a:pathLst>
              <a:path w="4381009" h="5892104" extrusionOk="0">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173" name="Google Shape;173;g75623906db_0_0"/>
          <p:cNvGrpSpPr/>
          <p:nvPr/>
        </p:nvGrpSpPr>
        <p:grpSpPr>
          <a:xfrm>
            <a:off x="5194300" y="501236"/>
            <a:ext cx="6513600" cy="5824801"/>
            <a:chOff x="0" y="30312"/>
            <a:chExt cx="6513600" cy="5824801"/>
          </a:xfrm>
        </p:grpSpPr>
        <p:sp>
          <p:nvSpPr>
            <p:cNvPr id="174" name="Google Shape;174;g75623906db_0_0"/>
            <p:cNvSpPr/>
            <p:nvPr/>
          </p:nvSpPr>
          <p:spPr>
            <a:xfrm>
              <a:off x="0" y="30312"/>
              <a:ext cx="6513600" cy="285480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g75623906db_0_0"/>
            <p:cNvSpPr txBox="1"/>
            <p:nvPr/>
          </p:nvSpPr>
          <p:spPr>
            <a:xfrm>
              <a:off x="139360" y="169672"/>
              <a:ext cx="6234900" cy="2576100"/>
            </a:xfrm>
            <a:prstGeom prst="rect">
              <a:avLst/>
            </a:prstGeom>
            <a:noFill/>
            <a:ln>
              <a:noFill/>
            </a:ln>
          </p:spPr>
          <p:txBody>
            <a:bodyPr spcFirstLastPara="1" wrap="square" lIns="152400" tIns="152400" rIns="152400" bIns="152400" anchor="ctr" anchorCtr="0">
              <a:noAutofit/>
            </a:bodyPr>
            <a:lstStyle/>
            <a:p>
              <a:pPr marL="0" marR="0" lvl="0" indent="0" algn="l" rtl="0">
                <a:lnSpc>
                  <a:spcPct val="90000"/>
                </a:lnSpc>
                <a:spcBef>
                  <a:spcPts val="0"/>
                </a:spcBef>
                <a:spcAft>
                  <a:spcPts val="0"/>
                </a:spcAft>
                <a:buClr>
                  <a:schemeClr val="lt1"/>
                </a:buClr>
                <a:buSzPts val="4000"/>
                <a:buFont typeface="Calibri"/>
                <a:buNone/>
              </a:pPr>
              <a:r>
                <a:rPr lang="en-US" sz="4000">
                  <a:solidFill>
                    <a:schemeClr val="lt1"/>
                  </a:solidFill>
                  <a:latin typeface="Calibri"/>
                  <a:ea typeface="Calibri"/>
                  <a:cs typeface="Calibri"/>
                  <a:sym typeface="Calibri"/>
                </a:rPr>
                <a:t>Write your questions about energy on a sticky note</a:t>
              </a:r>
              <a:r>
                <a:rPr lang="en-US" sz="4000" b="0"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76" name="Google Shape;176;g75623906db_0_0"/>
            <p:cNvSpPr/>
            <p:nvPr/>
          </p:nvSpPr>
          <p:spPr>
            <a:xfrm>
              <a:off x="0" y="3000313"/>
              <a:ext cx="6513600" cy="2854800"/>
            </a:xfrm>
            <a:prstGeom prst="roundRect">
              <a:avLst>
                <a:gd name="adj" fmla="val 16667"/>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g75623906db_0_0"/>
            <p:cNvSpPr txBox="1"/>
            <p:nvPr/>
          </p:nvSpPr>
          <p:spPr>
            <a:xfrm>
              <a:off x="139360" y="3139673"/>
              <a:ext cx="6234900" cy="2576100"/>
            </a:xfrm>
            <a:prstGeom prst="rect">
              <a:avLst/>
            </a:prstGeom>
            <a:noFill/>
            <a:ln>
              <a:noFill/>
            </a:ln>
          </p:spPr>
          <p:txBody>
            <a:bodyPr spcFirstLastPara="1" wrap="square" lIns="152400" tIns="152400" rIns="152400" bIns="152400" anchor="ctr" anchorCtr="0">
              <a:noAutofit/>
            </a:bodyPr>
            <a:lstStyle/>
            <a:p>
              <a:pPr marL="0" marR="0" lvl="0" indent="0" algn="l" rtl="0">
                <a:lnSpc>
                  <a:spcPct val="90000"/>
                </a:lnSpc>
                <a:spcBef>
                  <a:spcPts val="0"/>
                </a:spcBef>
                <a:spcAft>
                  <a:spcPts val="0"/>
                </a:spcAft>
                <a:buClr>
                  <a:schemeClr val="lt1"/>
                </a:buClr>
                <a:buSzPts val="4000"/>
                <a:buFont typeface="Calibri"/>
                <a:buNone/>
              </a:pPr>
              <a:r>
                <a:rPr lang="en-US" sz="4000">
                  <a:solidFill>
                    <a:schemeClr val="lt1"/>
                  </a:solidFill>
                  <a:latin typeface="Calibri"/>
                  <a:ea typeface="Calibri"/>
                  <a:cs typeface="Calibri"/>
                  <a:sym typeface="Calibri"/>
                </a:rPr>
                <a:t>A</a:t>
              </a:r>
              <a:r>
                <a:rPr lang="en-US" sz="4000" b="0" i="0" u="none" strike="noStrike" cap="none">
                  <a:solidFill>
                    <a:schemeClr val="lt1"/>
                  </a:solidFill>
                  <a:latin typeface="Calibri"/>
                  <a:ea typeface="Calibri"/>
                  <a:cs typeface="Calibri"/>
                  <a:sym typeface="Calibri"/>
                </a:rPr>
                <a:t>dd it to the wonder wall.</a:t>
              </a:r>
              <a:endParaRPr sz="1400" b="0" i="0" u="none" strike="noStrike" cap="none">
                <a:solidFill>
                  <a:srgbClr val="000000"/>
                </a:solidFill>
                <a:latin typeface="Arial"/>
                <a:ea typeface="Arial"/>
                <a:cs typeface="Arial"/>
                <a:sym typeface="Arial"/>
              </a:endParaRPr>
            </a:p>
          </p:txBody>
        </p:sp>
      </p:grpSp>
      <p:sp>
        <p:nvSpPr>
          <p:cNvPr id="178" name="Google Shape;178;g75623906db_0_0"/>
          <p:cNvSpPr/>
          <p:nvPr/>
        </p:nvSpPr>
        <p:spPr>
          <a:xfrm>
            <a:off x="685800" y="2097157"/>
            <a:ext cx="3975600" cy="2092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6600"/>
              <a:buFont typeface="Calibri"/>
              <a:buNone/>
            </a:pPr>
            <a:r>
              <a:rPr lang="en-US" sz="6600" b="1" i="0" u="none" strike="noStrike" cap="none">
                <a:solidFill>
                  <a:srgbClr val="FFFFFF"/>
                </a:solidFill>
                <a:latin typeface="Calibri"/>
                <a:ea typeface="Calibri"/>
                <a:cs typeface="Calibri"/>
                <a:sym typeface="Calibri"/>
              </a:rPr>
              <a:t>I wonder...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What </a:t>
            </a:r>
            <a:r>
              <a:rPr lang="en-US" sz="3200" b="1">
                <a:solidFill>
                  <a:srgbClr val="FFFFFF"/>
                </a:solidFill>
                <a:latin typeface="Calibri"/>
                <a:ea typeface="Calibri"/>
                <a:cs typeface="Calibri"/>
                <a:sym typeface="Calibri"/>
              </a:rPr>
              <a:t>questions do you have</a:t>
            </a:r>
            <a:r>
              <a:rPr lang="en-US" sz="3200" b="1" i="0" u="none" strike="noStrike" cap="none">
                <a:solidFill>
                  <a:srgbClr val="FFFFFF"/>
                </a:solidFill>
                <a:latin typeface="Calibri"/>
                <a:ea typeface="Calibri"/>
                <a:cs typeface="Calibri"/>
                <a:sym typeface="Calibri"/>
              </a:rPr>
              <a:t>? </a:t>
            </a:r>
            <a:endParaRPr sz="3200" b="1" i="0" u="none" strike="noStrike" cap="none">
              <a:solidFill>
                <a:srgbClr val="FFFFFF"/>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725633-0EC8-C4F1-E95A-506C05B48DD3}"/>
              </a:ext>
            </a:extLst>
          </p:cNvPr>
          <p:cNvPicPr>
            <a:picLocks noChangeAspect="1"/>
          </p:cNvPicPr>
          <p:nvPr/>
        </p:nvPicPr>
        <p:blipFill>
          <a:blip r:embed="rId2"/>
          <a:stretch>
            <a:fillRect/>
          </a:stretch>
        </p:blipFill>
        <p:spPr>
          <a:xfrm>
            <a:off x="275403" y="97010"/>
            <a:ext cx="5150038" cy="3916821"/>
          </a:xfrm>
          <a:prstGeom prst="rect">
            <a:avLst/>
          </a:prstGeom>
        </p:spPr>
      </p:pic>
      <p:pic>
        <p:nvPicPr>
          <p:cNvPr id="7" name="Picture 6">
            <a:extLst>
              <a:ext uri="{FF2B5EF4-FFF2-40B4-BE49-F238E27FC236}">
                <a16:creationId xmlns:a16="http://schemas.microsoft.com/office/drawing/2014/main" id="{8FF572A9-8CB2-64E4-8DEF-D7F0316BE479}"/>
              </a:ext>
            </a:extLst>
          </p:cNvPr>
          <p:cNvPicPr>
            <a:picLocks noChangeAspect="1"/>
          </p:cNvPicPr>
          <p:nvPr/>
        </p:nvPicPr>
        <p:blipFill>
          <a:blip r:embed="rId3"/>
          <a:stretch>
            <a:fillRect/>
          </a:stretch>
        </p:blipFill>
        <p:spPr>
          <a:xfrm>
            <a:off x="5991650" y="0"/>
            <a:ext cx="5254388" cy="6858000"/>
          </a:xfrm>
          <a:prstGeom prst="rect">
            <a:avLst/>
          </a:prstGeom>
        </p:spPr>
      </p:pic>
      <p:pic>
        <p:nvPicPr>
          <p:cNvPr id="11" name="Picture 10">
            <a:extLst>
              <a:ext uri="{FF2B5EF4-FFF2-40B4-BE49-F238E27FC236}">
                <a16:creationId xmlns:a16="http://schemas.microsoft.com/office/drawing/2014/main" id="{6D345C18-3E2B-7648-2BC8-C1E77CBB9428}"/>
              </a:ext>
            </a:extLst>
          </p:cNvPr>
          <p:cNvPicPr>
            <a:picLocks noChangeAspect="1"/>
          </p:cNvPicPr>
          <p:nvPr/>
        </p:nvPicPr>
        <p:blipFill>
          <a:blip r:embed="rId4"/>
          <a:stretch>
            <a:fillRect/>
          </a:stretch>
        </p:blipFill>
        <p:spPr>
          <a:xfrm>
            <a:off x="1067882" y="4174620"/>
            <a:ext cx="2886478" cy="1714739"/>
          </a:xfrm>
          <a:prstGeom prst="rect">
            <a:avLst/>
          </a:prstGeom>
        </p:spPr>
      </p:pic>
      <p:pic>
        <p:nvPicPr>
          <p:cNvPr id="13" name="Picture 12">
            <a:extLst>
              <a:ext uri="{FF2B5EF4-FFF2-40B4-BE49-F238E27FC236}">
                <a16:creationId xmlns:a16="http://schemas.microsoft.com/office/drawing/2014/main" id="{3C739F35-5CC3-4F7A-5A30-86026CEA5286}"/>
              </a:ext>
            </a:extLst>
          </p:cNvPr>
          <p:cNvPicPr>
            <a:picLocks noChangeAspect="1"/>
          </p:cNvPicPr>
          <p:nvPr/>
        </p:nvPicPr>
        <p:blipFill>
          <a:blip r:embed="rId5"/>
          <a:stretch>
            <a:fillRect/>
          </a:stretch>
        </p:blipFill>
        <p:spPr>
          <a:xfrm>
            <a:off x="0" y="6050149"/>
            <a:ext cx="6096000" cy="710841"/>
          </a:xfrm>
          <a:prstGeom prst="rect">
            <a:avLst/>
          </a:prstGeom>
        </p:spPr>
      </p:pic>
    </p:spTree>
    <p:extLst>
      <p:ext uri="{BB962C8B-B14F-4D97-AF65-F5344CB8AC3E}">
        <p14:creationId xmlns:p14="http://schemas.microsoft.com/office/powerpoint/2010/main" val="2660121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A85629-0F9D-F4AF-95A4-FF267CCA57C7}"/>
              </a:ext>
            </a:extLst>
          </p:cNvPr>
          <p:cNvPicPr>
            <a:picLocks noChangeAspect="1"/>
          </p:cNvPicPr>
          <p:nvPr/>
        </p:nvPicPr>
        <p:blipFill>
          <a:blip r:embed="rId2"/>
          <a:stretch>
            <a:fillRect/>
          </a:stretch>
        </p:blipFill>
        <p:spPr>
          <a:xfrm>
            <a:off x="170623" y="199574"/>
            <a:ext cx="11850754" cy="6458851"/>
          </a:xfrm>
          <a:prstGeom prst="rect">
            <a:avLst/>
          </a:prstGeom>
        </p:spPr>
      </p:pic>
    </p:spTree>
    <p:extLst>
      <p:ext uri="{BB962C8B-B14F-4D97-AF65-F5344CB8AC3E}">
        <p14:creationId xmlns:p14="http://schemas.microsoft.com/office/powerpoint/2010/main" val="2143379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8DF1A-EDA0-01FF-7DA3-3F8C05B94C05}"/>
              </a:ext>
            </a:extLst>
          </p:cNvPr>
          <p:cNvPicPr>
            <a:picLocks noChangeAspect="1"/>
          </p:cNvPicPr>
          <p:nvPr/>
        </p:nvPicPr>
        <p:blipFill>
          <a:blip r:embed="rId2"/>
          <a:stretch>
            <a:fillRect/>
          </a:stretch>
        </p:blipFill>
        <p:spPr>
          <a:xfrm>
            <a:off x="280176" y="261495"/>
            <a:ext cx="11631648" cy="6335009"/>
          </a:xfrm>
          <a:prstGeom prst="rect">
            <a:avLst/>
          </a:prstGeom>
        </p:spPr>
      </p:pic>
    </p:spTree>
    <p:extLst>
      <p:ext uri="{BB962C8B-B14F-4D97-AF65-F5344CB8AC3E}">
        <p14:creationId xmlns:p14="http://schemas.microsoft.com/office/powerpoint/2010/main" val="766955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4EE718-96B5-F2D5-1BEF-8232B78AA58E}"/>
              </a:ext>
            </a:extLst>
          </p:cNvPr>
          <p:cNvPicPr>
            <a:picLocks noChangeAspect="1"/>
          </p:cNvPicPr>
          <p:nvPr/>
        </p:nvPicPr>
        <p:blipFill>
          <a:blip r:embed="rId2"/>
          <a:stretch>
            <a:fillRect/>
          </a:stretch>
        </p:blipFill>
        <p:spPr>
          <a:xfrm>
            <a:off x="0" y="0"/>
            <a:ext cx="4722791" cy="6858000"/>
          </a:xfrm>
          <a:prstGeom prst="rect">
            <a:avLst/>
          </a:prstGeom>
        </p:spPr>
      </p:pic>
      <p:pic>
        <p:nvPicPr>
          <p:cNvPr id="7" name="Picture 6">
            <a:extLst>
              <a:ext uri="{FF2B5EF4-FFF2-40B4-BE49-F238E27FC236}">
                <a16:creationId xmlns:a16="http://schemas.microsoft.com/office/drawing/2014/main" id="{BFA5EBFB-0075-BF0E-C981-4C1048A8245D}"/>
              </a:ext>
            </a:extLst>
          </p:cNvPr>
          <p:cNvPicPr>
            <a:picLocks noChangeAspect="1"/>
          </p:cNvPicPr>
          <p:nvPr/>
        </p:nvPicPr>
        <p:blipFill>
          <a:blip r:embed="rId3"/>
          <a:stretch>
            <a:fillRect/>
          </a:stretch>
        </p:blipFill>
        <p:spPr>
          <a:xfrm>
            <a:off x="3187337" y="4082607"/>
            <a:ext cx="3815842" cy="521498"/>
          </a:xfrm>
          <a:prstGeom prst="rect">
            <a:avLst/>
          </a:prstGeom>
        </p:spPr>
      </p:pic>
      <p:cxnSp>
        <p:nvCxnSpPr>
          <p:cNvPr id="9" name="Straight Arrow Connector 8">
            <a:extLst>
              <a:ext uri="{FF2B5EF4-FFF2-40B4-BE49-F238E27FC236}">
                <a16:creationId xmlns:a16="http://schemas.microsoft.com/office/drawing/2014/main" id="{251B79FA-1348-E999-F311-3B370E15C9E6}"/>
              </a:ext>
            </a:extLst>
          </p:cNvPr>
          <p:cNvCxnSpPr/>
          <p:nvPr/>
        </p:nvCxnSpPr>
        <p:spPr>
          <a:xfrm>
            <a:off x="2233749" y="4376057"/>
            <a:ext cx="953588"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3FA44C7-4B1F-1A93-6F17-1689CD909656}"/>
              </a:ext>
            </a:extLst>
          </p:cNvPr>
          <p:cNvSpPr/>
          <p:nvPr/>
        </p:nvSpPr>
        <p:spPr>
          <a:xfrm>
            <a:off x="4328179" y="407015"/>
            <a:ext cx="7075014" cy="769441"/>
          </a:xfrm>
          <a:prstGeom prst="rect">
            <a:avLst/>
          </a:prstGeom>
          <a:noFill/>
        </p:spPr>
        <p:txBody>
          <a:bodyPr wrap="non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rPr>
              <a:t>Price of Electricity by Country</a:t>
            </a:r>
          </a:p>
        </p:txBody>
      </p:sp>
      <p:pic>
        <p:nvPicPr>
          <p:cNvPr id="12" name="Picture 11">
            <a:extLst>
              <a:ext uri="{FF2B5EF4-FFF2-40B4-BE49-F238E27FC236}">
                <a16:creationId xmlns:a16="http://schemas.microsoft.com/office/drawing/2014/main" id="{BE747E9E-6B9D-F930-9D01-B5E44D852512}"/>
              </a:ext>
            </a:extLst>
          </p:cNvPr>
          <p:cNvPicPr>
            <a:picLocks noChangeAspect="1"/>
          </p:cNvPicPr>
          <p:nvPr/>
        </p:nvPicPr>
        <p:blipFill>
          <a:blip r:embed="rId4"/>
          <a:stretch>
            <a:fillRect/>
          </a:stretch>
        </p:blipFill>
        <p:spPr>
          <a:xfrm>
            <a:off x="3850548" y="1176456"/>
            <a:ext cx="8288772" cy="470089"/>
          </a:xfrm>
          <a:prstGeom prst="rect">
            <a:avLst/>
          </a:prstGeom>
        </p:spPr>
      </p:pic>
      <p:cxnSp>
        <p:nvCxnSpPr>
          <p:cNvPr id="14" name="Straight Arrow Connector 13">
            <a:extLst>
              <a:ext uri="{FF2B5EF4-FFF2-40B4-BE49-F238E27FC236}">
                <a16:creationId xmlns:a16="http://schemas.microsoft.com/office/drawing/2014/main" id="{640FE6F5-9FC1-B87A-EFC8-C70ACF78D336}"/>
              </a:ext>
            </a:extLst>
          </p:cNvPr>
          <p:cNvCxnSpPr/>
          <p:nvPr/>
        </p:nvCxnSpPr>
        <p:spPr>
          <a:xfrm>
            <a:off x="3644537" y="1397726"/>
            <a:ext cx="561703"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689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239C0D-CDBF-FDF2-D50A-BC682B797CDD}"/>
              </a:ext>
            </a:extLst>
          </p:cNvPr>
          <p:cNvPicPr>
            <a:picLocks noChangeAspect="1"/>
          </p:cNvPicPr>
          <p:nvPr/>
        </p:nvPicPr>
        <p:blipFill>
          <a:blip r:embed="rId2"/>
          <a:stretch>
            <a:fillRect/>
          </a:stretch>
        </p:blipFill>
        <p:spPr>
          <a:xfrm>
            <a:off x="2190205" y="104311"/>
            <a:ext cx="7811590" cy="6649378"/>
          </a:xfrm>
          <a:prstGeom prst="rect">
            <a:avLst/>
          </a:prstGeom>
        </p:spPr>
      </p:pic>
    </p:spTree>
    <p:extLst>
      <p:ext uri="{BB962C8B-B14F-4D97-AF65-F5344CB8AC3E}">
        <p14:creationId xmlns:p14="http://schemas.microsoft.com/office/powerpoint/2010/main" val="3246038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0437AA-6C30-6058-5965-8A45F7157846}"/>
              </a:ext>
            </a:extLst>
          </p:cNvPr>
          <p:cNvPicPr>
            <a:picLocks noChangeAspect="1"/>
          </p:cNvPicPr>
          <p:nvPr/>
        </p:nvPicPr>
        <p:blipFill>
          <a:blip r:embed="rId2"/>
          <a:stretch>
            <a:fillRect/>
          </a:stretch>
        </p:blipFill>
        <p:spPr>
          <a:xfrm>
            <a:off x="832364" y="365760"/>
            <a:ext cx="10332721" cy="6244045"/>
          </a:xfrm>
          <a:prstGeom prst="rect">
            <a:avLst/>
          </a:prstGeom>
        </p:spPr>
      </p:pic>
    </p:spTree>
    <p:extLst>
      <p:ext uri="{BB962C8B-B14F-4D97-AF65-F5344CB8AC3E}">
        <p14:creationId xmlns:p14="http://schemas.microsoft.com/office/powerpoint/2010/main" val="814323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25F519-FA6B-BC2B-B46F-16B7B56A5E7D}"/>
              </a:ext>
            </a:extLst>
          </p:cNvPr>
          <p:cNvSpPr txBox="1"/>
          <p:nvPr/>
        </p:nvSpPr>
        <p:spPr>
          <a:xfrm>
            <a:off x="438912" y="336911"/>
            <a:ext cx="11021568" cy="3416320"/>
          </a:xfrm>
          <a:prstGeom prst="rect">
            <a:avLst/>
          </a:prstGeom>
          <a:noFill/>
        </p:spPr>
        <p:txBody>
          <a:bodyPr wrap="square">
            <a:spAutoFit/>
          </a:bodyPr>
          <a:lstStyle/>
          <a:p>
            <a:r>
              <a:rPr lang="en-US" sz="2400" b="0" i="0" dirty="0">
                <a:solidFill>
                  <a:srgbClr val="454F63"/>
                </a:solidFill>
                <a:effectLst/>
                <a:latin typeface="Poppins" panose="00000500000000000000" pitchFamily="2" charset="0"/>
              </a:rPr>
              <a:t>The United States’ clean energy industry is hiring, faster than the overall national economy, and it’s paying above-average wages.</a:t>
            </a:r>
          </a:p>
          <a:p>
            <a:endParaRPr lang="en-US" sz="2400" dirty="0">
              <a:solidFill>
                <a:srgbClr val="454F63"/>
              </a:solidFill>
              <a:latin typeface="Poppins" panose="00000500000000000000" pitchFamily="2" charset="0"/>
            </a:endParaRPr>
          </a:p>
          <a:p>
            <a:r>
              <a:rPr lang="en-US" sz="2400" b="0" i="0" dirty="0">
                <a:solidFill>
                  <a:srgbClr val="454F63"/>
                </a:solidFill>
                <a:effectLst/>
                <a:latin typeface="Poppins" panose="00000500000000000000" pitchFamily="2" charset="0"/>
              </a:rPr>
              <a:t>In 2021, energy jobs grew 4.0% from 2020, outpacing overall U.S. employment, which climbed 2.8% in the same time. The energy sector added more than 300,000 jobs, increasing the total number of energy jobs from 7.5 million in 2020 to more than 7.8 million in 2021. </a:t>
            </a:r>
          </a:p>
          <a:p>
            <a:endParaRPr lang="en-US" sz="2400" dirty="0">
              <a:solidFill>
                <a:srgbClr val="454F63"/>
              </a:solidFill>
              <a:latin typeface="Poppins" panose="00000500000000000000" pitchFamily="2" charset="0"/>
            </a:endParaRPr>
          </a:p>
          <a:p>
            <a:endParaRPr lang="en-US" sz="2400" dirty="0"/>
          </a:p>
        </p:txBody>
      </p:sp>
      <p:sp>
        <p:nvSpPr>
          <p:cNvPr id="5" name="TextBox 4">
            <a:extLst>
              <a:ext uri="{FF2B5EF4-FFF2-40B4-BE49-F238E27FC236}">
                <a16:creationId xmlns:a16="http://schemas.microsoft.com/office/drawing/2014/main" id="{C13D229B-FE80-1C4F-FA43-F69EA279F2BA}"/>
              </a:ext>
            </a:extLst>
          </p:cNvPr>
          <p:cNvSpPr txBox="1"/>
          <p:nvPr/>
        </p:nvSpPr>
        <p:spPr>
          <a:xfrm>
            <a:off x="560832" y="6151757"/>
            <a:ext cx="6096000" cy="369332"/>
          </a:xfrm>
          <a:prstGeom prst="rect">
            <a:avLst/>
          </a:prstGeom>
          <a:noFill/>
        </p:spPr>
        <p:txBody>
          <a:bodyPr wrap="square">
            <a:spAutoFit/>
          </a:bodyPr>
          <a:lstStyle/>
          <a:p>
            <a:r>
              <a:rPr lang="en-US" dirty="0" err="1">
                <a:hlinkClick r:id="rId2"/>
              </a:rPr>
              <a:t>AtlasJobs</a:t>
            </a:r>
            <a:r>
              <a:rPr lang="en-US" dirty="0">
                <a:hlinkClick r:id="rId2"/>
              </a:rPr>
              <a:t> Energy Careers (stemconnector.com)</a:t>
            </a:r>
            <a:endParaRPr lang="en-US" dirty="0"/>
          </a:p>
        </p:txBody>
      </p:sp>
      <p:pic>
        <p:nvPicPr>
          <p:cNvPr id="6" name="Picture 5">
            <a:extLst>
              <a:ext uri="{FF2B5EF4-FFF2-40B4-BE49-F238E27FC236}">
                <a16:creationId xmlns:a16="http://schemas.microsoft.com/office/drawing/2014/main" id="{D82C7257-13F8-DEE5-C062-C09F3E4024C1}"/>
              </a:ext>
            </a:extLst>
          </p:cNvPr>
          <p:cNvPicPr>
            <a:picLocks noChangeAspect="1"/>
          </p:cNvPicPr>
          <p:nvPr/>
        </p:nvPicPr>
        <p:blipFill>
          <a:blip r:embed="rId3"/>
          <a:stretch>
            <a:fillRect/>
          </a:stretch>
        </p:blipFill>
        <p:spPr>
          <a:xfrm>
            <a:off x="2143506" y="3165720"/>
            <a:ext cx="7612380" cy="2375219"/>
          </a:xfrm>
          <a:prstGeom prst="rect">
            <a:avLst/>
          </a:prstGeom>
        </p:spPr>
      </p:pic>
    </p:spTree>
    <p:extLst>
      <p:ext uri="{BB962C8B-B14F-4D97-AF65-F5344CB8AC3E}">
        <p14:creationId xmlns:p14="http://schemas.microsoft.com/office/powerpoint/2010/main" val="2365638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103A0B0-CE93-FD90-8AEC-EAAD2FC443B2}"/>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700" b="1" i="0">
                <a:effectLst/>
              </a:rPr>
              <a:t>Center for Energy Workforce Development (CEWD)</a:t>
            </a:r>
            <a:r>
              <a:rPr lang="en-US" sz="1700" b="1" i="0" u="none" strike="noStrike">
                <a:effectLst/>
              </a:rPr>
              <a:t>Student Pathways</a:t>
            </a:r>
          </a:p>
          <a:p>
            <a:pPr indent="-228600">
              <a:lnSpc>
                <a:spcPct val="90000"/>
              </a:lnSpc>
              <a:spcAft>
                <a:spcPts val="600"/>
              </a:spcAft>
              <a:buFont typeface="Arial" panose="020B0604020202020204" pitchFamily="34" charset="0"/>
              <a:buChar char="•"/>
            </a:pPr>
            <a:r>
              <a:rPr lang="en-US" sz="1700" b="0" i="0">
                <a:effectLst/>
              </a:rPr>
              <a:t>There are a lot of educational paths you can take to pursue an energy career. Generally, Science, Technology, Engineering, and Math (STEM) classes will serve you well. Check out schools that offer energy-related programs and learn how to start energy career right after high school.</a:t>
            </a:r>
          </a:p>
        </p:txBody>
      </p:sp>
      <p:pic>
        <p:nvPicPr>
          <p:cNvPr id="3" name="Picture 2" descr="A group of people in blue uniforms&#10;&#10;Description automatically generated">
            <a:extLst>
              <a:ext uri="{FF2B5EF4-FFF2-40B4-BE49-F238E27FC236}">
                <a16:creationId xmlns:a16="http://schemas.microsoft.com/office/drawing/2014/main" id="{C0120068-84A7-1D80-F473-DF0818DC092D}"/>
              </a:ext>
            </a:extLst>
          </p:cNvPr>
          <p:cNvPicPr>
            <a:picLocks noChangeAspect="1"/>
          </p:cNvPicPr>
          <p:nvPr/>
        </p:nvPicPr>
        <p:blipFill>
          <a:blip r:embed="rId3"/>
          <a:stretch>
            <a:fillRect/>
          </a:stretch>
        </p:blipFill>
        <p:spPr>
          <a:xfrm>
            <a:off x="4703213" y="423282"/>
            <a:ext cx="7060251" cy="5065730"/>
          </a:xfrm>
          <a:prstGeom prst="rect">
            <a:avLst/>
          </a:prstGeom>
        </p:spPr>
      </p:pic>
      <p:sp>
        <p:nvSpPr>
          <p:cNvPr id="7" name="TextBox 6">
            <a:extLst>
              <a:ext uri="{FF2B5EF4-FFF2-40B4-BE49-F238E27FC236}">
                <a16:creationId xmlns:a16="http://schemas.microsoft.com/office/drawing/2014/main" id="{D1BA8219-4986-F1D2-0E31-D3D5C34B1AC3}"/>
              </a:ext>
            </a:extLst>
          </p:cNvPr>
          <p:cNvSpPr txBox="1"/>
          <p:nvPr/>
        </p:nvSpPr>
        <p:spPr>
          <a:xfrm>
            <a:off x="231648" y="6120873"/>
            <a:ext cx="6096000" cy="369332"/>
          </a:xfrm>
          <a:prstGeom prst="rect">
            <a:avLst/>
          </a:prstGeom>
          <a:noFill/>
        </p:spPr>
        <p:txBody>
          <a:bodyPr wrap="square">
            <a:spAutoFit/>
          </a:bodyPr>
          <a:lstStyle/>
          <a:p>
            <a:r>
              <a:rPr lang="en-US">
                <a:hlinkClick r:id="rId4"/>
              </a:rPr>
              <a:t>Student Pathways - Get Into Energy</a:t>
            </a:r>
            <a:endParaRPr lang="en-US" dirty="0"/>
          </a:p>
        </p:txBody>
      </p:sp>
      <p:sp>
        <p:nvSpPr>
          <p:cNvPr id="11" name="Rectangle 10">
            <a:extLst>
              <a:ext uri="{FF2B5EF4-FFF2-40B4-BE49-F238E27FC236}">
                <a16:creationId xmlns:a16="http://schemas.microsoft.com/office/drawing/2014/main" id="{55A07D78-6296-6AB5-8471-71AF3F3062F0}"/>
              </a:ext>
            </a:extLst>
          </p:cNvPr>
          <p:cNvSpPr/>
          <p:nvPr/>
        </p:nvSpPr>
        <p:spPr>
          <a:xfrm>
            <a:off x="776083" y="-56117"/>
            <a:ext cx="2499209" cy="2585323"/>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Careers </a:t>
            </a:r>
          </a:p>
          <a:p>
            <a:pPr algn="ctr"/>
            <a:r>
              <a:rPr lang="en-US" sz="5400" b="1" cap="none" spc="0" dirty="0">
                <a:ln w="22225">
                  <a:solidFill>
                    <a:schemeClr val="accent2"/>
                  </a:solidFill>
                  <a:prstDash val="solid"/>
                </a:ln>
                <a:solidFill>
                  <a:schemeClr val="accent2">
                    <a:lumMod val="40000"/>
                    <a:lumOff val="60000"/>
                  </a:schemeClr>
                </a:solidFill>
                <a:effectLst/>
              </a:rPr>
              <a:t>in </a:t>
            </a:r>
          </a:p>
          <a:p>
            <a:pPr algn="ctr"/>
            <a:r>
              <a:rPr lang="en-US" sz="5400" b="1" cap="none" spc="0" dirty="0">
                <a:ln w="22225">
                  <a:solidFill>
                    <a:schemeClr val="accent2"/>
                  </a:solidFill>
                  <a:prstDash val="solid"/>
                </a:ln>
                <a:solidFill>
                  <a:schemeClr val="accent2">
                    <a:lumMod val="40000"/>
                    <a:lumOff val="60000"/>
                  </a:schemeClr>
                </a:solidFill>
                <a:effectLst/>
              </a:rPr>
              <a:t>Energy</a:t>
            </a:r>
          </a:p>
        </p:txBody>
      </p:sp>
    </p:spTree>
    <p:extLst>
      <p:ext uri="{BB962C8B-B14F-4D97-AF65-F5344CB8AC3E}">
        <p14:creationId xmlns:p14="http://schemas.microsoft.com/office/powerpoint/2010/main" val="2637625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83A782-49AE-10FD-4D2F-658DF599F587}"/>
              </a:ext>
            </a:extLst>
          </p:cNvPr>
          <p:cNvPicPr>
            <a:picLocks noChangeAspect="1"/>
          </p:cNvPicPr>
          <p:nvPr/>
        </p:nvPicPr>
        <p:blipFill>
          <a:blip r:embed="rId2"/>
          <a:stretch>
            <a:fillRect/>
          </a:stretch>
        </p:blipFill>
        <p:spPr>
          <a:xfrm>
            <a:off x="1349295" y="0"/>
            <a:ext cx="9493410" cy="6858000"/>
          </a:xfrm>
          <a:prstGeom prst="rect">
            <a:avLst/>
          </a:prstGeom>
        </p:spPr>
      </p:pic>
    </p:spTree>
    <p:extLst>
      <p:ext uri="{BB962C8B-B14F-4D97-AF65-F5344CB8AC3E}">
        <p14:creationId xmlns:p14="http://schemas.microsoft.com/office/powerpoint/2010/main" val="4155134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050" name="Picture 2" descr="Page 1">
            <a:extLst>
              <a:ext uri="{FF2B5EF4-FFF2-40B4-BE49-F238E27FC236}">
                <a16:creationId xmlns:a16="http://schemas.microsoft.com/office/drawing/2014/main" id="{AC8B35E3-C80B-AD46-E02D-B11667E980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99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138075D-ED1F-F659-54EC-CD026254223A}"/>
              </a:ext>
            </a:extLst>
          </p:cNvPr>
          <p:cNvSpPr txBox="1"/>
          <p:nvPr/>
        </p:nvSpPr>
        <p:spPr>
          <a:xfrm>
            <a:off x="7034784" y="147703"/>
            <a:ext cx="5157216" cy="6001643"/>
          </a:xfrm>
          <a:prstGeom prst="rect">
            <a:avLst/>
          </a:prstGeom>
          <a:noFill/>
        </p:spPr>
        <p:txBody>
          <a:bodyPr wrap="square">
            <a:spAutoFit/>
          </a:bodyPr>
          <a:lstStyle/>
          <a:p>
            <a:r>
              <a:rPr lang="en-US" sz="2400" b="0" i="0" dirty="0">
                <a:solidFill>
                  <a:srgbClr val="0F1111"/>
                </a:solidFill>
                <a:effectLst/>
                <a:latin typeface="Amazon Ember"/>
              </a:rPr>
              <a:t>At a time when most countries are producing ever-increasing amounts of greenhouse gasses, the rather ordinary citizens of </a:t>
            </a:r>
            <a:r>
              <a:rPr lang="en-US" sz="2400" b="0" i="0" dirty="0" err="1">
                <a:solidFill>
                  <a:srgbClr val="0F1111"/>
                </a:solidFill>
                <a:effectLst/>
                <a:latin typeface="Amazon Ember"/>
              </a:rPr>
              <a:t>Samsø</a:t>
            </a:r>
            <a:r>
              <a:rPr lang="en-US" sz="2400" b="0" i="0" dirty="0">
                <a:solidFill>
                  <a:srgbClr val="0F1111"/>
                </a:solidFill>
                <a:effectLst/>
                <a:latin typeface="Amazon Ember"/>
              </a:rPr>
              <a:t> have accomplished something extraordinary―in just ten years they have reduced their carbon emissions by 140% and become almost completely energy independent. A narrative tale and a science book in one, this inspiring true story proves that with a little hard work and a big idea, anyone can make a huge step toward energy conservation. The inspiring first book in the author’s acclaimed series about real-world communities going green.</a:t>
            </a:r>
            <a:endParaRPr lang="en-US" sz="2400" dirty="0"/>
          </a:p>
        </p:txBody>
      </p:sp>
    </p:spTree>
    <p:extLst>
      <p:ext uri="{BB962C8B-B14F-4D97-AF65-F5344CB8AC3E}">
        <p14:creationId xmlns:p14="http://schemas.microsoft.com/office/powerpoint/2010/main" val="2180025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0D4710-85F6-5AE7-D578-831B9CE2FF2F}"/>
              </a:ext>
            </a:extLst>
          </p:cNvPr>
          <p:cNvSpPr/>
          <p:nvPr/>
        </p:nvSpPr>
        <p:spPr>
          <a:xfrm>
            <a:off x="3317130" y="145758"/>
            <a:ext cx="5557740"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Energy for Survival</a:t>
            </a:r>
          </a:p>
        </p:txBody>
      </p:sp>
      <p:pic>
        <p:nvPicPr>
          <p:cNvPr id="4098" name="Picture 2" descr="Why am I always hot? 10 common causes">
            <a:extLst>
              <a:ext uri="{FF2B5EF4-FFF2-40B4-BE49-F238E27FC236}">
                <a16:creationId xmlns:a16="http://schemas.microsoft.com/office/drawing/2014/main" id="{CA6F552D-FDFC-A720-6357-FBE36FDCB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524" y="1281658"/>
            <a:ext cx="3691522" cy="20728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person warmed by fire">
            <a:extLst>
              <a:ext uri="{FF2B5EF4-FFF2-40B4-BE49-F238E27FC236}">
                <a16:creationId xmlns:a16="http://schemas.microsoft.com/office/drawing/2014/main" id="{0FFFCFF7-C86A-53FB-21CA-4236B864E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963" y="3922693"/>
            <a:ext cx="3411718" cy="227447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boil water over coal fire">
            <a:extLst>
              <a:ext uri="{FF2B5EF4-FFF2-40B4-BE49-F238E27FC236}">
                <a16:creationId xmlns:a16="http://schemas.microsoft.com/office/drawing/2014/main" id="{F49DA580-8899-374E-003C-1735996B3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8660" y="1069088"/>
            <a:ext cx="3209925" cy="23907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cooking over coal fire third world">
            <a:extLst>
              <a:ext uri="{FF2B5EF4-FFF2-40B4-BE49-F238E27FC236}">
                <a16:creationId xmlns:a16="http://schemas.microsoft.com/office/drawing/2014/main" id="{FA872921-6D73-CC10-6B66-3B3A520A56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432" y="4141768"/>
            <a:ext cx="3411719" cy="22835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D75A634-E5C9-4AF1-F7FB-9CB62AFF705B}"/>
              </a:ext>
            </a:extLst>
          </p:cNvPr>
          <p:cNvSpPr txBox="1"/>
          <p:nvPr/>
        </p:nvSpPr>
        <p:spPr>
          <a:xfrm>
            <a:off x="2310417" y="3269281"/>
            <a:ext cx="1798319" cy="369332"/>
          </a:xfrm>
          <a:prstGeom prst="rect">
            <a:avLst/>
          </a:prstGeom>
          <a:noFill/>
        </p:spPr>
        <p:txBody>
          <a:bodyPr wrap="square" rtlCol="0">
            <a:spAutoFit/>
          </a:bodyPr>
          <a:lstStyle/>
          <a:p>
            <a:r>
              <a:rPr lang="en-US" dirty="0"/>
              <a:t>Cooling</a:t>
            </a:r>
          </a:p>
        </p:txBody>
      </p:sp>
      <p:sp>
        <p:nvSpPr>
          <p:cNvPr id="6" name="TextBox 5">
            <a:extLst>
              <a:ext uri="{FF2B5EF4-FFF2-40B4-BE49-F238E27FC236}">
                <a16:creationId xmlns:a16="http://schemas.microsoft.com/office/drawing/2014/main" id="{AD36678E-1B5E-5E52-1482-F9CFAC04E521}"/>
              </a:ext>
            </a:extLst>
          </p:cNvPr>
          <p:cNvSpPr txBox="1"/>
          <p:nvPr/>
        </p:nvSpPr>
        <p:spPr>
          <a:xfrm>
            <a:off x="1946366" y="6197172"/>
            <a:ext cx="1798319" cy="369332"/>
          </a:xfrm>
          <a:prstGeom prst="rect">
            <a:avLst/>
          </a:prstGeom>
          <a:noFill/>
        </p:spPr>
        <p:txBody>
          <a:bodyPr wrap="square" rtlCol="0">
            <a:spAutoFit/>
          </a:bodyPr>
          <a:lstStyle/>
          <a:p>
            <a:r>
              <a:rPr lang="en-US" dirty="0"/>
              <a:t>Heating</a:t>
            </a:r>
          </a:p>
        </p:txBody>
      </p:sp>
      <p:sp>
        <p:nvSpPr>
          <p:cNvPr id="7" name="TextBox 6">
            <a:extLst>
              <a:ext uri="{FF2B5EF4-FFF2-40B4-BE49-F238E27FC236}">
                <a16:creationId xmlns:a16="http://schemas.microsoft.com/office/drawing/2014/main" id="{F2352C8C-BBE4-31E3-6307-08538BB1C3FE}"/>
              </a:ext>
            </a:extLst>
          </p:cNvPr>
          <p:cNvSpPr txBox="1"/>
          <p:nvPr/>
        </p:nvSpPr>
        <p:spPr>
          <a:xfrm>
            <a:off x="6844937" y="3523186"/>
            <a:ext cx="2689647" cy="369332"/>
          </a:xfrm>
          <a:prstGeom prst="rect">
            <a:avLst/>
          </a:prstGeom>
          <a:noFill/>
        </p:spPr>
        <p:txBody>
          <a:bodyPr wrap="none" rtlCol="0">
            <a:spAutoFit/>
          </a:bodyPr>
          <a:lstStyle/>
          <a:p>
            <a:r>
              <a:rPr lang="en-US" dirty="0"/>
              <a:t>Making water safe to drink</a:t>
            </a:r>
          </a:p>
        </p:txBody>
      </p:sp>
      <p:sp>
        <p:nvSpPr>
          <p:cNvPr id="8" name="TextBox 7">
            <a:extLst>
              <a:ext uri="{FF2B5EF4-FFF2-40B4-BE49-F238E27FC236}">
                <a16:creationId xmlns:a16="http://schemas.microsoft.com/office/drawing/2014/main" id="{22E504B9-4873-8785-75BE-2665129CB6F4}"/>
              </a:ext>
            </a:extLst>
          </p:cNvPr>
          <p:cNvSpPr txBox="1"/>
          <p:nvPr/>
        </p:nvSpPr>
        <p:spPr>
          <a:xfrm>
            <a:off x="8516438" y="6488668"/>
            <a:ext cx="1681706" cy="369332"/>
          </a:xfrm>
          <a:prstGeom prst="rect">
            <a:avLst/>
          </a:prstGeom>
          <a:noFill/>
        </p:spPr>
        <p:txBody>
          <a:bodyPr wrap="square" rtlCol="0">
            <a:spAutoFit/>
          </a:bodyPr>
          <a:lstStyle/>
          <a:p>
            <a:r>
              <a:rPr lang="en-US" dirty="0"/>
              <a:t>Cooking</a:t>
            </a:r>
          </a:p>
        </p:txBody>
      </p:sp>
    </p:spTree>
    <p:extLst>
      <p:ext uri="{BB962C8B-B14F-4D97-AF65-F5344CB8AC3E}">
        <p14:creationId xmlns:p14="http://schemas.microsoft.com/office/powerpoint/2010/main" val="13614570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Denmark's $34BN Energy Islands Could Solve Europe's Power Problem">
            <a:hlinkClick r:id="" action="ppaction://media"/>
            <a:extLst>
              <a:ext uri="{FF2B5EF4-FFF2-40B4-BE49-F238E27FC236}">
                <a16:creationId xmlns:a16="http://schemas.microsoft.com/office/drawing/2014/main" id="{263AD113-3E27-D3B8-AB45-4FA86DAB4BBE}"/>
              </a:ext>
            </a:extLst>
          </p:cNvPr>
          <p:cNvPicPr>
            <a:picLocks noRot="1" noChangeAspect="1"/>
          </p:cNvPicPr>
          <p:nvPr>
            <a:videoFile r:link="rId1"/>
          </p:nvPr>
        </p:nvPicPr>
        <p:blipFill>
          <a:blip r:embed="rId3"/>
          <a:stretch>
            <a:fillRect/>
          </a:stretch>
        </p:blipFill>
        <p:spPr>
          <a:xfrm>
            <a:off x="219456" y="134112"/>
            <a:ext cx="11708204" cy="6615135"/>
          </a:xfrm>
          <a:prstGeom prst="rect">
            <a:avLst/>
          </a:prstGeom>
        </p:spPr>
      </p:pic>
    </p:spTree>
    <p:extLst>
      <p:ext uri="{BB962C8B-B14F-4D97-AF65-F5344CB8AC3E}">
        <p14:creationId xmlns:p14="http://schemas.microsoft.com/office/powerpoint/2010/main" val="111634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A32FC0-5BA2-374C-1D34-6A9D2BA55A1B}"/>
              </a:ext>
            </a:extLst>
          </p:cNvPr>
          <p:cNvPicPr>
            <a:picLocks noChangeAspect="1"/>
          </p:cNvPicPr>
          <p:nvPr/>
        </p:nvPicPr>
        <p:blipFill>
          <a:blip r:embed="rId2"/>
          <a:stretch>
            <a:fillRect/>
          </a:stretch>
        </p:blipFill>
        <p:spPr>
          <a:xfrm>
            <a:off x="1255777" y="97536"/>
            <a:ext cx="9586418" cy="6728928"/>
          </a:xfrm>
          <a:prstGeom prst="rect">
            <a:avLst/>
          </a:prstGeom>
        </p:spPr>
      </p:pic>
    </p:spTree>
    <p:extLst>
      <p:ext uri="{BB962C8B-B14F-4D97-AF65-F5344CB8AC3E}">
        <p14:creationId xmlns:p14="http://schemas.microsoft.com/office/powerpoint/2010/main" val="4120854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CBD86D-024D-D4DD-7959-8EC7B88F9F8D}"/>
              </a:ext>
            </a:extLst>
          </p:cNvPr>
          <p:cNvPicPr>
            <a:picLocks noChangeAspect="1"/>
          </p:cNvPicPr>
          <p:nvPr/>
        </p:nvPicPr>
        <p:blipFill>
          <a:blip r:embed="rId3"/>
          <a:stretch>
            <a:fillRect/>
          </a:stretch>
        </p:blipFill>
        <p:spPr>
          <a:xfrm>
            <a:off x="1437323" y="11942"/>
            <a:ext cx="2559912" cy="1640969"/>
          </a:xfrm>
          <a:prstGeom prst="rect">
            <a:avLst/>
          </a:prstGeom>
        </p:spPr>
      </p:pic>
      <p:sp>
        <p:nvSpPr>
          <p:cNvPr id="5" name="TextBox 4">
            <a:extLst>
              <a:ext uri="{FF2B5EF4-FFF2-40B4-BE49-F238E27FC236}">
                <a16:creationId xmlns:a16="http://schemas.microsoft.com/office/drawing/2014/main" id="{F69AD192-5B32-F8E4-89B1-C6E464482F67}"/>
              </a:ext>
            </a:extLst>
          </p:cNvPr>
          <p:cNvSpPr txBox="1"/>
          <p:nvPr/>
        </p:nvSpPr>
        <p:spPr>
          <a:xfrm>
            <a:off x="0" y="1652911"/>
            <a:ext cx="5943600" cy="5355312"/>
          </a:xfrm>
          <a:prstGeom prst="rect">
            <a:avLst/>
          </a:prstGeom>
          <a:noFill/>
        </p:spPr>
        <p:txBody>
          <a:bodyPr wrap="square">
            <a:spAutoFit/>
          </a:bodyPr>
          <a:lstStyle/>
          <a:p>
            <a:pPr algn="l"/>
            <a:r>
              <a:rPr lang="en-US" dirty="0">
                <a:solidFill>
                  <a:srgbClr val="212121"/>
                </a:solidFill>
                <a:latin typeface="Agrandir-Medium"/>
              </a:rPr>
              <a:t>A</a:t>
            </a:r>
            <a:r>
              <a:rPr lang="en-US" b="0" i="0" dirty="0">
                <a:solidFill>
                  <a:srgbClr val="212121"/>
                </a:solidFill>
                <a:effectLst/>
                <a:latin typeface="Agrandir-Medium"/>
              </a:rPr>
              <a:t> driving force in new electric vehicle infrastructure</a:t>
            </a:r>
          </a:p>
          <a:p>
            <a:pPr algn="l"/>
            <a:r>
              <a:rPr lang="en-US" b="0" i="0" dirty="0">
                <a:solidFill>
                  <a:srgbClr val="575757"/>
                </a:solidFill>
                <a:effectLst/>
                <a:latin typeface="Helvetica Neue"/>
              </a:rPr>
              <a:t>The U.S. government is thinking big: It wants half of all new cars sold in the country to be electric by 2030. To achieve this goal, US$7.5 billion was allotted to build out a much-needed network of 500,000 electric vehicle (EV) charging stations throughout the country.</a:t>
            </a:r>
          </a:p>
          <a:p>
            <a:pPr algn="l"/>
            <a:r>
              <a:rPr lang="en-US" b="0" i="0" dirty="0">
                <a:solidFill>
                  <a:srgbClr val="575757"/>
                </a:solidFill>
                <a:effectLst/>
                <a:latin typeface="Helvetica Neue"/>
              </a:rPr>
              <a:t>But the private sector is making some power moves, too, with coffeemaker </a:t>
            </a:r>
            <a:r>
              <a:rPr lang="en-US" b="0" i="0" u="none" strike="noStrike" dirty="0">
                <a:solidFill>
                  <a:srgbClr val="4F17A8"/>
                </a:solidFill>
                <a:effectLst/>
                <a:latin typeface="Helvetica Neue"/>
                <a:hlinkClick r:id="rId4"/>
              </a:rPr>
              <a:t>Starbucks﻿</a:t>
            </a:r>
            <a:r>
              <a:rPr lang="en-US" b="0" i="0" dirty="0">
                <a:solidFill>
                  <a:srgbClr val="575757"/>
                </a:solidFill>
                <a:effectLst/>
                <a:latin typeface="Helvetica Neue"/>
              </a:rPr>
              <a:t> and Swedish automaker </a:t>
            </a:r>
            <a:r>
              <a:rPr lang="en-US" b="0" i="0" u="none" strike="noStrike" dirty="0">
                <a:solidFill>
                  <a:srgbClr val="4F17A8"/>
                </a:solidFill>
                <a:effectLst/>
                <a:latin typeface="Helvetica Neue"/>
                <a:hlinkClick r:id="rId5"/>
              </a:rPr>
              <a:t>Volvo﻿</a:t>
            </a:r>
            <a:r>
              <a:rPr lang="en-US" b="0" i="0" dirty="0">
                <a:solidFill>
                  <a:srgbClr val="575757"/>
                </a:solidFill>
                <a:effectLst/>
                <a:latin typeface="Helvetica Neue"/>
              </a:rPr>
              <a:t> joining forces to pilot a public network of high-speed EV chargers at Starbucks locations between Denver and Seattle.</a:t>
            </a:r>
          </a:p>
          <a:p>
            <a:pPr algn="l"/>
            <a:r>
              <a:rPr lang="en-US" b="0" i="0" dirty="0">
                <a:solidFill>
                  <a:srgbClr val="575757"/>
                </a:solidFill>
                <a:effectLst/>
                <a:latin typeface="Helvetica Neue"/>
              </a:rPr>
              <a:t>The route was chosen for maximum impact: It’s an area Starbucks’ chief sustainability officer Michael </a:t>
            </a:r>
            <a:r>
              <a:rPr lang="en-US" b="0" i="0" dirty="0" err="1">
                <a:solidFill>
                  <a:srgbClr val="575757"/>
                </a:solidFill>
                <a:effectLst/>
                <a:latin typeface="Helvetica Neue"/>
              </a:rPr>
              <a:t>Kobori</a:t>
            </a:r>
            <a:r>
              <a:rPr lang="en-US" b="0" i="0" dirty="0">
                <a:solidFill>
                  <a:srgbClr val="575757"/>
                </a:solidFill>
                <a:effectLst/>
                <a:latin typeface="Helvetica Neue"/>
              </a:rPr>
              <a:t> has called a “charging desert.” The 60 </a:t>
            </a:r>
            <a:r>
              <a:rPr lang="en-US" b="0" i="0" u="none" strike="noStrike" dirty="0">
                <a:solidFill>
                  <a:srgbClr val="4F17A8"/>
                </a:solidFill>
                <a:effectLst/>
                <a:latin typeface="Helvetica Neue"/>
                <a:hlinkClick r:id="rId6"/>
              </a:rPr>
              <a:t>ChargePoint﻿</a:t>
            </a:r>
            <a:r>
              <a:rPr lang="en-US" b="0" i="0" dirty="0">
                <a:solidFill>
                  <a:srgbClr val="575757"/>
                </a:solidFill>
                <a:effectLst/>
                <a:latin typeface="Helvetica Neue"/>
              </a:rPr>
              <a:t> machines—strategically placed every 100 miles (161 kilometers) or so—will allow drivers to road trip the 1,350 miles (2,173 kilometers) between the two cities without range anxiety. </a:t>
            </a:r>
          </a:p>
          <a:p>
            <a:pPr algn="l"/>
            <a:endParaRPr lang="en-US" b="0" i="0" dirty="0">
              <a:solidFill>
                <a:srgbClr val="575757"/>
              </a:solidFill>
              <a:effectLst/>
              <a:latin typeface="Helvetica Neue"/>
            </a:endParaRPr>
          </a:p>
        </p:txBody>
      </p:sp>
      <p:sp>
        <p:nvSpPr>
          <p:cNvPr id="7" name="TextBox 6">
            <a:extLst>
              <a:ext uri="{FF2B5EF4-FFF2-40B4-BE49-F238E27FC236}">
                <a16:creationId xmlns:a16="http://schemas.microsoft.com/office/drawing/2014/main" id="{36AAB070-63C3-D2DE-A6CF-D30E975DAF36}"/>
              </a:ext>
            </a:extLst>
          </p:cNvPr>
          <p:cNvSpPr txBox="1"/>
          <p:nvPr/>
        </p:nvSpPr>
        <p:spPr>
          <a:xfrm>
            <a:off x="6248402" y="151179"/>
            <a:ext cx="5943598" cy="6555641"/>
          </a:xfrm>
          <a:prstGeom prst="rect">
            <a:avLst/>
          </a:prstGeom>
          <a:noFill/>
        </p:spPr>
        <p:txBody>
          <a:bodyPr wrap="square">
            <a:spAutoFit/>
          </a:bodyPr>
          <a:lstStyle/>
          <a:p>
            <a:pPr algn="l"/>
            <a:r>
              <a:rPr lang="en-US" sz="2000" b="1" i="0" dirty="0">
                <a:solidFill>
                  <a:srgbClr val="575757"/>
                </a:solidFill>
                <a:effectLst/>
                <a:latin typeface="Helvetica Neue"/>
              </a:rPr>
              <a:t>250+ miles (400+ kilometers):</a:t>
            </a:r>
            <a:r>
              <a:rPr lang="en-US" sz="2000" b="0" i="0" dirty="0">
                <a:solidFill>
                  <a:srgbClr val="575757"/>
                </a:solidFill>
                <a:effectLst/>
                <a:latin typeface="Helvetica Neue"/>
              </a:rPr>
              <a:t> </a:t>
            </a:r>
          </a:p>
          <a:p>
            <a:pPr algn="l"/>
            <a:r>
              <a:rPr lang="en-US" sz="2000" b="0" i="0" dirty="0">
                <a:solidFill>
                  <a:srgbClr val="575757"/>
                </a:solidFill>
                <a:effectLst/>
                <a:latin typeface="Helvetica Neue"/>
              </a:rPr>
              <a:t>The median distance a 2020 EV can travel on a full charge</a:t>
            </a:r>
          </a:p>
          <a:p>
            <a:pPr algn="l"/>
            <a:r>
              <a:rPr lang="en-US" sz="2000" b="0" i="0" dirty="0">
                <a:solidFill>
                  <a:srgbClr val="575757"/>
                </a:solidFill>
                <a:effectLst/>
                <a:latin typeface="Helvetica Neue"/>
              </a:rPr>
              <a:t> </a:t>
            </a:r>
          </a:p>
          <a:p>
            <a:pPr algn="l"/>
            <a:r>
              <a:rPr lang="en-US" sz="2000" b="1" i="0" dirty="0">
                <a:solidFill>
                  <a:srgbClr val="575757"/>
                </a:solidFill>
                <a:effectLst/>
                <a:latin typeface="Helvetica Neue"/>
              </a:rPr>
              <a:t>40 minutes:</a:t>
            </a:r>
            <a:r>
              <a:rPr lang="en-US" sz="2000" b="0" i="0" dirty="0">
                <a:solidFill>
                  <a:srgbClr val="575757"/>
                </a:solidFill>
                <a:effectLst/>
                <a:latin typeface="Helvetica Neue"/>
              </a:rPr>
              <a:t> </a:t>
            </a:r>
          </a:p>
          <a:p>
            <a:pPr algn="l"/>
            <a:r>
              <a:rPr lang="en-US" sz="2000" b="0" i="0" dirty="0">
                <a:solidFill>
                  <a:srgbClr val="575757"/>
                </a:solidFill>
                <a:effectLst/>
                <a:latin typeface="Helvetica Neue"/>
              </a:rPr>
              <a:t>About how long it takes for a Volvo EV to power up from 20 percent to 90 percent on a ChargePoint DC fast charger</a:t>
            </a:r>
          </a:p>
          <a:p>
            <a:pPr algn="l"/>
            <a:r>
              <a:rPr lang="en-US" sz="2000" b="0" i="0" dirty="0">
                <a:solidFill>
                  <a:srgbClr val="575757"/>
                </a:solidFill>
                <a:effectLst/>
                <a:latin typeface="Helvetica Neue"/>
              </a:rPr>
              <a:t> </a:t>
            </a:r>
          </a:p>
          <a:p>
            <a:pPr algn="l"/>
            <a:r>
              <a:rPr lang="en-US" sz="2000" b="1" i="0" dirty="0">
                <a:solidFill>
                  <a:srgbClr val="575757"/>
                </a:solidFill>
                <a:effectLst/>
                <a:latin typeface="Helvetica Neue"/>
              </a:rPr>
              <a:t>60:</a:t>
            </a:r>
            <a:endParaRPr lang="en-US" sz="2000" b="0" i="0" dirty="0">
              <a:solidFill>
                <a:srgbClr val="575757"/>
              </a:solidFill>
              <a:effectLst/>
              <a:latin typeface="Helvetica Neue"/>
            </a:endParaRPr>
          </a:p>
          <a:p>
            <a:pPr algn="l"/>
            <a:r>
              <a:rPr lang="en-US" sz="2000" b="0" i="0" dirty="0">
                <a:solidFill>
                  <a:srgbClr val="575757"/>
                </a:solidFill>
                <a:effectLst/>
                <a:latin typeface="Helvetica Neue"/>
              </a:rPr>
              <a:t>The number of planned charging stations located at up to 15 Starbucks locations</a:t>
            </a:r>
          </a:p>
          <a:p>
            <a:pPr algn="l"/>
            <a:r>
              <a:rPr lang="en-US" sz="2000" b="0" i="0" dirty="0">
                <a:solidFill>
                  <a:srgbClr val="575757"/>
                </a:solidFill>
                <a:effectLst/>
                <a:latin typeface="Helvetica Neue"/>
              </a:rPr>
              <a:t> </a:t>
            </a:r>
          </a:p>
          <a:p>
            <a:pPr algn="l"/>
            <a:r>
              <a:rPr lang="en-US" sz="2000" b="1" i="0" dirty="0">
                <a:solidFill>
                  <a:srgbClr val="575757"/>
                </a:solidFill>
                <a:effectLst/>
                <a:latin typeface="Helvetica Neue"/>
              </a:rPr>
              <a:t>53,011:</a:t>
            </a:r>
            <a:r>
              <a:rPr lang="en-US" sz="2000" b="0" i="0" dirty="0">
                <a:solidFill>
                  <a:srgbClr val="575757"/>
                </a:solidFill>
                <a:effectLst/>
                <a:latin typeface="Helvetica Neue"/>
              </a:rPr>
              <a:t> </a:t>
            </a:r>
          </a:p>
          <a:p>
            <a:pPr algn="l"/>
            <a:r>
              <a:rPr lang="en-US" sz="2000" b="0" i="0" dirty="0">
                <a:solidFill>
                  <a:srgbClr val="575757"/>
                </a:solidFill>
                <a:effectLst/>
                <a:latin typeface="Helvetica Neue"/>
              </a:rPr>
              <a:t>The number of U.S. public EV charging stations as of August 2022</a:t>
            </a:r>
          </a:p>
          <a:p>
            <a:pPr algn="l"/>
            <a:r>
              <a:rPr lang="en-US" sz="2000" b="0" i="0" dirty="0">
                <a:solidFill>
                  <a:srgbClr val="575757"/>
                </a:solidFill>
                <a:effectLst/>
                <a:latin typeface="Helvetica Neue"/>
              </a:rPr>
              <a:t> </a:t>
            </a:r>
          </a:p>
          <a:p>
            <a:pPr algn="l"/>
            <a:r>
              <a:rPr lang="en-US" sz="2000" b="1" i="0" dirty="0">
                <a:solidFill>
                  <a:srgbClr val="575757"/>
                </a:solidFill>
                <a:effectLst/>
                <a:latin typeface="Helvetica Neue"/>
              </a:rPr>
              <a:t>More than 2 million:</a:t>
            </a:r>
            <a:r>
              <a:rPr lang="en-US" sz="2000" b="0" i="0" dirty="0">
                <a:solidFill>
                  <a:srgbClr val="575757"/>
                </a:solidFill>
                <a:effectLst/>
                <a:latin typeface="Helvetica Neue"/>
              </a:rPr>
              <a:t> </a:t>
            </a:r>
          </a:p>
          <a:p>
            <a:pPr algn="l"/>
            <a:r>
              <a:rPr lang="en-US" sz="2000" b="0" i="0" dirty="0">
                <a:solidFill>
                  <a:srgbClr val="575757"/>
                </a:solidFill>
                <a:effectLst/>
                <a:latin typeface="Helvetica Neue"/>
              </a:rPr>
              <a:t>The number of EVs currently on the road in the United States, but some projections have that number zooming up to 26 million by 2030</a:t>
            </a:r>
          </a:p>
        </p:txBody>
      </p:sp>
    </p:spTree>
    <p:extLst>
      <p:ext uri="{BB962C8B-B14F-4D97-AF65-F5344CB8AC3E}">
        <p14:creationId xmlns:p14="http://schemas.microsoft.com/office/powerpoint/2010/main" val="331891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animEffect transition="in" filter="fade">
                                      <p:cBhvr>
                                        <p:cTn id="17" dur="500"/>
                                        <p:tgtEl>
                                          <p:spTgt spid="7">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10" end="10"/>
                                            </p:txEl>
                                          </p:spTgt>
                                        </p:tgtEl>
                                        <p:attrNameLst>
                                          <p:attrName>style.visibility</p:attrName>
                                        </p:attrNameLst>
                                      </p:cBhvr>
                                      <p:to>
                                        <p:strVal val="visible"/>
                                      </p:to>
                                    </p:set>
                                    <p:animEffect transition="in" filter="fade">
                                      <p:cBhvr>
                                        <p:cTn id="22" dur="500"/>
                                        <p:tgtEl>
                                          <p:spTgt spid="7">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3" end="13"/>
                                            </p:txEl>
                                          </p:spTgt>
                                        </p:tgtEl>
                                        <p:attrNameLst>
                                          <p:attrName>style.visibility</p:attrName>
                                        </p:attrNameLst>
                                      </p:cBhvr>
                                      <p:to>
                                        <p:strVal val="visible"/>
                                      </p:to>
                                    </p:set>
                                    <p:animEffect transition="in" filter="fade">
                                      <p:cBhvr>
                                        <p:cTn id="27" dur="500"/>
                                        <p:tgtEl>
                                          <p:spTgt spid="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elcome to REDi Island">
            <a:hlinkClick r:id="" action="ppaction://media"/>
            <a:extLst>
              <a:ext uri="{FF2B5EF4-FFF2-40B4-BE49-F238E27FC236}">
                <a16:creationId xmlns:a16="http://schemas.microsoft.com/office/drawing/2014/main" id="{8A47AC20-259E-8583-9833-9A2AC100089C}"/>
              </a:ext>
            </a:extLst>
          </p:cNvPr>
          <p:cNvPicPr>
            <a:picLocks noRot="1" noChangeAspect="1"/>
          </p:cNvPicPr>
          <p:nvPr>
            <a:videoFile r:link="rId1"/>
          </p:nvPr>
        </p:nvPicPr>
        <p:blipFill>
          <a:blip r:embed="rId3"/>
          <a:stretch>
            <a:fillRect/>
          </a:stretch>
        </p:blipFill>
        <p:spPr>
          <a:xfrm>
            <a:off x="3119048" y="804672"/>
            <a:ext cx="8848101" cy="4999177"/>
          </a:xfrm>
          <a:prstGeom prst="rect">
            <a:avLst/>
          </a:prstGeom>
        </p:spPr>
      </p:pic>
      <p:pic>
        <p:nvPicPr>
          <p:cNvPr id="6" name="Picture 5">
            <a:extLst>
              <a:ext uri="{FF2B5EF4-FFF2-40B4-BE49-F238E27FC236}">
                <a16:creationId xmlns:a16="http://schemas.microsoft.com/office/drawing/2014/main" id="{15BF2B5E-4D56-C274-4233-44208EE3B025}"/>
              </a:ext>
            </a:extLst>
          </p:cNvPr>
          <p:cNvPicPr>
            <a:picLocks noChangeAspect="1"/>
          </p:cNvPicPr>
          <p:nvPr/>
        </p:nvPicPr>
        <p:blipFill>
          <a:blip r:embed="rId4"/>
          <a:stretch>
            <a:fillRect/>
          </a:stretch>
        </p:blipFill>
        <p:spPr>
          <a:xfrm>
            <a:off x="112052" y="0"/>
            <a:ext cx="2653208" cy="6858000"/>
          </a:xfrm>
          <a:prstGeom prst="rect">
            <a:avLst/>
          </a:prstGeom>
        </p:spPr>
      </p:pic>
    </p:spTree>
    <p:extLst>
      <p:ext uri="{BB962C8B-B14F-4D97-AF65-F5344CB8AC3E}">
        <p14:creationId xmlns:p14="http://schemas.microsoft.com/office/powerpoint/2010/main" val="387326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FBC5DC-4DEF-FE63-7B68-A8DE160B2337}"/>
              </a:ext>
            </a:extLst>
          </p:cNvPr>
          <p:cNvPicPr>
            <a:picLocks noChangeAspect="1"/>
          </p:cNvPicPr>
          <p:nvPr/>
        </p:nvPicPr>
        <p:blipFill>
          <a:blip r:embed="rId2"/>
          <a:stretch>
            <a:fillRect/>
          </a:stretch>
        </p:blipFill>
        <p:spPr>
          <a:xfrm>
            <a:off x="162485" y="0"/>
            <a:ext cx="11867029" cy="6858000"/>
          </a:xfrm>
          <a:prstGeom prst="rect">
            <a:avLst/>
          </a:prstGeom>
        </p:spPr>
      </p:pic>
    </p:spTree>
    <p:extLst>
      <p:ext uri="{BB962C8B-B14F-4D97-AF65-F5344CB8AC3E}">
        <p14:creationId xmlns:p14="http://schemas.microsoft.com/office/powerpoint/2010/main" val="592508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9"/>
          <p:cNvSpPr/>
          <p:nvPr/>
        </p:nvSpPr>
        <p:spPr>
          <a:xfrm>
            <a:off x="484096" y="470925"/>
            <a:ext cx="4381009" cy="5892104"/>
          </a:xfrm>
          <a:custGeom>
            <a:avLst/>
            <a:gdLst/>
            <a:ahLst/>
            <a:cxnLst/>
            <a:rect l="l" t="t" r="r" b="b"/>
            <a:pathLst>
              <a:path w="4381009" h="5892104" extrusionOk="0">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309" name="Google Shape;309;p9"/>
          <p:cNvGrpSpPr/>
          <p:nvPr/>
        </p:nvGrpSpPr>
        <p:grpSpPr>
          <a:xfrm>
            <a:off x="5194300" y="501236"/>
            <a:ext cx="6513603" cy="5824801"/>
            <a:chOff x="0" y="30312"/>
            <a:chExt cx="6513603" cy="5824801"/>
          </a:xfrm>
        </p:grpSpPr>
        <p:sp>
          <p:nvSpPr>
            <p:cNvPr id="310" name="Google Shape;310;p9"/>
            <p:cNvSpPr/>
            <p:nvPr/>
          </p:nvSpPr>
          <p:spPr>
            <a:xfrm>
              <a:off x="0" y="30312"/>
              <a:ext cx="6513603" cy="285480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9"/>
            <p:cNvSpPr txBox="1"/>
            <p:nvPr/>
          </p:nvSpPr>
          <p:spPr>
            <a:xfrm>
              <a:off x="139360" y="169672"/>
              <a:ext cx="6234883" cy="2576080"/>
            </a:xfrm>
            <a:prstGeom prst="rect">
              <a:avLst/>
            </a:prstGeom>
            <a:noFill/>
            <a:ln>
              <a:noFill/>
            </a:ln>
          </p:spPr>
          <p:txBody>
            <a:bodyPr spcFirstLastPara="1" wrap="square" lIns="152400" tIns="152400" rIns="152400" bIns="152400" anchor="ctr" anchorCtr="0">
              <a:noAutofit/>
            </a:bodyPr>
            <a:lstStyle/>
            <a:p>
              <a:pPr marL="0" marR="0" lvl="0" indent="0" algn="l" rtl="0">
                <a:lnSpc>
                  <a:spcPct val="90000"/>
                </a:lnSpc>
                <a:spcBef>
                  <a:spcPts val="0"/>
                </a:spcBef>
                <a:spcAft>
                  <a:spcPts val="0"/>
                </a:spcAft>
                <a:buClr>
                  <a:schemeClr val="lt1"/>
                </a:buClr>
                <a:buSzPts val="4000"/>
                <a:buFont typeface="Calibri"/>
                <a:buNone/>
              </a:pPr>
              <a:r>
                <a:rPr lang="en-US" sz="4000" b="0" i="0" u="none" strike="noStrike" cap="none">
                  <a:solidFill>
                    <a:schemeClr val="lt1"/>
                  </a:solidFill>
                  <a:latin typeface="Calibri"/>
                  <a:ea typeface="Calibri"/>
                  <a:cs typeface="Calibri"/>
                  <a:sym typeface="Calibri"/>
                </a:rPr>
                <a:t>If you had a question and now have an answer please go put a checkmark on your sticky note.</a:t>
              </a:r>
              <a:endParaRPr sz="1400" b="0" i="0" u="none" strike="noStrike" cap="none">
                <a:solidFill>
                  <a:srgbClr val="000000"/>
                </a:solidFill>
                <a:latin typeface="Arial"/>
                <a:ea typeface="Arial"/>
                <a:cs typeface="Arial"/>
                <a:sym typeface="Arial"/>
              </a:endParaRPr>
            </a:p>
          </p:txBody>
        </p:sp>
        <p:sp>
          <p:nvSpPr>
            <p:cNvPr id="312" name="Google Shape;312;p9"/>
            <p:cNvSpPr/>
            <p:nvPr/>
          </p:nvSpPr>
          <p:spPr>
            <a:xfrm>
              <a:off x="0" y="3000313"/>
              <a:ext cx="6513603" cy="2854800"/>
            </a:xfrm>
            <a:prstGeom prst="roundRect">
              <a:avLst>
                <a:gd name="adj" fmla="val 16667"/>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9"/>
            <p:cNvSpPr txBox="1"/>
            <p:nvPr/>
          </p:nvSpPr>
          <p:spPr>
            <a:xfrm>
              <a:off x="139360" y="3139673"/>
              <a:ext cx="6234883" cy="2576080"/>
            </a:xfrm>
            <a:prstGeom prst="rect">
              <a:avLst/>
            </a:prstGeom>
            <a:noFill/>
            <a:ln>
              <a:noFill/>
            </a:ln>
          </p:spPr>
          <p:txBody>
            <a:bodyPr spcFirstLastPara="1" wrap="square" lIns="152400" tIns="152400" rIns="152400" bIns="152400" anchor="ctr" anchorCtr="0">
              <a:noAutofit/>
            </a:bodyPr>
            <a:lstStyle/>
            <a:p>
              <a:pPr marL="0" marR="0" lvl="0" indent="0" algn="l" rtl="0">
                <a:lnSpc>
                  <a:spcPct val="90000"/>
                </a:lnSpc>
                <a:spcBef>
                  <a:spcPts val="0"/>
                </a:spcBef>
                <a:spcAft>
                  <a:spcPts val="0"/>
                </a:spcAft>
                <a:buClr>
                  <a:schemeClr val="lt1"/>
                </a:buClr>
                <a:buSzPts val="4000"/>
                <a:buFont typeface="Calibri"/>
                <a:buNone/>
              </a:pPr>
              <a:r>
                <a:rPr lang="en-US" sz="4000" b="0" i="0" u="none" strike="noStrike" cap="none">
                  <a:solidFill>
                    <a:schemeClr val="lt1"/>
                  </a:solidFill>
                  <a:latin typeface="Calibri"/>
                  <a:ea typeface="Calibri"/>
                  <a:cs typeface="Calibri"/>
                  <a:sym typeface="Calibri"/>
                </a:rPr>
                <a:t>If you have a new question please add it to the wonder wall.</a:t>
              </a:r>
              <a:endParaRPr sz="1400" b="0" i="0" u="none" strike="noStrike" cap="none">
                <a:solidFill>
                  <a:srgbClr val="000000"/>
                </a:solidFill>
                <a:latin typeface="Arial"/>
                <a:ea typeface="Arial"/>
                <a:cs typeface="Arial"/>
                <a:sym typeface="Arial"/>
              </a:endParaRPr>
            </a:p>
          </p:txBody>
        </p:sp>
      </p:grpSp>
      <p:sp>
        <p:nvSpPr>
          <p:cNvPr id="314" name="Google Shape;314;p9"/>
          <p:cNvSpPr/>
          <p:nvPr/>
        </p:nvSpPr>
        <p:spPr>
          <a:xfrm>
            <a:off x="685800" y="2097157"/>
            <a:ext cx="3975651" cy="20928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6600"/>
              <a:buFont typeface="Calibri"/>
              <a:buNone/>
            </a:pPr>
            <a:r>
              <a:rPr lang="en-US" sz="6600" b="1" i="0" u="none" strike="noStrike" cap="none">
                <a:solidFill>
                  <a:srgbClr val="FFFFFF"/>
                </a:solidFill>
                <a:latin typeface="Calibri"/>
                <a:ea typeface="Calibri"/>
                <a:cs typeface="Calibri"/>
                <a:sym typeface="Calibri"/>
              </a:rPr>
              <a:t>I wonder...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What questions have been answered? </a:t>
            </a:r>
            <a:endParaRPr sz="3200" b="1" i="0" u="none" strike="noStrike" cap="none">
              <a:solidFill>
                <a:srgbClr val="FFFFFF"/>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g6b131242d7_0_7"/>
          <p:cNvPicPr preferRelativeResize="0">
            <a:picLocks noGrp="1"/>
          </p:cNvPicPr>
          <p:nvPr>
            <p:ph type="body" idx="1"/>
          </p:nvPr>
        </p:nvPicPr>
        <p:blipFill rotWithShape="1">
          <a:blip r:embed="rId3">
            <a:alphaModFix/>
          </a:blip>
          <a:srcRect/>
          <a:stretch/>
        </p:blipFill>
        <p:spPr>
          <a:xfrm>
            <a:off x="498075" y="66152"/>
            <a:ext cx="6573900" cy="6725700"/>
          </a:xfrm>
          <a:prstGeom prst="rect">
            <a:avLst/>
          </a:prstGeom>
          <a:noFill/>
          <a:ln>
            <a:noFill/>
          </a:ln>
        </p:spPr>
      </p:pic>
      <p:pic>
        <p:nvPicPr>
          <p:cNvPr id="302" name="Google Shape;302;g6b131242d7_0_7"/>
          <p:cNvPicPr preferRelativeResize="0"/>
          <p:nvPr/>
        </p:nvPicPr>
        <p:blipFill rotWithShape="1">
          <a:blip r:embed="rId4">
            <a:alphaModFix/>
          </a:blip>
          <a:srcRect l="14340" t="13040" r="19204" b="18287"/>
          <a:stretch/>
        </p:blipFill>
        <p:spPr>
          <a:xfrm>
            <a:off x="7292975" y="433100"/>
            <a:ext cx="4628325" cy="26902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1"/>
          <p:cNvSpPr txBox="1">
            <a:spLocks noGrp="1"/>
          </p:cNvSpPr>
          <p:nvPr>
            <p:ph type="title"/>
          </p:nvPr>
        </p:nvSpPr>
        <p:spPr>
          <a:xfrm>
            <a:off x="318975" y="365125"/>
            <a:ext cx="8229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Energy Vampires/Phantom Power</a:t>
            </a:r>
            <a:endParaRPr/>
          </a:p>
        </p:txBody>
      </p:sp>
      <p:pic>
        <p:nvPicPr>
          <p:cNvPr id="271" name="Google Shape;271;p21"/>
          <p:cNvPicPr preferRelativeResize="0"/>
          <p:nvPr/>
        </p:nvPicPr>
        <p:blipFill rotWithShape="1">
          <a:blip r:embed="rId3">
            <a:alphaModFix/>
          </a:blip>
          <a:srcRect/>
          <a:stretch/>
        </p:blipFill>
        <p:spPr>
          <a:xfrm>
            <a:off x="109974" y="1287337"/>
            <a:ext cx="4779750" cy="4994825"/>
          </a:xfrm>
          <a:prstGeom prst="rect">
            <a:avLst/>
          </a:prstGeom>
          <a:noFill/>
          <a:ln>
            <a:noFill/>
          </a:ln>
        </p:spPr>
      </p:pic>
      <p:pic>
        <p:nvPicPr>
          <p:cNvPr id="272" name="Google Shape;272;p21"/>
          <p:cNvPicPr preferRelativeResize="0"/>
          <p:nvPr/>
        </p:nvPicPr>
        <p:blipFill>
          <a:blip r:embed="rId4">
            <a:alphaModFix/>
          </a:blip>
          <a:stretch>
            <a:fillRect/>
          </a:stretch>
        </p:blipFill>
        <p:spPr>
          <a:xfrm>
            <a:off x="5724276" y="1431775"/>
            <a:ext cx="6103924" cy="50756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8194" name="Picture 2" descr="Image result for renewable non renewable resources">
            <a:extLst>
              <a:ext uri="{FF2B5EF4-FFF2-40B4-BE49-F238E27FC236}">
                <a16:creationId xmlns:a16="http://schemas.microsoft.com/office/drawing/2014/main" id="{7F2D57ED-6B20-BA10-E3C2-5A3834A61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969" y="0"/>
            <a:ext cx="1051206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9604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Shape 148"/>
        <p:cNvGrpSpPr/>
        <p:nvPr/>
      </p:nvGrpSpPr>
      <p:grpSpPr>
        <a:xfrm>
          <a:off x="0" y="0"/>
          <a:ext cx="0" cy="0"/>
          <a:chOff x="0" y="0"/>
          <a:chExt cx="0" cy="0"/>
        </a:xfrm>
      </p:grpSpPr>
      <p:pic>
        <p:nvPicPr>
          <p:cNvPr id="149" name="Google Shape;149;g70a96af28e_0_16"/>
          <p:cNvPicPr preferRelativeResize="0"/>
          <p:nvPr/>
        </p:nvPicPr>
        <p:blipFill rotWithShape="1">
          <a:blip r:embed="rId3">
            <a:alphaModFix/>
          </a:blip>
          <a:srcRect l="12080"/>
          <a:stretch/>
        </p:blipFill>
        <p:spPr>
          <a:xfrm>
            <a:off x="197625" y="32825"/>
            <a:ext cx="2710800" cy="1621901"/>
          </a:xfrm>
          <a:prstGeom prst="rect">
            <a:avLst/>
          </a:prstGeom>
          <a:noFill/>
          <a:ln>
            <a:noFill/>
          </a:ln>
        </p:spPr>
      </p:pic>
      <p:sp>
        <p:nvSpPr>
          <p:cNvPr id="150" name="Google Shape;150;g70a96af28e_0_16"/>
          <p:cNvSpPr txBox="1"/>
          <p:nvPr/>
        </p:nvSpPr>
        <p:spPr>
          <a:xfrm>
            <a:off x="223475" y="1663575"/>
            <a:ext cx="2791500" cy="30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1 </a:t>
            </a:r>
            <a:r>
              <a:rPr lang="en-US" sz="1400" b="0" i="0" u="none" strike="noStrike" cap="none">
                <a:solidFill>
                  <a:srgbClr val="000000"/>
                </a:solidFill>
                <a:latin typeface="Calibri"/>
                <a:ea typeface="Calibri"/>
                <a:cs typeface="Calibri"/>
                <a:sym typeface="Calibri"/>
              </a:rPr>
              <a:t>Coal-fired plant</a:t>
            </a:r>
            <a:endParaRPr sz="1400" b="0" i="0" u="none" strike="noStrike" cap="none">
              <a:solidFill>
                <a:srgbClr val="000000"/>
              </a:solidFill>
              <a:latin typeface="Calibri"/>
              <a:ea typeface="Calibri"/>
              <a:cs typeface="Calibri"/>
              <a:sym typeface="Calibri"/>
            </a:endParaRPr>
          </a:p>
        </p:txBody>
      </p:sp>
      <p:sp>
        <p:nvSpPr>
          <p:cNvPr id="151" name="Google Shape;151;g70a96af28e_0_16"/>
          <p:cNvSpPr txBox="1"/>
          <p:nvPr/>
        </p:nvSpPr>
        <p:spPr>
          <a:xfrm>
            <a:off x="9133075" y="3942138"/>
            <a:ext cx="2392800" cy="30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6 </a:t>
            </a:r>
            <a:r>
              <a:rPr lang="en-US" sz="1400" b="0" i="0" u="none" strike="noStrike" cap="none">
                <a:solidFill>
                  <a:srgbClr val="000000"/>
                </a:solidFill>
                <a:latin typeface="Calibri"/>
                <a:ea typeface="Calibri"/>
                <a:cs typeface="Calibri"/>
                <a:sym typeface="Calibri"/>
              </a:rPr>
              <a:t>Diesel generation plant</a:t>
            </a:r>
            <a:endParaRPr sz="1400" b="0" i="0" u="none" strike="noStrike" cap="none">
              <a:solidFill>
                <a:srgbClr val="000000"/>
              </a:solidFill>
              <a:latin typeface="Calibri"/>
              <a:ea typeface="Calibri"/>
              <a:cs typeface="Calibri"/>
              <a:sym typeface="Calibri"/>
            </a:endParaRPr>
          </a:p>
        </p:txBody>
      </p:sp>
      <p:sp>
        <p:nvSpPr>
          <p:cNvPr id="152" name="Google Shape;152;g70a96af28e_0_16"/>
          <p:cNvSpPr txBox="1"/>
          <p:nvPr/>
        </p:nvSpPr>
        <p:spPr>
          <a:xfrm>
            <a:off x="9133075" y="6238950"/>
            <a:ext cx="2392800" cy="30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9 </a:t>
            </a:r>
            <a:r>
              <a:rPr lang="en-US" sz="1400" b="0" i="0" u="none" strike="noStrike" cap="none">
                <a:solidFill>
                  <a:srgbClr val="000000"/>
                </a:solidFill>
                <a:latin typeface="Calibri"/>
                <a:ea typeface="Calibri"/>
                <a:cs typeface="Calibri"/>
                <a:sym typeface="Calibri"/>
              </a:rPr>
              <a:t>Natural gas turbine plant</a:t>
            </a:r>
            <a:endParaRPr sz="1400" b="0" i="0" u="none" strike="noStrike" cap="none">
              <a:solidFill>
                <a:srgbClr val="000000"/>
              </a:solidFill>
              <a:latin typeface="Calibri"/>
              <a:ea typeface="Calibri"/>
              <a:cs typeface="Calibri"/>
              <a:sym typeface="Calibri"/>
            </a:endParaRPr>
          </a:p>
        </p:txBody>
      </p:sp>
      <p:sp>
        <p:nvSpPr>
          <p:cNvPr id="153" name="Google Shape;153;g70a96af28e_0_16"/>
          <p:cNvSpPr txBox="1"/>
          <p:nvPr/>
        </p:nvSpPr>
        <p:spPr>
          <a:xfrm>
            <a:off x="356625" y="3942150"/>
            <a:ext cx="2392800" cy="30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4 </a:t>
            </a:r>
            <a:r>
              <a:rPr lang="en-US" sz="1400" b="0" i="0" u="none" strike="noStrike" cap="none">
                <a:solidFill>
                  <a:srgbClr val="000000"/>
                </a:solidFill>
                <a:latin typeface="Calibri"/>
                <a:ea typeface="Calibri"/>
                <a:cs typeface="Calibri"/>
                <a:sym typeface="Calibri"/>
              </a:rPr>
              <a:t>Wind energy</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54" name="Google Shape;154;g70a96af28e_0_16"/>
          <p:cNvSpPr txBox="1"/>
          <p:nvPr/>
        </p:nvSpPr>
        <p:spPr>
          <a:xfrm>
            <a:off x="4546850" y="1645350"/>
            <a:ext cx="2392800" cy="30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latin typeface="Calibri"/>
                <a:ea typeface="Calibri"/>
                <a:cs typeface="Calibri"/>
                <a:sym typeface="Calibri"/>
              </a:rPr>
              <a:t>2 S</a:t>
            </a:r>
            <a:r>
              <a:rPr lang="en-US" sz="1400" b="0" i="0" u="none" strike="noStrike" cap="none" dirty="0">
                <a:solidFill>
                  <a:srgbClr val="000000"/>
                </a:solidFill>
                <a:latin typeface="Calibri"/>
                <a:ea typeface="Calibri"/>
                <a:cs typeface="Calibri"/>
                <a:sym typeface="Calibri"/>
              </a:rPr>
              <a:t>olar </a:t>
            </a:r>
            <a:endParaRPr sz="1400" b="0" i="0" u="none" strike="noStrike" cap="none" dirty="0">
              <a:solidFill>
                <a:srgbClr val="000000"/>
              </a:solidFill>
              <a:latin typeface="Calibri"/>
              <a:ea typeface="Calibri"/>
              <a:cs typeface="Calibri"/>
              <a:sym typeface="Calibri"/>
            </a:endParaRPr>
          </a:p>
        </p:txBody>
      </p:sp>
      <p:sp>
        <p:nvSpPr>
          <p:cNvPr id="155" name="Google Shape;155;g70a96af28e_0_16"/>
          <p:cNvSpPr txBox="1"/>
          <p:nvPr/>
        </p:nvSpPr>
        <p:spPr>
          <a:xfrm>
            <a:off x="422813" y="6260850"/>
            <a:ext cx="2392800" cy="30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7 </a:t>
            </a:r>
            <a:r>
              <a:rPr lang="en-US" sz="1400" b="0" i="0" u="none" strike="noStrike" cap="none">
                <a:solidFill>
                  <a:srgbClr val="000000"/>
                </a:solidFill>
                <a:latin typeface="Calibri"/>
                <a:ea typeface="Calibri"/>
                <a:cs typeface="Calibri"/>
                <a:sym typeface="Calibri"/>
              </a:rPr>
              <a:t>Nuclear plant</a:t>
            </a:r>
            <a:endParaRPr sz="1400" b="0" i="0" u="none" strike="noStrike" cap="none">
              <a:solidFill>
                <a:srgbClr val="000000"/>
              </a:solidFill>
              <a:latin typeface="Calibri"/>
              <a:ea typeface="Calibri"/>
              <a:cs typeface="Calibri"/>
              <a:sym typeface="Calibri"/>
            </a:endParaRPr>
          </a:p>
        </p:txBody>
      </p:sp>
      <p:sp>
        <p:nvSpPr>
          <p:cNvPr id="156" name="Google Shape;156;g70a96af28e_0_16"/>
          <p:cNvSpPr txBox="1"/>
          <p:nvPr/>
        </p:nvSpPr>
        <p:spPr>
          <a:xfrm>
            <a:off x="9011725" y="1645350"/>
            <a:ext cx="2392800" cy="30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3 H</a:t>
            </a:r>
            <a:r>
              <a:rPr lang="en-US" sz="1400" b="0" i="0" u="none" strike="noStrike" cap="none">
                <a:solidFill>
                  <a:srgbClr val="000000"/>
                </a:solidFill>
                <a:latin typeface="Calibri"/>
                <a:ea typeface="Calibri"/>
                <a:cs typeface="Calibri"/>
                <a:sym typeface="Calibri"/>
              </a:rPr>
              <a:t>ydroelectric power plant</a:t>
            </a:r>
            <a:endParaRPr sz="1400" b="0" i="0" u="none" strike="noStrike" cap="none">
              <a:solidFill>
                <a:srgbClr val="000000"/>
              </a:solidFill>
              <a:latin typeface="Calibri"/>
              <a:ea typeface="Calibri"/>
              <a:cs typeface="Calibri"/>
              <a:sym typeface="Calibri"/>
            </a:endParaRPr>
          </a:p>
        </p:txBody>
      </p:sp>
      <p:pic>
        <p:nvPicPr>
          <p:cNvPr id="157" name="Google Shape;157;g70a96af28e_0_16"/>
          <p:cNvPicPr preferRelativeResize="0"/>
          <p:nvPr/>
        </p:nvPicPr>
        <p:blipFill rotWithShape="1">
          <a:blip r:embed="rId4">
            <a:alphaModFix/>
          </a:blip>
          <a:srcRect t="11691" r="5320"/>
          <a:stretch/>
        </p:blipFill>
        <p:spPr>
          <a:xfrm>
            <a:off x="187625" y="4694325"/>
            <a:ext cx="2710800" cy="1566525"/>
          </a:xfrm>
          <a:prstGeom prst="rect">
            <a:avLst/>
          </a:prstGeom>
          <a:noFill/>
          <a:ln>
            <a:noFill/>
          </a:ln>
        </p:spPr>
      </p:pic>
      <p:pic>
        <p:nvPicPr>
          <p:cNvPr id="158" name="Google Shape;158;g70a96af28e_0_16"/>
          <p:cNvPicPr preferRelativeResize="0"/>
          <p:nvPr/>
        </p:nvPicPr>
        <p:blipFill rotWithShape="1">
          <a:blip r:embed="rId5">
            <a:alphaModFix/>
          </a:blip>
          <a:srcRect/>
          <a:stretch/>
        </p:blipFill>
        <p:spPr>
          <a:xfrm>
            <a:off x="9068876" y="23975"/>
            <a:ext cx="2392799" cy="1639601"/>
          </a:xfrm>
          <a:prstGeom prst="rect">
            <a:avLst/>
          </a:prstGeom>
          <a:noFill/>
          <a:ln>
            <a:noFill/>
          </a:ln>
        </p:spPr>
      </p:pic>
      <p:pic>
        <p:nvPicPr>
          <p:cNvPr id="159" name="Google Shape;159;g70a96af28e_0_16"/>
          <p:cNvPicPr preferRelativeResize="0"/>
          <p:nvPr/>
        </p:nvPicPr>
        <p:blipFill rotWithShape="1">
          <a:blip r:embed="rId6">
            <a:alphaModFix/>
          </a:blip>
          <a:srcRect t="8446" r="5096" b="6490"/>
          <a:stretch/>
        </p:blipFill>
        <p:spPr>
          <a:xfrm>
            <a:off x="9068875" y="2452925"/>
            <a:ext cx="2392801" cy="1468326"/>
          </a:xfrm>
          <a:prstGeom prst="rect">
            <a:avLst/>
          </a:prstGeom>
          <a:noFill/>
          <a:ln>
            <a:noFill/>
          </a:ln>
        </p:spPr>
      </p:pic>
      <p:pic>
        <p:nvPicPr>
          <p:cNvPr id="160" name="Google Shape;160;g70a96af28e_0_16"/>
          <p:cNvPicPr preferRelativeResize="0"/>
          <p:nvPr/>
        </p:nvPicPr>
        <p:blipFill rotWithShape="1">
          <a:blip r:embed="rId7">
            <a:alphaModFix/>
          </a:blip>
          <a:srcRect l="5290" t="15626" r="-5290"/>
          <a:stretch/>
        </p:blipFill>
        <p:spPr>
          <a:xfrm>
            <a:off x="9068875" y="4743413"/>
            <a:ext cx="2521200" cy="1468349"/>
          </a:xfrm>
          <a:prstGeom prst="rect">
            <a:avLst/>
          </a:prstGeom>
          <a:noFill/>
          <a:ln>
            <a:noFill/>
          </a:ln>
        </p:spPr>
      </p:pic>
      <p:pic>
        <p:nvPicPr>
          <p:cNvPr id="161" name="Google Shape;161;g70a96af28e_0_16"/>
          <p:cNvPicPr preferRelativeResize="0"/>
          <p:nvPr/>
        </p:nvPicPr>
        <p:blipFill rotWithShape="1">
          <a:blip r:embed="rId8">
            <a:alphaModFix/>
          </a:blip>
          <a:srcRect/>
          <a:stretch/>
        </p:blipFill>
        <p:spPr>
          <a:xfrm>
            <a:off x="197625" y="2452986"/>
            <a:ext cx="2710800" cy="1559495"/>
          </a:xfrm>
          <a:prstGeom prst="rect">
            <a:avLst/>
          </a:prstGeom>
          <a:noFill/>
          <a:ln>
            <a:noFill/>
          </a:ln>
        </p:spPr>
      </p:pic>
      <p:sp>
        <p:nvSpPr>
          <p:cNvPr id="162" name="Google Shape;162;g70a96af28e_0_16"/>
          <p:cNvSpPr txBox="1"/>
          <p:nvPr/>
        </p:nvSpPr>
        <p:spPr>
          <a:xfrm>
            <a:off x="4648175" y="6260850"/>
            <a:ext cx="2392800" cy="30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8 </a:t>
            </a:r>
            <a:r>
              <a:rPr lang="en-US" sz="1400" b="0" i="0" u="none" strike="noStrike" cap="none">
                <a:solidFill>
                  <a:srgbClr val="000000"/>
                </a:solidFill>
                <a:latin typeface="Calibri"/>
                <a:ea typeface="Calibri"/>
                <a:cs typeface="Calibri"/>
                <a:sym typeface="Calibri"/>
              </a:rPr>
              <a:t>Biofuels</a:t>
            </a:r>
            <a:endParaRPr sz="1400" b="0" i="0" u="none" strike="noStrike" cap="none">
              <a:solidFill>
                <a:srgbClr val="000000"/>
              </a:solidFill>
              <a:latin typeface="Calibri"/>
              <a:ea typeface="Calibri"/>
              <a:cs typeface="Calibri"/>
              <a:sym typeface="Calibri"/>
            </a:endParaRPr>
          </a:p>
        </p:txBody>
      </p:sp>
      <p:sp>
        <p:nvSpPr>
          <p:cNvPr id="163" name="Google Shape;163;g70a96af28e_0_16"/>
          <p:cNvSpPr txBox="1"/>
          <p:nvPr/>
        </p:nvSpPr>
        <p:spPr>
          <a:xfrm>
            <a:off x="4712750" y="3894813"/>
            <a:ext cx="2392800" cy="30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5 G</a:t>
            </a:r>
            <a:r>
              <a:rPr lang="en-US" sz="1400" b="0" i="0" u="none" strike="noStrike" cap="none">
                <a:solidFill>
                  <a:srgbClr val="000000"/>
                </a:solidFill>
                <a:latin typeface="Calibri"/>
                <a:ea typeface="Calibri"/>
                <a:cs typeface="Calibri"/>
                <a:sym typeface="Calibri"/>
              </a:rPr>
              <a:t>eothermal</a:t>
            </a:r>
            <a:endParaRPr sz="1400" b="0" i="0" u="none" strike="noStrike" cap="none">
              <a:solidFill>
                <a:srgbClr val="000000"/>
              </a:solidFill>
              <a:latin typeface="Calibri"/>
              <a:ea typeface="Calibri"/>
              <a:cs typeface="Calibri"/>
              <a:sym typeface="Calibri"/>
            </a:endParaRPr>
          </a:p>
        </p:txBody>
      </p:sp>
      <p:pic>
        <p:nvPicPr>
          <p:cNvPr id="164" name="Google Shape;164;g70a96af28e_0_16"/>
          <p:cNvPicPr preferRelativeResize="0"/>
          <p:nvPr/>
        </p:nvPicPr>
        <p:blipFill rotWithShape="1">
          <a:blip r:embed="rId9">
            <a:alphaModFix/>
          </a:blip>
          <a:srcRect l="5321" r="4025" b="21887"/>
          <a:stretch/>
        </p:blipFill>
        <p:spPr>
          <a:xfrm>
            <a:off x="4445550" y="2487500"/>
            <a:ext cx="2595424" cy="1490449"/>
          </a:xfrm>
          <a:prstGeom prst="rect">
            <a:avLst/>
          </a:prstGeom>
          <a:noFill/>
          <a:ln>
            <a:noFill/>
          </a:ln>
        </p:spPr>
      </p:pic>
      <p:pic>
        <p:nvPicPr>
          <p:cNvPr id="165" name="Google Shape;165;g70a96af28e_0_16"/>
          <p:cNvPicPr preferRelativeResize="0"/>
          <p:nvPr/>
        </p:nvPicPr>
        <p:blipFill rotWithShape="1">
          <a:blip r:embed="rId10">
            <a:alphaModFix/>
          </a:blip>
          <a:srcRect t="15472" b="-8014"/>
          <a:stretch/>
        </p:blipFill>
        <p:spPr>
          <a:xfrm>
            <a:off x="4460387" y="4694323"/>
            <a:ext cx="2681126" cy="1724728"/>
          </a:xfrm>
          <a:prstGeom prst="rect">
            <a:avLst/>
          </a:prstGeom>
          <a:noFill/>
          <a:ln>
            <a:noFill/>
          </a:ln>
        </p:spPr>
      </p:pic>
      <p:pic>
        <p:nvPicPr>
          <p:cNvPr id="166" name="Google Shape;166;g70a96af28e_0_16"/>
          <p:cNvPicPr preferRelativeResize="0"/>
          <p:nvPr/>
        </p:nvPicPr>
        <p:blipFill>
          <a:blip r:embed="rId11">
            <a:alphaModFix/>
          </a:blip>
          <a:stretch>
            <a:fillRect/>
          </a:stretch>
        </p:blipFill>
        <p:spPr>
          <a:xfrm>
            <a:off x="4405525" y="32825"/>
            <a:ext cx="2595426" cy="164270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C7691A-D1F6-2900-61BC-CE2EBB2370C3}"/>
              </a:ext>
            </a:extLst>
          </p:cNvPr>
          <p:cNvSpPr txBox="1"/>
          <p:nvPr/>
        </p:nvSpPr>
        <p:spPr>
          <a:xfrm>
            <a:off x="7602584" y="557995"/>
            <a:ext cx="4859382" cy="369332"/>
          </a:xfrm>
          <a:prstGeom prst="rect">
            <a:avLst/>
          </a:prstGeom>
          <a:noFill/>
        </p:spPr>
        <p:txBody>
          <a:bodyPr wrap="square" rtlCol="0">
            <a:spAutoFit/>
          </a:bodyPr>
          <a:lstStyle/>
          <a:p>
            <a:r>
              <a:rPr lang="en-US" dirty="0"/>
              <a:t>Energy transfers work away from people.</a:t>
            </a:r>
          </a:p>
        </p:txBody>
      </p:sp>
      <p:sp>
        <p:nvSpPr>
          <p:cNvPr id="3" name="TextBox 2">
            <a:extLst>
              <a:ext uri="{FF2B5EF4-FFF2-40B4-BE49-F238E27FC236}">
                <a16:creationId xmlns:a16="http://schemas.microsoft.com/office/drawing/2014/main" id="{B9959FC8-29EA-3CA4-1E1C-30B8AE5558CD}"/>
              </a:ext>
            </a:extLst>
          </p:cNvPr>
          <p:cNvSpPr txBox="1"/>
          <p:nvPr/>
        </p:nvSpPr>
        <p:spPr>
          <a:xfrm>
            <a:off x="394063" y="344379"/>
            <a:ext cx="5571308" cy="369332"/>
          </a:xfrm>
          <a:prstGeom prst="rect">
            <a:avLst/>
          </a:prstGeom>
          <a:noFill/>
        </p:spPr>
        <p:txBody>
          <a:bodyPr wrap="square" rtlCol="0">
            <a:spAutoFit/>
          </a:bodyPr>
          <a:lstStyle/>
          <a:p>
            <a:r>
              <a:rPr lang="en-US" dirty="0"/>
              <a:t>Energy allows us to extend our days.</a:t>
            </a:r>
          </a:p>
        </p:txBody>
      </p:sp>
      <p:pic>
        <p:nvPicPr>
          <p:cNvPr id="5122" name="Picture 2" descr="Image result for child using lamp to read by">
            <a:extLst>
              <a:ext uri="{FF2B5EF4-FFF2-40B4-BE49-F238E27FC236}">
                <a16:creationId xmlns:a16="http://schemas.microsoft.com/office/drawing/2014/main" id="{A2BC8DF0-6E10-7201-1FB8-F6430CEDC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053" y="767877"/>
            <a:ext cx="335280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child using lamp to read by">
            <a:extLst>
              <a:ext uri="{FF2B5EF4-FFF2-40B4-BE49-F238E27FC236}">
                <a16:creationId xmlns:a16="http://schemas.microsoft.com/office/drawing/2014/main" id="{81FB1269-44AC-BD01-C8A4-645FDCCA1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63" y="4122846"/>
            <a:ext cx="3552825" cy="23907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people by campfire at night">
            <a:extLst>
              <a:ext uri="{FF2B5EF4-FFF2-40B4-BE49-F238E27FC236}">
                <a16:creationId xmlns:a16="http://schemas.microsoft.com/office/drawing/2014/main" id="{AFDFE97D-D907-12FD-C80B-2640E3FAB6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435837"/>
            <a:ext cx="3200400" cy="24098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person walking outdoors">
            <a:extLst>
              <a:ext uri="{FF2B5EF4-FFF2-40B4-BE49-F238E27FC236}">
                <a16:creationId xmlns:a16="http://schemas.microsoft.com/office/drawing/2014/main" id="{F740F236-15EA-2390-466E-E849A0F2D2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8196" y="1187085"/>
            <a:ext cx="3352800" cy="223249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age result for transportation">
            <a:extLst>
              <a:ext uri="{FF2B5EF4-FFF2-40B4-BE49-F238E27FC236}">
                <a16:creationId xmlns:a16="http://schemas.microsoft.com/office/drawing/2014/main" id="{A3F23122-EBC4-BFDE-D5A8-63D3CD29A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1521" y="3909230"/>
            <a:ext cx="3419475"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675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Boy Who Harnessed the Wind by William Kamkwamba and Bryan Mealer">
            <a:hlinkClick r:id="" action="ppaction://media"/>
            <a:extLst>
              <a:ext uri="{FF2B5EF4-FFF2-40B4-BE49-F238E27FC236}">
                <a16:creationId xmlns:a16="http://schemas.microsoft.com/office/drawing/2014/main" id="{EE9004C8-93A9-9346-F49D-F8487248DB56}"/>
              </a:ext>
            </a:extLst>
          </p:cNvPr>
          <p:cNvPicPr>
            <a:picLocks noRot="1" noChangeAspect="1"/>
          </p:cNvPicPr>
          <p:nvPr>
            <a:videoFile r:link="rId1"/>
          </p:nvPr>
        </p:nvPicPr>
        <p:blipFill>
          <a:blip r:embed="rId3"/>
          <a:stretch>
            <a:fillRect/>
          </a:stretch>
        </p:blipFill>
        <p:spPr>
          <a:xfrm>
            <a:off x="705394" y="365760"/>
            <a:ext cx="10812270" cy="6108932"/>
          </a:xfrm>
          <a:prstGeom prst="rect">
            <a:avLst/>
          </a:prstGeom>
        </p:spPr>
      </p:pic>
    </p:spTree>
    <p:extLst>
      <p:ext uri="{BB962C8B-B14F-4D97-AF65-F5344CB8AC3E}">
        <p14:creationId xmlns:p14="http://schemas.microsoft.com/office/powerpoint/2010/main" val="359331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illiam Kamkwamba: 'How I Harnessed the Wind' (TED Talks, 2009)">
            <a:hlinkClick r:id="" action="ppaction://media"/>
            <a:extLst>
              <a:ext uri="{FF2B5EF4-FFF2-40B4-BE49-F238E27FC236}">
                <a16:creationId xmlns:a16="http://schemas.microsoft.com/office/drawing/2014/main" id="{39720245-8EB3-7D65-6B3B-C71E952C27BC}"/>
              </a:ext>
            </a:extLst>
          </p:cNvPr>
          <p:cNvPicPr>
            <a:picLocks noRot="1" noChangeAspect="1"/>
          </p:cNvPicPr>
          <p:nvPr>
            <a:videoFile r:link="rId1"/>
          </p:nvPr>
        </p:nvPicPr>
        <p:blipFill>
          <a:blip r:embed="rId3"/>
          <a:stretch>
            <a:fillRect/>
          </a:stretch>
        </p:blipFill>
        <p:spPr>
          <a:xfrm>
            <a:off x="862149" y="522514"/>
            <a:ext cx="10378074" cy="5863612"/>
          </a:xfrm>
          <a:prstGeom prst="rect">
            <a:avLst/>
          </a:prstGeom>
        </p:spPr>
      </p:pic>
    </p:spTree>
    <p:extLst>
      <p:ext uri="{BB962C8B-B14F-4D97-AF65-F5344CB8AC3E}">
        <p14:creationId xmlns:p14="http://schemas.microsoft.com/office/powerpoint/2010/main" val="86721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2A92B-D6D2-A3CE-7F5F-7F01966A5A0C}"/>
              </a:ext>
            </a:extLst>
          </p:cNvPr>
          <p:cNvPicPr>
            <a:picLocks noChangeAspect="1"/>
          </p:cNvPicPr>
          <p:nvPr/>
        </p:nvPicPr>
        <p:blipFill>
          <a:blip r:embed="rId2"/>
          <a:stretch>
            <a:fillRect/>
          </a:stretch>
        </p:blipFill>
        <p:spPr>
          <a:xfrm>
            <a:off x="864976" y="0"/>
            <a:ext cx="4822559" cy="6858000"/>
          </a:xfrm>
          <a:prstGeom prst="rect">
            <a:avLst/>
          </a:prstGeom>
        </p:spPr>
      </p:pic>
      <p:pic>
        <p:nvPicPr>
          <p:cNvPr id="5" name="Picture 4">
            <a:extLst>
              <a:ext uri="{FF2B5EF4-FFF2-40B4-BE49-F238E27FC236}">
                <a16:creationId xmlns:a16="http://schemas.microsoft.com/office/drawing/2014/main" id="{45976EE4-62D6-88E4-E5BB-E45F456F2BB9}"/>
              </a:ext>
            </a:extLst>
          </p:cNvPr>
          <p:cNvPicPr>
            <a:picLocks noChangeAspect="1"/>
          </p:cNvPicPr>
          <p:nvPr/>
        </p:nvPicPr>
        <p:blipFill>
          <a:blip r:embed="rId3"/>
          <a:stretch>
            <a:fillRect/>
          </a:stretch>
        </p:blipFill>
        <p:spPr>
          <a:xfrm>
            <a:off x="6504466" y="0"/>
            <a:ext cx="4747846" cy="6858000"/>
          </a:xfrm>
          <a:prstGeom prst="rect">
            <a:avLst/>
          </a:prstGeom>
        </p:spPr>
      </p:pic>
    </p:spTree>
    <p:extLst>
      <p:ext uri="{BB962C8B-B14F-4D97-AF65-F5344CB8AC3E}">
        <p14:creationId xmlns:p14="http://schemas.microsoft.com/office/powerpoint/2010/main" val="31789268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itle 3"/>
          <p:cNvSpPr txBox="1">
            <a:spLocks noGrp="1"/>
          </p:cNvSpPr>
          <p:nvPr>
            <p:ph type="title"/>
          </p:nvPr>
        </p:nvSpPr>
        <p:spPr>
          <a:xfrm>
            <a:off x="429684" y="436365"/>
            <a:ext cx="4613371" cy="1646295"/>
          </a:xfrm>
          <a:prstGeom prst="rect">
            <a:avLst/>
          </a:prstGeom>
        </p:spPr>
        <p:txBody>
          <a:bodyPr>
            <a:normAutofit/>
          </a:bodyPr>
          <a:lstStyle>
            <a:lvl1pPr defTabSz="685800">
              <a:lnSpc>
                <a:spcPts val="3700"/>
              </a:lnSpc>
              <a:defRPr sz="4000"/>
            </a:lvl1pPr>
          </a:lstStyle>
          <a:p>
            <a:r>
              <a:rPr sz="5867" dirty="0">
                <a:latin typeface="Impact" panose="020B0806030902050204" pitchFamily="34" charset="0"/>
              </a:rPr>
              <a:t>Wind power challenge</a:t>
            </a:r>
          </a:p>
        </p:txBody>
      </p:sp>
      <p:sp>
        <p:nvSpPr>
          <p:cNvPr id="1026" name="Subtitle 4"/>
          <p:cNvSpPr txBox="1">
            <a:spLocks noGrp="1"/>
          </p:cNvSpPr>
          <p:nvPr>
            <p:ph type="body" sz="quarter" idx="1"/>
          </p:nvPr>
        </p:nvSpPr>
        <p:spPr>
          <a:xfrm>
            <a:off x="429683" y="2329479"/>
            <a:ext cx="4627037" cy="2849960"/>
          </a:xfrm>
          <a:prstGeom prst="rect">
            <a:avLst/>
          </a:prstGeom>
        </p:spPr>
        <p:txBody>
          <a:bodyPr/>
          <a:lstStyle/>
          <a:p>
            <a:pPr>
              <a:lnSpc>
                <a:spcPct val="100000"/>
              </a:lnSpc>
              <a:defRPr sz="2200" b="1" spc="0">
                <a:latin typeface="Georgia"/>
                <a:ea typeface="Georgia"/>
                <a:cs typeface="Georgia"/>
                <a:sym typeface="Georgia"/>
              </a:defRPr>
            </a:pPr>
            <a:r>
              <a:rPr dirty="0"/>
              <a:t>Can you find out about renewable energy in Peru, then design and make a model wind turbine?</a:t>
            </a:r>
          </a:p>
        </p:txBody>
      </p:sp>
      <p:sp>
        <p:nvSpPr>
          <p:cNvPr id="1027" name="TextBox 6"/>
          <p:cNvSpPr/>
          <p:nvPr/>
        </p:nvSpPr>
        <p:spPr>
          <a:xfrm>
            <a:off x="5607189" y="0"/>
            <a:ext cx="6595203" cy="6858000"/>
          </a:xfrm>
          <a:prstGeom prst="rect">
            <a:avLst/>
          </a:prstGeom>
          <a:solidFill>
            <a:srgbClr val="FFA600"/>
          </a:solidFill>
          <a:ln w="12700">
            <a:miter lim="400000"/>
          </a:ln>
        </p:spPr>
        <p:txBody>
          <a:bodyPr lIns="60957" tIns="60957" rIns="60957" bIns="60957"/>
          <a:lstStyle/>
          <a:p>
            <a:pPr defTabSz="1219170" hangingPunct="0">
              <a:defRPr>
                <a:latin typeface="+mj-lt"/>
                <a:ea typeface="+mj-ea"/>
                <a:cs typeface="+mj-cs"/>
                <a:sym typeface="Geller Text Regular"/>
              </a:defRPr>
            </a:pPr>
            <a:endParaRPr sz="2400" kern="0">
              <a:solidFill>
                <a:srgbClr val="3C3C3C"/>
              </a:solidFill>
              <a:latin typeface="Geller Text Regular"/>
              <a:sym typeface="Geller Text Regular"/>
            </a:endParaRPr>
          </a:p>
        </p:txBody>
      </p:sp>
      <p:pic>
        <p:nvPicPr>
          <p:cNvPr id="1028" name="Picture 1" descr="Picture 1"/>
          <p:cNvPicPr>
            <a:picLocks noChangeAspect="1"/>
          </p:cNvPicPr>
          <p:nvPr/>
        </p:nvPicPr>
        <p:blipFill>
          <a:blip r:embed="rId3"/>
          <a:stretch>
            <a:fillRect/>
          </a:stretch>
        </p:blipFill>
        <p:spPr>
          <a:xfrm>
            <a:off x="3621205" y="5388622"/>
            <a:ext cx="1703919" cy="1341999"/>
          </a:xfrm>
          <a:prstGeom prst="rect">
            <a:avLst/>
          </a:prstGeom>
          <a:ln w="12700">
            <a:miter lim="400000"/>
          </a:ln>
        </p:spPr>
      </p:pic>
      <p:pic>
        <p:nvPicPr>
          <p:cNvPr id="1029" name="Image" descr="Image"/>
          <p:cNvPicPr>
            <a:picLocks noChangeAspect="1"/>
          </p:cNvPicPr>
          <p:nvPr/>
        </p:nvPicPr>
        <p:blipFill>
          <a:blip r:embed="rId4"/>
          <a:stretch>
            <a:fillRect/>
          </a:stretch>
        </p:blipFill>
        <p:spPr>
          <a:xfrm>
            <a:off x="4834526" y="-464981"/>
            <a:ext cx="7361596" cy="7325160"/>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extBox 5"/>
          <p:cNvSpPr/>
          <p:nvPr/>
        </p:nvSpPr>
        <p:spPr>
          <a:xfrm>
            <a:off x="0" y="0"/>
            <a:ext cx="12192000" cy="6858000"/>
          </a:xfrm>
          <a:prstGeom prst="rect">
            <a:avLst/>
          </a:prstGeom>
          <a:solidFill>
            <a:srgbClr val="FFA600"/>
          </a:solidFill>
          <a:ln w="12700">
            <a:miter lim="400000"/>
          </a:ln>
        </p:spPr>
        <p:txBody>
          <a:bodyPr lIns="60957" tIns="60957" rIns="60957" bIns="60957"/>
          <a:lstStyle/>
          <a:p>
            <a:pPr defTabSz="1219170" hangingPunct="0">
              <a:defRPr>
                <a:latin typeface="+mj-lt"/>
                <a:ea typeface="+mj-ea"/>
                <a:cs typeface="+mj-cs"/>
                <a:sym typeface="Geller Text Regular"/>
              </a:defRPr>
            </a:pPr>
            <a:endParaRPr sz="2400" kern="0">
              <a:solidFill>
                <a:srgbClr val="3C3C3C"/>
              </a:solidFill>
              <a:latin typeface="Geller Text Regular"/>
              <a:sym typeface="Geller Text Regular"/>
            </a:endParaRPr>
          </a:p>
        </p:txBody>
      </p:sp>
      <p:sp>
        <p:nvSpPr>
          <p:cNvPr id="1032" name="TextBox 6"/>
          <p:cNvSpPr/>
          <p:nvPr/>
        </p:nvSpPr>
        <p:spPr>
          <a:xfrm>
            <a:off x="355200" y="352198"/>
            <a:ext cx="11481600" cy="6153605"/>
          </a:xfrm>
          <a:prstGeom prst="rect">
            <a:avLst/>
          </a:prstGeom>
          <a:solidFill>
            <a:srgbClr val="FFFFFF"/>
          </a:solidFill>
          <a:ln w="12700">
            <a:miter lim="400000"/>
          </a:ln>
        </p:spPr>
        <p:txBody>
          <a:bodyPr lIns="60957" tIns="60957" rIns="60957" bIns="60957"/>
          <a:lstStyle/>
          <a:p>
            <a:pPr defTabSz="1219170" hangingPunct="0">
              <a:defRPr>
                <a:latin typeface="+mj-lt"/>
                <a:ea typeface="+mj-ea"/>
                <a:cs typeface="+mj-cs"/>
                <a:sym typeface="Geller Text Regular"/>
              </a:defRPr>
            </a:pPr>
            <a:endParaRPr sz="2400" kern="0">
              <a:solidFill>
                <a:srgbClr val="3C3C3C"/>
              </a:solidFill>
              <a:latin typeface="Geller Text Regular"/>
              <a:sym typeface="Geller Text Regular"/>
            </a:endParaRPr>
          </a:p>
        </p:txBody>
      </p:sp>
      <p:pic>
        <p:nvPicPr>
          <p:cNvPr id="1033" name="Image" descr="Image"/>
          <p:cNvPicPr>
            <a:picLocks noChangeAspect="1"/>
          </p:cNvPicPr>
          <p:nvPr/>
        </p:nvPicPr>
        <p:blipFill>
          <a:blip r:embed="rId3"/>
          <a:stretch>
            <a:fillRect/>
          </a:stretch>
        </p:blipFill>
        <p:spPr>
          <a:xfrm>
            <a:off x="150815" y="4955355"/>
            <a:ext cx="1482692" cy="1757239"/>
          </a:xfrm>
          <a:prstGeom prst="rect">
            <a:avLst/>
          </a:prstGeom>
          <a:ln w="12700">
            <a:miter lim="400000"/>
          </a:ln>
        </p:spPr>
      </p:pic>
      <p:sp>
        <p:nvSpPr>
          <p:cNvPr id="1034" name="TextBox 7"/>
          <p:cNvSpPr txBox="1"/>
          <p:nvPr/>
        </p:nvSpPr>
        <p:spPr>
          <a:xfrm>
            <a:off x="600273" y="541559"/>
            <a:ext cx="2911753" cy="6155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defRPr sz="2400" b="1">
                <a:latin typeface="Georgia"/>
                <a:ea typeface="Georgia"/>
                <a:cs typeface="Georgia"/>
                <a:sym typeface="Georgia"/>
              </a:defRPr>
            </a:lvl1pPr>
          </a:lstStyle>
          <a:p>
            <a:pPr defTabSz="1219170" hangingPunct="0"/>
            <a:r>
              <a:rPr sz="3200" kern="0" dirty="0">
                <a:solidFill>
                  <a:srgbClr val="3C3C3C"/>
                </a:solidFill>
              </a:rPr>
              <a:t>Peru </a:t>
            </a:r>
            <a:endParaRPr sz="4267" b="0" kern="0" dirty="0">
              <a:solidFill>
                <a:srgbClr val="3C3C3C"/>
              </a:solidFill>
              <a:latin typeface="Geller Headline"/>
              <a:ea typeface="Geller Headline"/>
              <a:cs typeface="Geller Headline"/>
              <a:sym typeface="Geller Headline"/>
            </a:endParaRPr>
          </a:p>
        </p:txBody>
      </p:sp>
      <p:pic>
        <p:nvPicPr>
          <p:cNvPr id="1035" name="Picture 2" descr="Picture 2"/>
          <p:cNvPicPr>
            <a:picLocks noChangeAspect="1"/>
          </p:cNvPicPr>
          <p:nvPr/>
        </p:nvPicPr>
        <p:blipFill>
          <a:blip r:embed="rId4"/>
          <a:srcRect l="7500" t="7999" r="19665" b="2845"/>
          <a:stretch>
            <a:fillRect/>
          </a:stretch>
        </p:blipFill>
        <p:spPr>
          <a:xfrm>
            <a:off x="8015251" y="3646187"/>
            <a:ext cx="3394341" cy="2596773"/>
          </a:xfrm>
          <a:prstGeom prst="rect">
            <a:avLst/>
          </a:prstGeom>
          <a:ln w="12700">
            <a:miter lim="400000"/>
          </a:ln>
        </p:spPr>
      </p:pic>
      <p:pic>
        <p:nvPicPr>
          <p:cNvPr id="1036" name="Picture 11" descr="Picture 11"/>
          <p:cNvPicPr>
            <a:picLocks noChangeAspect="1"/>
          </p:cNvPicPr>
          <p:nvPr/>
        </p:nvPicPr>
        <p:blipFill>
          <a:blip r:embed="rId5"/>
          <a:srcRect t="4162" r="1654" b="40288"/>
          <a:stretch>
            <a:fillRect/>
          </a:stretch>
        </p:blipFill>
        <p:spPr>
          <a:xfrm>
            <a:off x="8015251" y="626728"/>
            <a:ext cx="3394339" cy="2830861"/>
          </a:xfrm>
          <a:prstGeom prst="rect">
            <a:avLst/>
          </a:prstGeom>
          <a:ln w="12700">
            <a:miter lim="400000"/>
          </a:ln>
        </p:spPr>
      </p:pic>
      <p:pic>
        <p:nvPicPr>
          <p:cNvPr id="1037" name="Picture 2" descr="Picture 2"/>
          <p:cNvPicPr>
            <a:picLocks noChangeAspect="1"/>
          </p:cNvPicPr>
          <p:nvPr/>
        </p:nvPicPr>
        <p:blipFill>
          <a:blip r:embed="rId6"/>
          <a:srcRect t="1466" b="7124"/>
          <a:stretch>
            <a:fillRect/>
          </a:stretch>
        </p:blipFill>
        <p:spPr>
          <a:xfrm>
            <a:off x="4528131" y="3646187"/>
            <a:ext cx="3201084" cy="2617787"/>
          </a:xfrm>
          <a:prstGeom prst="rect">
            <a:avLst/>
          </a:prstGeom>
          <a:ln w="12700">
            <a:miter lim="400000"/>
          </a:ln>
        </p:spPr>
      </p:pic>
      <p:sp>
        <p:nvSpPr>
          <p:cNvPr id="1038" name="TextBox 2"/>
          <p:cNvSpPr txBox="1"/>
          <p:nvPr/>
        </p:nvSpPr>
        <p:spPr>
          <a:xfrm>
            <a:off x="643517" y="1159867"/>
            <a:ext cx="3396179" cy="2175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p>
            <a:pPr defTabSz="1219170" hangingPunct="0">
              <a:defRPr sz="2000">
                <a:latin typeface="Georgia"/>
                <a:ea typeface="Georgia"/>
                <a:cs typeface="Georgia"/>
                <a:sym typeface="Georgia"/>
              </a:defRPr>
            </a:pPr>
            <a:r>
              <a:rPr sz="2667" kern="0" dirty="0">
                <a:solidFill>
                  <a:srgbClr val="3C3C3C"/>
                </a:solidFill>
                <a:latin typeface="Georgia"/>
                <a:sym typeface="Georgia"/>
              </a:rPr>
              <a:t>Peru is a country in South America.  </a:t>
            </a:r>
          </a:p>
          <a:p>
            <a:pPr defTabSz="1219170" hangingPunct="0">
              <a:defRPr sz="2000">
                <a:latin typeface="Georgia"/>
                <a:ea typeface="Georgia"/>
                <a:cs typeface="Georgia"/>
                <a:sym typeface="Georgia"/>
              </a:defRPr>
            </a:pPr>
            <a:endParaRPr sz="2667" kern="0" dirty="0">
              <a:solidFill>
                <a:srgbClr val="3C3C3C"/>
              </a:solidFill>
              <a:latin typeface="Georgia"/>
              <a:sym typeface="Georgia"/>
            </a:endParaRPr>
          </a:p>
          <a:p>
            <a:pPr defTabSz="1219170" hangingPunct="0">
              <a:defRPr sz="2000">
                <a:latin typeface="Georgia"/>
                <a:ea typeface="Georgia"/>
                <a:cs typeface="Georgia"/>
                <a:sym typeface="Georgia"/>
              </a:defRPr>
            </a:pPr>
            <a:r>
              <a:rPr sz="2667" kern="0" dirty="0">
                <a:solidFill>
                  <a:srgbClr val="3C3C3C"/>
                </a:solidFill>
                <a:latin typeface="Georgia"/>
                <a:sym typeface="Georgia"/>
              </a:rPr>
              <a:t>What do you already know about Peru?</a:t>
            </a:r>
          </a:p>
        </p:txBody>
      </p:sp>
      <p:sp>
        <p:nvSpPr>
          <p:cNvPr id="1039" name="Straight Arrow Connector 4"/>
          <p:cNvSpPr/>
          <p:nvPr/>
        </p:nvSpPr>
        <p:spPr>
          <a:xfrm flipV="1">
            <a:off x="5552111" y="1567479"/>
            <a:ext cx="344557" cy="318053"/>
          </a:xfrm>
          <a:prstGeom prst="line">
            <a:avLst/>
          </a:prstGeom>
          <a:ln w="25400">
            <a:solidFill>
              <a:srgbClr val="3C3C3C"/>
            </a:solidFill>
            <a:tailEnd type="triangle"/>
          </a:ln>
          <a:effectLst>
            <a:outerShdw blurRad="38100" dist="20000" dir="5400000" rotWithShape="0">
              <a:srgbClr val="000000">
                <a:alpha val="38000"/>
              </a:srgbClr>
            </a:outerShdw>
          </a:effectLst>
        </p:spPr>
        <p:txBody>
          <a:bodyPr lIns="60957" tIns="60957" rIns="60957" bIns="60957"/>
          <a:lstStyle/>
          <a:p>
            <a:pPr defTabSz="1219170" hangingPunct="0"/>
            <a:endParaRPr sz="2400" kern="0">
              <a:solidFill>
                <a:srgbClr val="3C3C3C"/>
              </a:solidFill>
              <a:latin typeface="Helvetica"/>
              <a:cs typeface="Helvetica"/>
              <a:sym typeface="Helvetica"/>
            </a:endParaRPr>
          </a:p>
        </p:txBody>
      </p:sp>
      <p:pic>
        <p:nvPicPr>
          <p:cNvPr id="1040" name="Picture 1" descr="Picture 1"/>
          <p:cNvPicPr>
            <a:picLocks noChangeAspect="1"/>
          </p:cNvPicPr>
          <p:nvPr/>
        </p:nvPicPr>
        <p:blipFill>
          <a:blip r:embed="rId7"/>
          <a:stretch>
            <a:fillRect/>
          </a:stretch>
        </p:blipFill>
        <p:spPr>
          <a:xfrm>
            <a:off x="5724938" y="710978"/>
            <a:ext cx="1733121" cy="2693383"/>
          </a:xfrm>
          <a:prstGeom prst="rect">
            <a:avLst/>
          </a:prstGeom>
          <a:ln w="12700">
            <a:miter lim="400000"/>
          </a:ln>
        </p:spPr>
      </p:pic>
      <p:sp>
        <p:nvSpPr>
          <p:cNvPr id="1041" name="TextBox 2"/>
          <p:cNvSpPr txBox="1"/>
          <p:nvPr/>
        </p:nvSpPr>
        <p:spPr>
          <a:xfrm>
            <a:off x="451608" y="5974578"/>
            <a:ext cx="319249" cy="533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defRPr sz="2000">
                <a:latin typeface="Georgia"/>
                <a:ea typeface="Georgia"/>
                <a:cs typeface="Georgia"/>
                <a:sym typeface="Georgia"/>
              </a:defRPr>
            </a:lvl1pPr>
          </a:lstStyle>
          <a:p>
            <a:pPr defTabSz="1219170" hangingPunct="0"/>
            <a:r>
              <a:rPr sz="2667" kern="0">
                <a:solidFill>
                  <a:srgbClr val="3C3C3C"/>
                </a:solidFill>
              </a:rPr>
              <a:t>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0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animBg="1" advAuto="0"/>
      <p:bldP spid="1036" grpId="0" animBg="1" advAuto="0"/>
      <p:bldP spid="1037" grpId="0"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Title 1"/>
          <p:cNvSpPr txBox="1">
            <a:spLocks noGrp="1"/>
          </p:cNvSpPr>
          <p:nvPr>
            <p:ph type="title"/>
          </p:nvPr>
        </p:nvSpPr>
        <p:spPr>
          <a:xfrm>
            <a:off x="359997" y="287999"/>
            <a:ext cx="4104680" cy="748804"/>
          </a:xfrm>
          <a:prstGeom prst="rect">
            <a:avLst/>
          </a:prstGeom>
        </p:spPr>
        <p:txBody>
          <a:bodyPr>
            <a:normAutofit/>
          </a:bodyPr>
          <a:lstStyle>
            <a:lvl1pPr>
              <a:defRPr sz="2200" b="1">
                <a:latin typeface="Georgia"/>
                <a:ea typeface="Georgia"/>
                <a:cs typeface="Georgia"/>
                <a:sym typeface="Georgia"/>
              </a:defRPr>
            </a:lvl1pPr>
          </a:lstStyle>
          <a:p>
            <a:r>
              <a:rPr sz="3200" dirty="0"/>
              <a:t>Living in Peru </a:t>
            </a:r>
          </a:p>
        </p:txBody>
      </p:sp>
      <p:sp>
        <p:nvSpPr>
          <p:cNvPr id="1046" name="Text Placeholder 3"/>
          <p:cNvSpPr txBox="1">
            <a:spLocks noGrp="1"/>
          </p:cNvSpPr>
          <p:nvPr>
            <p:ph type="body" sz="half" idx="1"/>
          </p:nvPr>
        </p:nvSpPr>
        <p:spPr>
          <a:xfrm>
            <a:off x="359997" y="931067"/>
            <a:ext cx="4104680" cy="4899180"/>
          </a:xfrm>
          <a:prstGeom prst="rect">
            <a:avLst/>
          </a:prstGeom>
        </p:spPr>
        <p:txBody>
          <a:bodyPr/>
          <a:lstStyle/>
          <a:p>
            <a:pPr defTabSz="1158211">
              <a:defRPr sz="1800" spc="0">
                <a:latin typeface="Georgia"/>
                <a:ea typeface="Georgia"/>
                <a:cs typeface="Georgia"/>
                <a:sym typeface="Georgia"/>
              </a:defRPr>
            </a:pPr>
            <a:r>
              <a:rPr dirty="0"/>
              <a:t>Abigail and  Marco (the two children on the right) live with their friends and family high in the mountains of Peru.</a:t>
            </a:r>
            <a:endParaRPr sz="2267" dirty="0"/>
          </a:p>
          <a:p>
            <a:pPr defTabSz="1158211">
              <a:defRPr sz="1800" spc="19">
                <a:latin typeface="Georgia"/>
                <a:ea typeface="Georgia"/>
                <a:cs typeface="Georgia"/>
                <a:sym typeface="Georgia"/>
              </a:defRPr>
            </a:pPr>
            <a:endParaRPr sz="2267" dirty="0"/>
          </a:p>
          <a:p>
            <a:pPr defTabSz="1158211">
              <a:defRPr sz="1800" spc="0">
                <a:latin typeface="Georgia"/>
                <a:ea typeface="Georgia"/>
                <a:cs typeface="Georgia"/>
                <a:sym typeface="Georgia"/>
              </a:defRPr>
            </a:pPr>
            <a:r>
              <a:rPr lang="en-US" dirty="0"/>
              <a:t>They live in a remote rural village and they </a:t>
            </a:r>
            <a:r>
              <a:rPr dirty="0"/>
              <a:t> don’t have any electricity in their houses or their school. This limits how much they can study and the type of businesses their parents can run and earn money from. </a:t>
            </a:r>
          </a:p>
        </p:txBody>
      </p:sp>
      <p:grpSp>
        <p:nvGrpSpPr>
          <p:cNvPr id="1049" name="Picture Placeholder 5"/>
          <p:cNvGrpSpPr/>
          <p:nvPr/>
        </p:nvGrpSpPr>
        <p:grpSpPr>
          <a:xfrm>
            <a:off x="4991100" y="355601"/>
            <a:ext cx="6841067" cy="6151033"/>
            <a:chOff x="0" y="0"/>
            <a:chExt cx="5130800" cy="4613275"/>
          </a:xfrm>
        </p:grpSpPr>
        <p:sp>
          <p:nvSpPr>
            <p:cNvPr id="1047" name="Rectangle"/>
            <p:cNvSpPr/>
            <p:nvPr/>
          </p:nvSpPr>
          <p:spPr>
            <a:xfrm>
              <a:off x="0" y="0"/>
              <a:ext cx="5130800" cy="4613275"/>
            </a:xfrm>
            <a:prstGeom prst="rect">
              <a:avLst/>
            </a:prstGeom>
            <a:solidFill>
              <a:srgbClr val="EFEFEF"/>
            </a:solidFill>
            <a:ln w="12700" cap="flat">
              <a:noFill/>
              <a:miter lim="400000"/>
            </a:ln>
            <a:effectLst/>
          </p:spPr>
          <p:txBody>
            <a:bodyPr wrap="square" lIns="60957" tIns="60957" rIns="60957" bIns="60957" numCol="1" anchor="ctr">
              <a:noAutofit/>
            </a:bodyPr>
            <a:lstStyle/>
            <a:p>
              <a:pPr defTabSz="1219170" hangingPunct="0">
                <a:defRPr>
                  <a:latin typeface="+mj-lt"/>
                  <a:ea typeface="+mj-ea"/>
                  <a:cs typeface="+mj-cs"/>
                  <a:sym typeface="Geller Text Regular"/>
                </a:defRPr>
              </a:pPr>
              <a:endParaRPr sz="2400" kern="0">
                <a:solidFill>
                  <a:srgbClr val="3C3C3C"/>
                </a:solidFill>
                <a:latin typeface="Geller Text Regular"/>
                <a:sym typeface="Geller Text Regular"/>
              </a:endParaRPr>
            </a:p>
          </p:txBody>
        </p:sp>
        <p:pic>
          <p:nvPicPr>
            <p:cNvPr id="1048" name="image19.png" descr="image19.png"/>
            <p:cNvPicPr>
              <a:picLocks noChangeAspect="1"/>
            </p:cNvPicPr>
            <p:nvPr/>
          </p:nvPicPr>
          <p:blipFill>
            <a:blip r:embed="rId3"/>
            <a:srcRect l="21078" r="21078"/>
            <a:stretch>
              <a:fillRect/>
            </a:stretch>
          </p:blipFill>
          <p:spPr>
            <a:xfrm>
              <a:off x="0" y="0"/>
              <a:ext cx="5130800" cy="4613275"/>
            </a:xfrm>
            <a:prstGeom prst="rect">
              <a:avLst/>
            </a:prstGeom>
            <a:ln w="12700" cap="flat">
              <a:noFill/>
              <a:miter lim="400000"/>
            </a:ln>
            <a:effectLst/>
          </p:spPr>
        </p:pic>
      </p:grpSp>
      <p:pic>
        <p:nvPicPr>
          <p:cNvPr id="1050" name="Image" descr="Image"/>
          <p:cNvPicPr>
            <a:picLocks noChangeAspect="1"/>
          </p:cNvPicPr>
          <p:nvPr/>
        </p:nvPicPr>
        <p:blipFill>
          <a:blip r:embed="rId4"/>
          <a:stretch>
            <a:fillRect/>
          </a:stretch>
        </p:blipFill>
        <p:spPr>
          <a:xfrm>
            <a:off x="791072" y="4521345"/>
            <a:ext cx="1482692" cy="1757239"/>
          </a:xfrm>
          <a:prstGeom prst="rect">
            <a:avLst/>
          </a:prstGeom>
          <a:ln w="12700">
            <a:miter lim="400000"/>
          </a:ln>
        </p:spPr>
      </p:pic>
      <p:sp>
        <p:nvSpPr>
          <p:cNvPr id="1051" name="TextBox 2"/>
          <p:cNvSpPr txBox="1"/>
          <p:nvPr/>
        </p:nvSpPr>
        <p:spPr>
          <a:xfrm>
            <a:off x="90364" y="6352755"/>
            <a:ext cx="319249" cy="533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defRPr sz="2000">
                <a:latin typeface="Georgia"/>
                <a:ea typeface="Georgia"/>
                <a:cs typeface="Georgia"/>
                <a:sym typeface="Georgia"/>
              </a:defRPr>
            </a:lvl1pPr>
          </a:lstStyle>
          <a:p>
            <a:pPr defTabSz="1219170" hangingPunct="0"/>
            <a:r>
              <a:rPr sz="2667" kern="0">
                <a:solidFill>
                  <a:srgbClr val="3C3C3C"/>
                </a:solidFill>
              </a:rPr>
              <a:t>2</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5" name="Picture 2" descr="Picture 2"/>
          <p:cNvPicPr>
            <a:picLocks noGrp="1" noChangeAspect="1"/>
          </p:cNvPicPr>
          <p:nvPr>
            <p:ph type="pic" idx="13"/>
          </p:nvPr>
        </p:nvPicPr>
        <p:blipFill>
          <a:blip r:embed="rId3"/>
          <a:srcRect t="391" b="390"/>
          <a:stretch>
            <a:fillRect/>
          </a:stretch>
        </p:blipFill>
        <p:spPr>
          <a:xfrm>
            <a:off x="5738490" y="361998"/>
            <a:ext cx="6120525" cy="6176053"/>
          </a:xfrm>
          <a:prstGeom prst="rect">
            <a:avLst/>
          </a:prstGeom>
        </p:spPr>
      </p:pic>
      <p:sp>
        <p:nvSpPr>
          <p:cNvPr id="1056" name="Rectangle 5"/>
          <p:cNvSpPr/>
          <p:nvPr/>
        </p:nvSpPr>
        <p:spPr>
          <a:xfrm>
            <a:off x="244797" y="361999"/>
            <a:ext cx="5182020" cy="6154564"/>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p>
            <a:pPr defTabSz="1219170" hangingPunct="0">
              <a:defRPr sz="1600" b="1">
                <a:latin typeface="Georgia"/>
                <a:ea typeface="Georgia"/>
                <a:cs typeface="Georgia"/>
                <a:sym typeface="Georgia"/>
              </a:defRPr>
            </a:pPr>
            <a:r>
              <a:rPr sz="2133" b="1" kern="0" dirty="0">
                <a:solidFill>
                  <a:srgbClr val="3C3C3C"/>
                </a:solidFill>
                <a:latin typeface="Georgia"/>
                <a:sym typeface="Georgia"/>
              </a:rPr>
              <a:t>Many people around the world face the same or similar problems to Abigail and Marco, trapping them in poverty.</a:t>
            </a:r>
            <a:br>
              <a:rPr sz="2133" b="1" kern="0" dirty="0">
                <a:solidFill>
                  <a:srgbClr val="3C3C3C"/>
                </a:solidFill>
                <a:latin typeface="Georgia"/>
                <a:sym typeface="Georgia"/>
              </a:rPr>
            </a:br>
            <a:br>
              <a:rPr sz="2133" b="1" kern="0" dirty="0">
                <a:solidFill>
                  <a:srgbClr val="3C3C3C"/>
                </a:solidFill>
                <a:latin typeface="Georgia"/>
                <a:sym typeface="Georgia"/>
              </a:rPr>
            </a:br>
            <a:r>
              <a:rPr sz="2133" kern="0" dirty="0">
                <a:solidFill>
                  <a:srgbClr val="3C3C3C"/>
                </a:solidFill>
                <a:latin typeface="Georgia"/>
                <a:sym typeface="Georgia"/>
              </a:rPr>
              <a:t>In 2015 the United Nations (UN) called a meeting with leaders from over 30 countries to work out how best to work together to solve some </a:t>
            </a:r>
            <a:r>
              <a:rPr sz="2133" b="1" kern="0" dirty="0">
                <a:solidFill>
                  <a:srgbClr val="3C3C3C"/>
                </a:solidFill>
                <a:latin typeface="Georgia"/>
                <a:sym typeface="Georgia"/>
              </a:rPr>
              <a:t>of the world</a:t>
            </a:r>
            <a:r>
              <a:rPr lang="en-US" sz="2133" b="1" kern="0" dirty="0">
                <a:solidFill>
                  <a:srgbClr val="3C3C3C"/>
                </a:solidFill>
                <a:latin typeface="Georgia"/>
                <a:sym typeface="Georgia"/>
              </a:rPr>
              <a:t>'</a:t>
            </a:r>
            <a:r>
              <a:rPr sz="2133" b="1" kern="0" dirty="0">
                <a:solidFill>
                  <a:srgbClr val="3C3C3C"/>
                </a:solidFill>
                <a:latin typeface="Georgia"/>
                <a:sym typeface="Georgia"/>
              </a:rPr>
              <a:t>s biggest problems. </a:t>
            </a:r>
            <a:br>
              <a:rPr sz="2133" b="1" kern="0" dirty="0">
                <a:solidFill>
                  <a:srgbClr val="3C3C3C"/>
                </a:solidFill>
                <a:latin typeface="Georgia"/>
                <a:sym typeface="Georgia"/>
              </a:rPr>
            </a:br>
            <a:br>
              <a:rPr sz="2133" kern="0" dirty="0">
                <a:solidFill>
                  <a:srgbClr val="3C3C3C"/>
                </a:solidFill>
                <a:latin typeface="Georgia"/>
                <a:sym typeface="Georgia"/>
              </a:rPr>
            </a:br>
            <a:r>
              <a:rPr sz="2133" kern="0" dirty="0">
                <a:solidFill>
                  <a:srgbClr val="3C3C3C"/>
                </a:solidFill>
                <a:latin typeface="Georgia"/>
                <a:sym typeface="Georgia"/>
              </a:rPr>
              <a:t>They identified </a:t>
            </a:r>
            <a:r>
              <a:rPr sz="2133" b="1" kern="0" dirty="0">
                <a:solidFill>
                  <a:srgbClr val="FFA600"/>
                </a:solidFill>
                <a:latin typeface="Georgia"/>
                <a:sym typeface="Georgia"/>
              </a:rPr>
              <a:t>17 </a:t>
            </a:r>
            <a:r>
              <a:rPr lang="en-US" sz="2133" b="1" kern="0" dirty="0">
                <a:solidFill>
                  <a:srgbClr val="FFA600"/>
                </a:solidFill>
                <a:latin typeface="Georgia"/>
                <a:sym typeface="Georgia"/>
              </a:rPr>
              <a:t>Global </a:t>
            </a:r>
            <a:r>
              <a:rPr sz="2133" b="1" kern="0" dirty="0">
                <a:solidFill>
                  <a:srgbClr val="FFC000"/>
                </a:solidFill>
                <a:latin typeface="Georgia"/>
                <a:sym typeface="Georgia"/>
              </a:rPr>
              <a:t>G</a:t>
            </a:r>
            <a:r>
              <a:rPr sz="2133" b="1" kern="0" dirty="0">
                <a:solidFill>
                  <a:srgbClr val="FFA600"/>
                </a:solidFill>
                <a:latin typeface="Georgia"/>
                <a:sym typeface="Georgia"/>
              </a:rPr>
              <a:t>oals </a:t>
            </a:r>
            <a:r>
              <a:rPr sz="2133" kern="0" dirty="0">
                <a:solidFill>
                  <a:srgbClr val="3C3C3C"/>
                </a:solidFill>
                <a:latin typeface="Georgia"/>
                <a:sym typeface="Georgia"/>
              </a:rPr>
              <a:t>to end poverty in the world by </a:t>
            </a:r>
            <a:r>
              <a:rPr sz="2133" b="1" kern="0" dirty="0">
                <a:solidFill>
                  <a:srgbClr val="FFA600"/>
                </a:solidFill>
                <a:latin typeface="Georgia"/>
                <a:sym typeface="Georgia"/>
              </a:rPr>
              <a:t>2030. </a:t>
            </a:r>
            <a:br>
              <a:rPr sz="2133" b="1" kern="0" dirty="0">
                <a:solidFill>
                  <a:srgbClr val="FFA600"/>
                </a:solidFill>
                <a:latin typeface="Georgia"/>
                <a:sym typeface="Georgia"/>
              </a:rPr>
            </a:br>
            <a:br>
              <a:rPr sz="2133" b="1" kern="0" dirty="0">
                <a:solidFill>
                  <a:srgbClr val="FFA600"/>
                </a:solidFill>
                <a:latin typeface="Georgia"/>
                <a:sym typeface="Georgia"/>
              </a:rPr>
            </a:br>
            <a:r>
              <a:rPr sz="2133" kern="0" dirty="0">
                <a:solidFill>
                  <a:srgbClr val="3C3C3C"/>
                </a:solidFill>
                <a:latin typeface="Georgia"/>
                <a:sym typeface="Georgia"/>
              </a:rPr>
              <a:t>They called them the</a:t>
            </a:r>
            <a:endParaRPr sz="2133" kern="0" dirty="0">
              <a:solidFill>
                <a:srgbClr val="3C3C3C"/>
              </a:solidFill>
              <a:latin typeface="Geller Text Bold"/>
              <a:ea typeface="Geller Text Bold"/>
              <a:cs typeface="Geller Text Bold"/>
              <a:sym typeface="Geller Text Bold"/>
            </a:endParaRPr>
          </a:p>
          <a:p>
            <a:pPr defTabSz="1219170" hangingPunct="0">
              <a:defRPr b="1">
                <a:solidFill>
                  <a:srgbClr val="FFA600"/>
                </a:solidFill>
                <a:latin typeface="Georgia"/>
                <a:ea typeface="Georgia"/>
                <a:cs typeface="Georgia"/>
                <a:sym typeface="Georgia"/>
              </a:defRPr>
            </a:pPr>
            <a:r>
              <a:rPr sz="2400" b="1" kern="0" dirty="0">
                <a:solidFill>
                  <a:srgbClr val="FFA600"/>
                </a:solidFill>
                <a:latin typeface="Georgia"/>
                <a:sym typeface="Georgia"/>
              </a:rPr>
              <a:t>Sustainable Development Goals</a:t>
            </a:r>
            <a:endParaRPr sz="2400" kern="0" dirty="0">
              <a:solidFill>
                <a:srgbClr val="FFA600"/>
              </a:solidFill>
              <a:latin typeface="Geller Text Bold"/>
              <a:ea typeface="Geller Text Bold"/>
              <a:cs typeface="Geller Text Bold"/>
              <a:sym typeface="Geller Text Bold"/>
            </a:endParaRPr>
          </a:p>
          <a:p>
            <a:pPr defTabSz="1219170" hangingPunct="0">
              <a:defRPr sz="1600">
                <a:latin typeface="Georgia"/>
                <a:ea typeface="Georgia"/>
                <a:cs typeface="Georgia"/>
                <a:sym typeface="Georgia"/>
              </a:defRPr>
            </a:pPr>
            <a:r>
              <a:rPr lang="en-GB" sz="2133" kern="0" dirty="0">
                <a:solidFill>
                  <a:srgbClr val="3C3C3C"/>
                </a:solidFill>
                <a:latin typeface="Georgia"/>
                <a:sym typeface="Georgia"/>
              </a:rPr>
              <a:t>O</a:t>
            </a:r>
            <a:r>
              <a:rPr sz="2133" kern="0" dirty="0">
                <a:solidFill>
                  <a:srgbClr val="3C3C3C"/>
                </a:solidFill>
                <a:latin typeface="Georgia"/>
                <a:sym typeface="Georgia"/>
              </a:rPr>
              <a:t>r</a:t>
            </a:r>
            <a:r>
              <a:rPr lang="en-US" sz="2133" kern="0" dirty="0">
                <a:solidFill>
                  <a:srgbClr val="3C3C3C"/>
                </a:solidFill>
                <a:latin typeface="Georgia"/>
                <a:sym typeface="Georgia"/>
              </a:rPr>
              <a:t> the </a:t>
            </a:r>
            <a:endParaRPr sz="2133" kern="0" dirty="0">
              <a:solidFill>
                <a:srgbClr val="3C3C3C"/>
              </a:solidFill>
              <a:latin typeface="Georgia"/>
              <a:sym typeface="Geller Text Regular"/>
            </a:endParaRPr>
          </a:p>
          <a:p>
            <a:pPr defTabSz="1219170" hangingPunct="0">
              <a:defRPr sz="2000" b="1">
                <a:solidFill>
                  <a:srgbClr val="FFA600"/>
                </a:solidFill>
                <a:latin typeface="Georgia"/>
                <a:ea typeface="Georgia"/>
                <a:cs typeface="Georgia"/>
                <a:sym typeface="Georgia"/>
              </a:defRPr>
            </a:pPr>
            <a:r>
              <a:rPr sz="2667" b="1" kern="0" dirty="0">
                <a:solidFill>
                  <a:srgbClr val="FFA600"/>
                </a:solidFill>
                <a:latin typeface="Georgia"/>
                <a:sym typeface="Georgia"/>
              </a:rPr>
              <a:t>Global Goals</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2" name="Picture Placeholder 4"/>
          <p:cNvGrpSpPr/>
          <p:nvPr/>
        </p:nvGrpSpPr>
        <p:grpSpPr>
          <a:xfrm>
            <a:off x="264469" y="736971"/>
            <a:ext cx="11548801" cy="5825860"/>
            <a:chOff x="0" y="0"/>
            <a:chExt cx="8661601" cy="4369393"/>
          </a:xfrm>
        </p:grpSpPr>
        <p:sp>
          <p:nvSpPr>
            <p:cNvPr id="1060" name="Rectangle"/>
            <p:cNvSpPr/>
            <p:nvPr/>
          </p:nvSpPr>
          <p:spPr>
            <a:xfrm>
              <a:off x="0" y="-1"/>
              <a:ext cx="8661600" cy="4369394"/>
            </a:xfrm>
            <a:prstGeom prst="rect">
              <a:avLst/>
            </a:prstGeom>
            <a:solidFill>
              <a:srgbClr val="EFEFEF"/>
            </a:solidFill>
            <a:ln w="12700" cap="flat">
              <a:noFill/>
              <a:miter lim="400000"/>
            </a:ln>
            <a:effectLst/>
          </p:spPr>
          <p:txBody>
            <a:bodyPr wrap="square" lIns="60957" tIns="60957" rIns="60957" bIns="60957" numCol="1" anchor="ctr">
              <a:noAutofit/>
            </a:bodyPr>
            <a:lstStyle/>
            <a:p>
              <a:pPr defTabSz="1219170" hangingPunct="0">
                <a:defRPr>
                  <a:latin typeface="+mj-lt"/>
                  <a:ea typeface="+mj-ea"/>
                  <a:cs typeface="+mj-cs"/>
                  <a:sym typeface="Geller Text Regular"/>
                </a:defRPr>
              </a:pPr>
              <a:endParaRPr sz="2400" kern="0">
                <a:solidFill>
                  <a:srgbClr val="3C3C3C"/>
                </a:solidFill>
                <a:latin typeface="Geller Text Regular"/>
                <a:sym typeface="Geller Text Regular"/>
              </a:endParaRPr>
            </a:p>
          </p:txBody>
        </p:sp>
        <p:pic>
          <p:nvPicPr>
            <p:cNvPr id="1061" name="image21.png" descr="image21.png"/>
            <p:cNvPicPr>
              <a:picLocks noChangeAspect="1"/>
            </p:cNvPicPr>
            <p:nvPr/>
          </p:nvPicPr>
          <p:blipFill>
            <a:blip r:embed="rId3"/>
            <a:srcRect l="152" r="284"/>
            <a:stretch>
              <a:fillRect/>
            </a:stretch>
          </p:blipFill>
          <p:spPr>
            <a:xfrm>
              <a:off x="0" y="87101"/>
              <a:ext cx="8661602" cy="4282293"/>
            </a:xfrm>
            <a:prstGeom prst="rect">
              <a:avLst/>
            </a:prstGeom>
            <a:ln w="12700" cap="flat">
              <a:noFill/>
              <a:miter lim="400000"/>
            </a:ln>
            <a:effectLst/>
          </p:spPr>
        </p:pic>
      </p:grpSp>
      <p:sp>
        <p:nvSpPr>
          <p:cNvPr id="1063" name="Title 6"/>
          <p:cNvSpPr txBox="1"/>
          <p:nvPr/>
        </p:nvSpPr>
        <p:spPr>
          <a:xfrm>
            <a:off x="2058693" y="244530"/>
            <a:ext cx="7438235" cy="492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lgn="r">
              <a:defRPr b="1">
                <a:latin typeface="Georgia"/>
                <a:ea typeface="Georgia"/>
                <a:cs typeface="Georgia"/>
                <a:sym typeface="Georgia"/>
              </a:defRPr>
            </a:lvl1pPr>
          </a:lstStyle>
          <a:p>
            <a:pPr defTabSz="1219170" hangingPunct="0"/>
            <a:r>
              <a:rPr sz="2400" kern="0">
                <a:solidFill>
                  <a:srgbClr val="3C3C3C"/>
                </a:solidFill>
              </a:rPr>
              <a:t>The Sustainable Development Goals  (SDGs) </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 name="Text Placeholder 1"/>
          <p:cNvSpPr txBox="1">
            <a:spLocks noGrp="1"/>
          </p:cNvSpPr>
          <p:nvPr>
            <p:ph type="body" sz="quarter" idx="1"/>
          </p:nvPr>
        </p:nvSpPr>
        <p:spPr>
          <a:xfrm>
            <a:off x="2111758" y="1620569"/>
            <a:ext cx="8075089" cy="1099504"/>
          </a:xfrm>
          <a:prstGeom prst="rect">
            <a:avLst/>
          </a:prstGeom>
        </p:spPr>
        <p:txBody>
          <a:bodyPr/>
          <a:lstStyle>
            <a:lvl1pPr>
              <a:defRPr spc="0"/>
            </a:lvl1pPr>
          </a:lstStyle>
          <a:p>
            <a:r>
              <a:rPr dirty="0">
                <a:latin typeface="Georgia" panose="02040502050405020303" pitchFamily="18" charset="0"/>
              </a:rPr>
              <a:t>Making a </a:t>
            </a:r>
          </a:p>
        </p:txBody>
      </p:sp>
      <p:sp>
        <p:nvSpPr>
          <p:cNvPr id="1068" name="TextBox 2"/>
          <p:cNvSpPr txBox="1"/>
          <p:nvPr/>
        </p:nvSpPr>
        <p:spPr>
          <a:xfrm>
            <a:off x="2111757" y="2299595"/>
            <a:ext cx="8369395" cy="3980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defRPr sz="9200">
                <a:solidFill>
                  <a:srgbClr val="FFFFFF"/>
                </a:solidFill>
                <a:latin typeface="Druk"/>
                <a:ea typeface="Druk"/>
                <a:cs typeface="Druk"/>
                <a:sym typeface="Druk"/>
              </a:defRPr>
            </a:lvl1pPr>
          </a:lstStyle>
          <a:p>
            <a:pPr algn="ctr" defTabSz="1219170" hangingPunct="0"/>
            <a:r>
              <a:rPr sz="12533" kern="0" dirty="0">
                <a:latin typeface="Impact" panose="020B0806030902050204" pitchFamily="34" charset="0"/>
              </a:rPr>
              <a:t>NATIONAL GRID</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 name="Content Placeholder 2"/>
          <p:cNvSpPr txBox="1"/>
          <p:nvPr/>
        </p:nvSpPr>
        <p:spPr>
          <a:xfrm>
            <a:off x="458482" y="821538"/>
            <a:ext cx="6600047" cy="3365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p>
            <a:pPr defTabSz="1219170" hangingPunct="0">
              <a:defRPr sz="2200" b="1" spc="19">
                <a:latin typeface="Georgia"/>
                <a:ea typeface="Georgia"/>
                <a:cs typeface="Georgia"/>
                <a:sym typeface="Georgia"/>
              </a:defRPr>
            </a:pPr>
            <a:r>
              <a:rPr sz="2933" b="1" kern="0" spc="25" dirty="0">
                <a:solidFill>
                  <a:srgbClr val="3C3C3C"/>
                </a:solidFill>
                <a:latin typeface="Georgia"/>
                <a:sym typeface="Georgia"/>
              </a:rPr>
              <a:t>Making </a:t>
            </a:r>
            <a:r>
              <a:rPr lang="en-US" sz="2933" b="1" kern="0" spc="25" dirty="0">
                <a:solidFill>
                  <a:srgbClr val="3C3C3C"/>
                </a:solidFill>
                <a:latin typeface="Georgia"/>
                <a:sym typeface="Georgia"/>
              </a:rPr>
              <a:t>a</a:t>
            </a:r>
            <a:r>
              <a:rPr sz="2933" b="1" kern="0" spc="25" dirty="0">
                <a:solidFill>
                  <a:srgbClr val="3C3C3C"/>
                </a:solidFill>
                <a:latin typeface="Georgia"/>
                <a:sym typeface="Georgia"/>
              </a:rPr>
              <a:t> National Grid</a:t>
            </a:r>
          </a:p>
          <a:p>
            <a:pPr marL="0" lvl="1" indent="609585" defTabSz="1219170" hangingPunct="0">
              <a:defRPr sz="1400" spc="20">
                <a:latin typeface="Georgia"/>
                <a:ea typeface="Georgia"/>
                <a:cs typeface="Georgia"/>
                <a:sym typeface="Georgia"/>
              </a:defRPr>
            </a:pPr>
            <a:endParaRPr sz="1867" kern="0" spc="27" dirty="0">
              <a:solidFill>
                <a:srgbClr val="3C3C3C"/>
              </a:solidFill>
              <a:latin typeface="Georgia"/>
              <a:sym typeface="Georgia"/>
            </a:endParaRPr>
          </a:p>
          <a:p>
            <a:pPr marL="0" lvl="1" indent="609585" defTabSz="1219170" hangingPunct="0">
              <a:defRPr spc="20">
                <a:latin typeface="Georgia"/>
                <a:ea typeface="Georgia"/>
                <a:cs typeface="Georgia"/>
                <a:sym typeface="Georgia"/>
              </a:defRPr>
            </a:pPr>
            <a:r>
              <a:rPr sz="2400" kern="0" spc="27" dirty="0">
                <a:solidFill>
                  <a:srgbClr val="3C3C3C"/>
                </a:solidFill>
                <a:latin typeface="Georgia"/>
                <a:sym typeface="Georgia"/>
              </a:rPr>
              <a:t>Imagine you are an electricity pylon and the string you have been given is an electric cable.</a:t>
            </a:r>
            <a:endParaRPr sz="1867" kern="0" spc="27" dirty="0">
              <a:solidFill>
                <a:srgbClr val="3C3C3C"/>
              </a:solidFill>
              <a:latin typeface="Georgia"/>
              <a:sym typeface="Georgia"/>
            </a:endParaRPr>
          </a:p>
          <a:p>
            <a:pPr marL="0" lvl="1" indent="609585" defTabSz="1219170" hangingPunct="0">
              <a:defRPr sz="1400" spc="20">
                <a:latin typeface="Georgia"/>
                <a:ea typeface="Georgia"/>
                <a:cs typeface="Georgia"/>
                <a:sym typeface="Georgia"/>
              </a:defRPr>
            </a:pPr>
            <a:endParaRPr sz="1867" kern="0" spc="27" dirty="0">
              <a:solidFill>
                <a:srgbClr val="3C3C3C"/>
              </a:solidFill>
              <a:latin typeface="Georgia"/>
              <a:sym typeface="Georgia"/>
            </a:endParaRPr>
          </a:p>
          <a:p>
            <a:pPr marL="0" lvl="1" indent="609585" defTabSz="1219170" hangingPunct="0">
              <a:defRPr spc="20">
                <a:latin typeface="Georgia"/>
                <a:ea typeface="Georgia"/>
                <a:cs typeface="Georgia"/>
                <a:sym typeface="Georgia"/>
              </a:defRPr>
            </a:pPr>
            <a:r>
              <a:rPr sz="2400" kern="0" spc="27" dirty="0">
                <a:solidFill>
                  <a:srgbClr val="3C3C3C"/>
                </a:solidFill>
                <a:latin typeface="Georgia"/>
                <a:sym typeface="Georgia"/>
              </a:rPr>
              <a:t>Use the string to connect as many people as possible to the power stations so they can get electricity.</a:t>
            </a:r>
            <a:endParaRPr sz="2400" kern="0" spc="27" dirty="0">
              <a:solidFill>
                <a:srgbClr val="3C3C3C"/>
              </a:solidFill>
              <a:latin typeface="Geller Text Regular"/>
              <a:ea typeface="+mj-ea"/>
              <a:cs typeface="+mj-cs"/>
              <a:sym typeface="Geller Text Regular"/>
            </a:endParaRPr>
          </a:p>
        </p:txBody>
      </p:sp>
      <p:pic>
        <p:nvPicPr>
          <p:cNvPr id="1071" name="Picture 4" descr="Picture 4"/>
          <p:cNvPicPr>
            <a:picLocks noChangeAspect="1"/>
          </p:cNvPicPr>
          <p:nvPr/>
        </p:nvPicPr>
        <p:blipFill>
          <a:blip r:embed="rId3"/>
          <a:stretch>
            <a:fillRect/>
          </a:stretch>
        </p:blipFill>
        <p:spPr>
          <a:xfrm>
            <a:off x="7672671" y="239999"/>
            <a:ext cx="4283667" cy="6441604"/>
          </a:xfrm>
          <a:prstGeom prst="rect">
            <a:avLst/>
          </a:prstGeom>
          <a:ln w="12700">
            <a:miter lim="400000"/>
          </a:ln>
        </p:spPr>
      </p:pic>
      <p:sp>
        <p:nvSpPr>
          <p:cNvPr id="1072" name="TextBox 1"/>
          <p:cNvSpPr txBox="1"/>
          <p:nvPr/>
        </p:nvSpPr>
        <p:spPr>
          <a:xfrm>
            <a:off x="1822005" y="4596737"/>
            <a:ext cx="5087641" cy="1600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p>
            <a:pPr defTabSz="1219170" hangingPunct="0">
              <a:defRPr b="1" spc="20">
                <a:latin typeface="Georgia"/>
                <a:ea typeface="Georgia"/>
                <a:cs typeface="Georgia"/>
                <a:sym typeface="Georgia"/>
              </a:defRPr>
            </a:pPr>
            <a:r>
              <a:rPr sz="2400" b="1" kern="0" spc="27" dirty="0">
                <a:solidFill>
                  <a:srgbClr val="3C3C3C"/>
                </a:solidFill>
                <a:latin typeface="Georgia"/>
                <a:sym typeface="Georgia"/>
              </a:rPr>
              <a:t>Question:</a:t>
            </a:r>
            <a:r>
              <a:rPr lang="en-US" sz="2400" b="1" kern="0" spc="27" dirty="0">
                <a:solidFill>
                  <a:srgbClr val="3C3C3C"/>
                </a:solidFill>
                <a:latin typeface="Georgia"/>
                <a:sym typeface="Georgia"/>
              </a:rPr>
              <a:t> </a:t>
            </a:r>
            <a:r>
              <a:rPr sz="2400" kern="0" spc="27" dirty="0">
                <a:solidFill>
                  <a:srgbClr val="3C3C3C"/>
                </a:solidFill>
                <a:latin typeface="Georgia"/>
                <a:sym typeface="Georgia"/>
              </a:rPr>
              <a:t>Often towns and villages are connected to more than one power station.  Why do you think that is important? </a:t>
            </a:r>
          </a:p>
        </p:txBody>
      </p:sp>
      <p:pic>
        <p:nvPicPr>
          <p:cNvPr id="1073" name="Picture 7" descr="Picture 7"/>
          <p:cNvPicPr>
            <a:picLocks noChangeAspect="1"/>
          </p:cNvPicPr>
          <p:nvPr/>
        </p:nvPicPr>
        <p:blipFill>
          <a:blip r:embed="rId4"/>
          <a:stretch>
            <a:fillRect/>
          </a:stretch>
        </p:blipFill>
        <p:spPr>
          <a:xfrm>
            <a:off x="561752" y="1534569"/>
            <a:ext cx="420941" cy="505131"/>
          </a:xfrm>
          <a:prstGeom prst="rect">
            <a:avLst/>
          </a:prstGeom>
          <a:ln w="12700">
            <a:miter lim="400000"/>
          </a:ln>
        </p:spPr>
      </p:pic>
      <p:pic>
        <p:nvPicPr>
          <p:cNvPr id="1074" name="Picture 8" descr="Picture 8"/>
          <p:cNvPicPr>
            <a:picLocks noChangeAspect="1"/>
          </p:cNvPicPr>
          <p:nvPr/>
        </p:nvPicPr>
        <p:blipFill>
          <a:blip r:embed="rId4"/>
          <a:stretch>
            <a:fillRect/>
          </a:stretch>
        </p:blipFill>
        <p:spPr>
          <a:xfrm>
            <a:off x="561752" y="2955671"/>
            <a:ext cx="420941" cy="505131"/>
          </a:xfrm>
          <a:prstGeom prst="rect">
            <a:avLst/>
          </a:prstGeom>
          <a:ln w="12700">
            <a:miter lim="400000"/>
          </a:ln>
        </p:spPr>
      </p:pic>
      <p:pic>
        <p:nvPicPr>
          <p:cNvPr id="1075" name="Image" descr="Image"/>
          <p:cNvPicPr>
            <a:picLocks noChangeAspect="1"/>
          </p:cNvPicPr>
          <p:nvPr/>
        </p:nvPicPr>
        <p:blipFill>
          <a:blip r:embed="rId5"/>
          <a:stretch>
            <a:fillRect/>
          </a:stretch>
        </p:blipFill>
        <p:spPr>
          <a:xfrm>
            <a:off x="-210429" y="5350467"/>
            <a:ext cx="1482692" cy="1757239"/>
          </a:xfrm>
          <a:prstGeom prst="rect">
            <a:avLst/>
          </a:prstGeom>
          <a:ln w="12700">
            <a:miter lim="400000"/>
          </a:ln>
        </p:spPr>
      </p:pic>
      <p:sp>
        <p:nvSpPr>
          <p:cNvPr id="1076" name="TextBox 2"/>
          <p:cNvSpPr txBox="1"/>
          <p:nvPr/>
        </p:nvSpPr>
        <p:spPr>
          <a:xfrm>
            <a:off x="90364" y="6352755"/>
            <a:ext cx="319249" cy="533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defRPr sz="2000">
                <a:latin typeface="Georgia"/>
                <a:ea typeface="Georgia"/>
                <a:cs typeface="Georgia"/>
                <a:sym typeface="Georgia"/>
              </a:defRPr>
            </a:lvl1pPr>
          </a:lstStyle>
          <a:p>
            <a:pPr defTabSz="1219170" hangingPunct="0"/>
            <a:r>
              <a:rPr sz="2667" kern="0">
                <a:solidFill>
                  <a:srgbClr val="3C3C3C"/>
                </a:solidFill>
              </a:rPr>
              <a:t>6</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146" name="Picture 2" descr="Sustainable Development Goal on Energy (SDG7) and the World Bank Group">
            <a:extLst>
              <a:ext uri="{FF2B5EF4-FFF2-40B4-BE49-F238E27FC236}">
                <a16:creationId xmlns:a16="http://schemas.microsoft.com/office/drawing/2014/main" id="{CD8F3BC9-EDB4-D566-A5AB-2FC4448E1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279" y="384680"/>
            <a:ext cx="10201860" cy="572873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rimative third world kitchen with no electric">
            <a:extLst>
              <a:ext uri="{FF2B5EF4-FFF2-40B4-BE49-F238E27FC236}">
                <a16:creationId xmlns:a16="http://schemas.microsoft.com/office/drawing/2014/main" id="{4BDEC8F7-D686-9E5D-9267-7ADAA0062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523" y="7137521"/>
            <a:ext cx="1985562" cy="158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2633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Text Placeholder 1"/>
          <p:cNvSpPr txBox="1">
            <a:spLocks noGrp="1"/>
          </p:cNvSpPr>
          <p:nvPr>
            <p:ph type="body" sz="quarter" idx="1"/>
          </p:nvPr>
        </p:nvSpPr>
        <p:spPr>
          <a:xfrm>
            <a:off x="2056340" y="2051415"/>
            <a:ext cx="8075089" cy="1099504"/>
          </a:xfrm>
          <a:prstGeom prst="rect">
            <a:avLst/>
          </a:prstGeom>
        </p:spPr>
        <p:txBody>
          <a:bodyPr/>
          <a:lstStyle>
            <a:lvl1pPr>
              <a:defRPr spc="0"/>
            </a:lvl1pPr>
          </a:lstStyle>
          <a:p>
            <a:r>
              <a:t>Making a </a:t>
            </a:r>
          </a:p>
        </p:txBody>
      </p:sp>
      <p:sp>
        <p:nvSpPr>
          <p:cNvPr id="1081" name="Text Placeholder 2"/>
          <p:cNvSpPr>
            <a:spLocks noGrp="1"/>
          </p:cNvSpPr>
          <p:nvPr>
            <p:ph type="body" idx="1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lgn="ctr" defTabSz="493776">
              <a:lnSpc>
                <a:spcPts val="5100"/>
              </a:lnSpc>
              <a:buClrTx/>
              <a:buSzTx/>
              <a:buFontTx/>
              <a:buNone/>
              <a:defRPr sz="5000" cap="all" spc="0">
                <a:solidFill>
                  <a:srgbClr val="FFFFFF"/>
                </a:solidFill>
                <a:latin typeface="Druk"/>
                <a:ea typeface="Druk"/>
                <a:cs typeface="Druk"/>
                <a:sym typeface="Druk"/>
              </a:defRPr>
            </a:lvl1pPr>
          </a:lstStyle>
          <a:p>
            <a:r>
              <a:t>National grid</a:t>
            </a:r>
          </a:p>
        </p:txBody>
      </p:sp>
      <p:sp>
        <p:nvSpPr>
          <p:cNvPr id="1082" name="TextBox 3"/>
          <p:cNvSpPr/>
          <p:nvPr/>
        </p:nvSpPr>
        <p:spPr>
          <a:xfrm>
            <a:off x="369810" y="340305"/>
            <a:ext cx="11443620" cy="6172800"/>
          </a:xfrm>
          <a:prstGeom prst="rect">
            <a:avLst/>
          </a:prstGeom>
          <a:solidFill>
            <a:srgbClr val="FFFFFF"/>
          </a:solidFill>
          <a:ln w="12700">
            <a:miter lim="400000"/>
          </a:ln>
        </p:spPr>
        <p:txBody>
          <a:bodyPr lIns="60957" tIns="60957" rIns="60957" bIns="60957"/>
          <a:lstStyle/>
          <a:p>
            <a:pPr defTabSz="1219170" hangingPunct="0">
              <a:defRPr>
                <a:latin typeface="+mj-lt"/>
                <a:ea typeface="+mj-ea"/>
                <a:cs typeface="+mj-cs"/>
                <a:sym typeface="Geller Text Regular"/>
              </a:defRPr>
            </a:pPr>
            <a:endParaRPr sz="2400" kern="0">
              <a:solidFill>
                <a:srgbClr val="3C3C3C"/>
              </a:solidFill>
              <a:latin typeface="Geller Text Regular"/>
              <a:sym typeface="Geller Text Regular"/>
            </a:endParaRPr>
          </a:p>
        </p:txBody>
      </p:sp>
      <p:sp>
        <p:nvSpPr>
          <p:cNvPr id="1083" name="TextBox 4"/>
          <p:cNvSpPr txBox="1"/>
          <p:nvPr/>
        </p:nvSpPr>
        <p:spPr>
          <a:xfrm>
            <a:off x="686841" y="626729"/>
            <a:ext cx="4578516" cy="24622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p>
            <a:pPr defTabSz="1219170" hangingPunct="0">
              <a:defRPr sz="2200" b="1">
                <a:latin typeface="Georgia"/>
                <a:ea typeface="Georgia"/>
                <a:cs typeface="Georgia"/>
                <a:sym typeface="Georgia"/>
              </a:defRPr>
            </a:pPr>
            <a:r>
              <a:rPr sz="3200" b="1" kern="0" dirty="0">
                <a:solidFill>
                  <a:srgbClr val="3C3C3C"/>
                </a:solidFill>
                <a:latin typeface="Georgia"/>
                <a:sym typeface="Georgia"/>
              </a:rPr>
              <a:t>Renewable energy </a:t>
            </a:r>
            <a:endParaRPr sz="4800" kern="0" dirty="0">
              <a:solidFill>
                <a:srgbClr val="3C3C3C"/>
              </a:solidFill>
              <a:latin typeface="Geller Headline"/>
              <a:ea typeface="Geller Headline"/>
              <a:cs typeface="Geller Headline"/>
              <a:sym typeface="Geller Headline"/>
            </a:endParaRPr>
          </a:p>
          <a:p>
            <a:pPr defTabSz="1219170" hangingPunct="0">
              <a:defRPr>
                <a:latin typeface="Georgia"/>
                <a:ea typeface="Georgia"/>
                <a:cs typeface="Georgia"/>
                <a:sym typeface="Georgia"/>
              </a:defRPr>
            </a:pPr>
            <a:endParaRPr lang="en-US" sz="2400" kern="0" dirty="0">
              <a:solidFill>
                <a:srgbClr val="3C3C3C"/>
              </a:solidFill>
              <a:latin typeface="Georgia"/>
              <a:sym typeface="Georgia"/>
            </a:endParaRPr>
          </a:p>
          <a:p>
            <a:pPr defTabSz="1219170" hangingPunct="0">
              <a:defRPr>
                <a:latin typeface="Georgia"/>
                <a:ea typeface="Georgia"/>
                <a:cs typeface="Georgia"/>
                <a:sym typeface="Georgia"/>
              </a:defRPr>
            </a:pPr>
            <a:r>
              <a:rPr sz="2400" kern="0" dirty="0">
                <a:solidFill>
                  <a:srgbClr val="3C3C3C"/>
                </a:solidFill>
                <a:latin typeface="Georgia"/>
                <a:sym typeface="Georgia"/>
              </a:rPr>
              <a:t>In areas in any country where the National Grid does not reach there are alternative ways of producing energy. </a:t>
            </a:r>
          </a:p>
        </p:txBody>
      </p:sp>
      <p:sp>
        <p:nvSpPr>
          <p:cNvPr id="1084" name="TextBox 5"/>
          <p:cNvSpPr txBox="1"/>
          <p:nvPr/>
        </p:nvSpPr>
        <p:spPr>
          <a:xfrm>
            <a:off x="686839" y="3414136"/>
            <a:ext cx="3625723" cy="1600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p>
            <a:pPr defTabSz="1219170" hangingPunct="0">
              <a:defRPr b="1">
                <a:latin typeface="Georgia"/>
                <a:ea typeface="Georgia"/>
                <a:cs typeface="Georgia"/>
                <a:sym typeface="Georgia"/>
              </a:defRPr>
            </a:pPr>
            <a:r>
              <a:rPr sz="2400" b="1" kern="0" dirty="0">
                <a:solidFill>
                  <a:srgbClr val="3C3C3C"/>
                </a:solidFill>
                <a:latin typeface="Georgia"/>
                <a:sym typeface="Georgia"/>
              </a:rPr>
              <a:t>Question:</a:t>
            </a:r>
            <a:r>
              <a:rPr sz="2400" kern="0" dirty="0">
                <a:solidFill>
                  <a:srgbClr val="3C3C3C"/>
                </a:solidFill>
                <a:latin typeface="Georgia"/>
                <a:sym typeface="Georgia"/>
              </a:rPr>
              <a:t> Can you name the different energy sources in these </a:t>
            </a:r>
            <a:r>
              <a:rPr sz="2400" b="1" kern="0" dirty="0">
                <a:solidFill>
                  <a:srgbClr val="3C3C3C"/>
                </a:solidFill>
                <a:latin typeface="Georgia"/>
                <a:sym typeface="Georgia"/>
              </a:rPr>
              <a:t>picture</a:t>
            </a:r>
            <a:r>
              <a:rPr lang="en-US" sz="2400" b="1" kern="0" dirty="0">
                <a:solidFill>
                  <a:srgbClr val="3C3C3C"/>
                </a:solidFill>
                <a:latin typeface="Georgia"/>
                <a:sym typeface="Georgia"/>
              </a:rPr>
              <a:t>s</a:t>
            </a:r>
            <a:r>
              <a:rPr sz="2400" b="1" kern="0" dirty="0">
                <a:solidFill>
                  <a:srgbClr val="3C3C3C"/>
                </a:solidFill>
                <a:latin typeface="Georgia"/>
                <a:sym typeface="Georgia"/>
              </a:rPr>
              <a:t>?</a:t>
            </a:r>
          </a:p>
        </p:txBody>
      </p:sp>
      <p:pic>
        <p:nvPicPr>
          <p:cNvPr id="1085" name="Picture 5" descr="Picture 5"/>
          <p:cNvPicPr>
            <a:picLocks noChangeAspect="1"/>
          </p:cNvPicPr>
          <p:nvPr/>
        </p:nvPicPr>
        <p:blipFill>
          <a:blip r:embed="rId3"/>
          <a:srcRect l="37970"/>
          <a:stretch>
            <a:fillRect/>
          </a:stretch>
        </p:blipFill>
        <p:spPr>
          <a:xfrm>
            <a:off x="8742501" y="3470859"/>
            <a:ext cx="2818023" cy="2496003"/>
          </a:xfrm>
          <a:prstGeom prst="rect">
            <a:avLst/>
          </a:prstGeom>
          <a:ln w="12700">
            <a:miter lim="400000"/>
          </a:ln>
        </p:spPr>
      </p:pic>
      <p:pic>
        <p:nvPicPr>
          <p:cNvPr id="1086" name="Picture 3" descr="Picture 3"/>
          <p:cNvPicPr>
            <a:picLocks noChangeAspect="1"/>
          </p:cNvPicPr>
          <p:nvPr/>
        </p:nvPicPr>
        <p:blipFill>
          <a:blip r:embed="rId4"/>
          <a:srcRect l="14351" r="11198"/>
          <a:stretch>
            <a:fillRect/>
          </a:stretch>
        </p:blipFill>
        <p:spPr>
          <a:xfrm>
            <a:off x="8701773" y="739222"/>
            <a:ext cx="2805323" cy="2496001"/>
          </a:xfrm>
          <a:prstGeom prst="rect">
            <a:avLst/>
          </a:prstGeom>
          <a:ln w="12700">
            <a:miter lim="400000"/>
          </a:ln>
        </p:spPr>
      </p:pic>
      <p:pic>
        <p:nvPicPr>
          <p:cNvPr id="1087" name="Picture 2" descr="Picture 2"/>
          <p:cNvPicPr>
            <a:picLocks noChangeAspect="1"/>
          </p:cNvPicPr>
          <p:nvPr/>
        </p:nvPicPr>
        <p:blipFill>
          <a:blip r:embed="rId5"/>
          <a:srcRect l="3512" t="4798" r="2867"/>
          <a:stretch>
            <a:fillRect/>
          </a:stretch>
        </p:blipFill>
        <p:spPr>
          <a:xfrm>
            <a:off x="5593583" y="796798"/>
            <a:ext cx="2833392" cy="2438425"/>
          </a:xfrm>
          <a:prstGeom prst="rect">
            <a:avLst/>
          </a:prstGeom>
          <a:ln w="12700">
            <a:miter lim="400000"/>
          </a:ln>
        </p:spPr>
      </p:pic>
      <p:pic>
        <p:nvPicPr>
          <p:cNvPr id="1088" name="Picture 6" descr="Picture 6"/>
          <p:cNvPicPr>
            <a:picLocks noChangeAspect="1"/>
          </p:cNvPicPr>
          <p:nvPr/>
        </p:nvPicPr>
        <p:blipFill>
          <a:blip r:embed="rId6"/>
          <a:srcRect l="18515" t="42438" r="17469"/>
          <a:stretch>
            <a:fillRect/>
          </a:stretch>
        </p:blipFill>
        <p:spPr>
          <a:xfrm>
            <a:off x="5606399" y="3483647"/>
            <a:ext cx="2820575" cy="2496003"/>
          </a:xfrm>
          <a:prstGeom prst="rect">
            <a:avLst/>
          </a:prstGeom>
          <a:ln w="12700">
            <a:miter lim="400000"/>
          </a:ln>
        </p:spPr>
      </p:pic>
      <p:pic>
        <p:nvPicPr>
          <p:cNvPr id="1089" name="Image" descr="Image"/>
          <p:cNvPicPr>
            <a:picLocks noChangeAspect="1"/>
          </p:cNvPicPr>
          <p:nvPr/>
        </p:nvPicPr>
        <p:blipFill>
          <a:blip r:embed="rId7"/>
          <a:stretch>
            <a:fillRect/>
          </a:stretch>
        </p:blipFill>
        <p:spPr>
          <a:xfrm>
            <a:off x="150815" y="4955355"/>
            <a:ext cx="1482692" cy="1757239"/>
          </a:xfrm>
          <a:prstGeom prst="rect">
            <a:avLst/>
          </a:prstGeom>
          <a:ln w="12700">
            <a:miter lim="400000"/>
          </a:ln>
        </p:spPr>
      </p:pic>
      <p:sp>
        <p:nvSpPr>
          <p:cNvPr id="1090" name="TextBox 2"/>
          <p:cNvSpPr txBox="1"/>
          <p:nvPr/>
        </p:nvSpPr>
        <p:spPr>
          <a:xfrm>
            <a:off x="451608" y="5957644"/>
            <a:ext cx="319249" cy="533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defRPr sz="2000">
                <a:latin typeface="Georgia"/>
                <a:ea typeface="Georgia"/>
                <a:cs typeface="Georgia"/>
                <a:sym typeface="Georgia"/>
              </a:defRPr>
            </a:lvl1pPr>
          </a:lstStyle>
          <a:p>
            <a:pPr defTabSz="1219170" hangingPunct="0"/>
            <a:r>
              <a:rPr sz="2667" kern="0">
                <a:solidFill>
                  <a:srgbClr val="3C3C3C"/>
                </a:solidFill>
              </a:rPr>
              <a:t>7</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0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 grpId="0" animBg="1" advAuto="0"/>
      <p:bldP spid="1086" grpId="0" animBg="1" advAuto="0"/>
      <p:bldP spid="1087" grpId="0" animBg="1" advAuto="0"/>
      <p:bldP spid="1088" grpId="0"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 name="Text Placeholder 1"/>
          <p:cNvSpPr txBox="1">
            <a:spLocks noGrp="1"/>
          </p:cNvSpPr>
          <p:nvPr>
            <p:ph type="body" sz="quarter" idx="1"/>
          </p:nvPr>
        </p:nvSpPr>
        <p:spPr>
          <a:xfrm>
            <a:off x="2056340" y="2051415"/>
            <a:ext cx="8075089" cy="1099504"/>
          </a:xfrm>
          <a:prstGeom prst="rect">
            <a:avLst/>
          </a:prstGeom>
        </p:spPr>
        <p:txBody>
          <a:bodyPr/>
          <a:lstStyle>
            <a:lvl1pPr>
              <a:defRPr spc="0"/>
            </a:lvl1pPr>
          </a:lstStyle>
          <a:p>
            <a:r>
              <a:rPr dirty="0">
                <a:latin typeface="Georgia" panose="02040502050405020303" pitchFamily="18" charset="0"/>
              </a:rPr>
              <a:t>What is a</a:t>
            </a:r>
          </a:p>
        </p:txBody>
      </p:sp>
      <p:sp>
        <p:nvSpPr>
          <p:cNvPr id="1095" name="Text Placeholder 2"/>
          <p:cNvSpPr>
            <a:spLocks noGrp="1"/>
          </p:cNvSpPr>
          <p:nvPr>
            <p:ph type="body" idx="1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marL="0" indent="0" algn="ctr" defTabSz="896111">
              <a:lnSpc>
                <a:spcPts val="9400"/>
              </a:lnSpc>
              <a:buClrTx/>
              <a:buSzTx/>
              <a:buFontTx/>
              <a:buNone/>
              <a:defRPr sz="9200" cap="all" spc="0">
                <a:solidFill>
                  <a:srgbClr val="FFFFFF"/>
                </a:solidFill>
                <a:latin typeface="Druk"/>
                <a:ea typeface="Druk"/>
                <a:cs typeface="Druk"/>
                <a:sym typeface="Druk"/>
              </a:defRPr>
            </a:lvl1pPr>
          </a:lstStyle>
          <a:p>
            <a:r>
              <a:rPr sz="12533" dirty="0">
                <a:latin typeface="Impact" panose="020B0806030902050204" pitchFamily="34" charset="0"/>
              </a:rPr>
              <a:t>WATT?</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 name="Title 1"/>
          <p:cNvSpPr txBox="1">
            <a:spLocks noGrp="1"/>
          </p:cNvSpPr>
          <p:nvPr>
            <p:ph type="title"/>
          </p:nvPr>
        </p:nvSpPr>
        <p:spPr>
          <a:xfrm>
            <a:off x="249987" y="367321"/>
            <a:ext cx="4943880" cy="689928"/>
          </a:xfrm>
          <a:prstGeom prst="rect">
            <a:avLst/>
          </a:prstGeom>
        </p:spPr>
        <p:txBody>
          <a:bodyPr>
            <a:normAutofit fontScale="90000"/>
          </a:bodyPr>
          <a:lstStyle/>
          <a:p>
            <a:pPr defTabSz="195066">
              <a:defRPr sz="360"/>
            </a:pPr>
            <a:r>
              <a:rPr sz="3600" dirty="0">
                <a:solidFill>
                  <a:schemeClr val="tx1"/>
                </a:solidFill>
                <a:latin typeface="Georgia" panose="02040502050405020303" pitchFamily="18" charset="0"/>
              </a:rPr>
              <a:t> </a:t>
            </a:r>
            <a:r>
              <a:rPr sz="3600" b="1" dirty="0">
                <a:solidFill>
                  <a:schemeClr val="tx1"/>
                </a:solidFill>
                <a:latin typeface="Georgia" panose="02040502050405020303" pitchFamily="18" charset="0"/>
                <a:ea typeface="Georgia"/>
                <a:cs typeface="Georgia"/>
                <a:sym typeface="Georgia"/>
              </a:rPr>
              <a:t>Did you Know?</a:t>
            </a:r>
            <a:br>
              <a:rPr sz="1707" b="1" dirty="0">
                <a:solidFill>
                  <a:srgbClr val="FFA600"/>
                </a:solidFill>
                <a:latin typeface="Georgia"/>
                <a:ea typeface="Georgia"/>
                <a:cs typeface="Georgia"/>
                <a:sym typeface="Georgia"/>
              </a:rPr>
            </a:br>
            <a:br>
              <a:rPr sz="1707" b="1" dirty="0">
                <a:solidFill>
                  <a:srgbClr val="FFA600"/>
                </a:solidFill>
                <a:latin typeface="Georgia"/>
                <a:ea typeface="Georgia"/>
                <a:cs typeface="Georgia"/>
                <a:sym typeface="Georgia"/>
              </a:rPr>
            </a:br>
            <a:r>
              <a:rPr sz="427" dirty="0"/>
              <a:t> </a:t>
            </a:r>
          </a:p>
        </p:txBody>
      </p:sp>
      <p:sp>
        <p:nvSpPr>
          <p:cNvPr id="1100" name="Rectangle 6"/>
          <p:cNvSpPr/>
          <p:nvPr/>
        </p:nvSpPr>
        <p:spPr>
          <a:xfrm>
            <a:off x="6430470" y="0"/>
            <a:ext cx="5761532" cy="6858000"/>
          </a:xfrm>
          <a:prstGeom prst="rect">
            <a:avLst/>
          </a:prstGeom>
          <a:solidFill>
            <a:srgbClr val="FFA600"/>
          </a:solidFill>
          <a:ln w="12700">
            <a:miter lim="400000"/>
          </a:ln>
        </p:spPr>
        <p:txBody>
          <a:bodyPr lIns="60957" tIns="60957" rIns="60957" bIns="60957" anchor="ctr"/>
          <a:lstStyle/>
          <a:p>
            <a:pPr algn="ctr" defTabSz="1219170" hangingPunct="0">
              <a:defRPr>
                <a:solidFill>
                  <a:srgbClr val="FFFFFF"/>
                </a:solidFill>
                <a:latin typeface="+mj-lt"/>
                <a:ea typeface="+mj-ea"/>
                <a:cs typeface="+mj-cs"/>
                <a:sym typeface="Geller Text Regular"/>
              </a:defRPr>
            </a:pPr>
            <a:endParaRPr sz="2400" kern="0">
              <a:solidFill>
                <a:srgbClr val="FFFFFF"/>
              </a:solidFill>
              <a:latin typeface="Geller Text Regular"/>
              <a:sym typeface="Geller Text Regular"/>
            </a:endParaRPr>
          </a:p>
        </p:txBody>
      </p:sp>
      <p:sp>
        <p:nvSpPr>
          <p:cNvPr id="1101" name="Content Placeholder 2"/>
          <p:cNvSpPr txBox="1">
            <a:spLocks noGrp="1"/>
          </p:cNvSpPr>
          <p:nvPr>
            <p:ph type="body" sz="half" idx="1"/>
          </p:nvPr>
        </p:nvSpPr>
        <p:spPr>
          <a:xfrm>
            <a:off x="293140" y="1057250"/>
            <a:ext cx="5986200" cy="4131228"/>
          </a:xfrm>
          <a:prstGeom prst="rect">
            <a:avLst/>
          </a:prstGeom>
        </p:spPr>
        <p:txBody>
          <a:bodyPr/>
          <a:lstStyle/>
          <a:p>
            <a:pPr defTabSz="1182593">
              <a:defRPr sz="1600" spc="0">
                <a:latin typeface="Georgia"/>
                <a:ea typeface="Georgia"/>
                <a:cs typeface="Georgia"/>
                <a:sym typeface="Georgia"/>
              </a:defRPr>
            </a:pPr>
            <a:r>
              <a:rPr dirty="0"/>
              <a:t>A large offshore wind turbine (one in the sea) can produce </a:t>
            </a:r>
            <a:r>
              <a:rPr lang="en-US" dirty="0" err="1"/>
              <a:t>upto</a:t>
            </a:r>
            <a:r>
              <a:rPr dirty="0"/>
              <a:t> to </a:t>
            </a:r>
            <a:r>
              <a:rPr dirty="0">
                <a:sym typeface="Arial"/>
              </a:rPr>
              <a:t>8</a:t>
            </a:r>
            <a:r>
              <a:rPr dirty="0"/>
              <a:t> MW (or </a:t>
            </a:r>
            <a:r>
              <a:rPr dirty="0">
                <a:sym typeface="Arial"/>
              </a:rPr>
              <a:t>0.008</a:t>
            </a:r>
            <a:r>
              <a:rPr dirty="0"/>
              <a:t> GW)</a:t>
            </a:r>
            <a:r>
              <a:rPr lang="en-US" dirty="0"/>
              <a:t> of electricity.</a:t>
            </a:r>
            <a:endParaRPr dirty="0"/>
          </a:p>
          <a:p>
            <a:pPr defTabSz="1182593">
              <a:defRPr sz="1600" spc="19">
                <a:latin typeface="Georgia"/>
                <a:ea typeface="Georgia"/>
                <a:cs typeface="Georgia"/>
                <a:sym typeface="Georgia"/>
              </a:defRPr>
            </a:pPr>
            <a:endParaRPr sz="1733" dirty="0"/>
          </a:p>
          <a:p>
            <a:pPr defTabSz="1182593">
              <a:defRPr sz="1600" spc="0">
                <a:latin typeface="Georgia"/>
                <a:ea typeface="Georgia"/>
                <a:cs typeface="Georgia"/>
                <a:sym typeface="Georgia"/>
              </a:defRPr>
            </a:pPr>
            <a:r>
              <a:rPr dirty="0"/>
              <a:t>A large onshore wind turbine (one on land) can produce up to </a:t>
            </a:r>
            <a:r>
              <a:rPr b="1" dirty="0">
                <a:latin typeface="Arial"/>
                <a:ea typeface="Arial"/>
                <a:cs typeface="Arial"/>
                <a:sym typeface="Arial"/>
              </a:rPr>
              <a:t>2</a:t>
            </a:r>
            <a:r>
              <a:rPr b="1" dirty="0"/>
              <a:t> MW </a:t>
            </a:r>
            <a:r>
              <a:rPr dirty="0"/>
              <a:t>(</a:t>
            </a:r>
            <a:r>
              <a:rPr dirty="0">
                <a:solidFill>
                  <a:srgbClr val="FFA600"/>
                </a:solidFill>
              </a:rPr>
              <a:t>or </a:t>
            </a:r>
            <a:r>
              <a:rPr b="1" dirty="0">
                <a:solidFill>
                  <a:srgbClr val="FFA600"/>
                </a:solidFill>
                <a:latin typeface="Arial"/>
                <a:ea typeface="Arial"/>
                <a:cs typeface="Arial"/>
                <a:sym typeface="Arial"/>
              </a:rPr>
              <a:t>0.002</a:t>
            </a:r>
            <a:r>
              <a:rPr dirty="0">
                <a:solidFill>
                  <a:srgbClr val="FFA600"/>
                </a:solidFill>
              </a:rPr>
              <a:t> GW</a:t>
            </a:r>
            <a:r>
              <a:rPr dirty="0"/>
              <a:t>)</a:t>
            </a:r>
            <a:r>
              <a:rPr lang="en-US" dirty="0"/>
              <a:t> of electricity.</a:t>
            </a:r>
            <a:endParaRPr sz="1733" dirty="0"/>
          </a:p>
          <a:p>
            <a:pPr defTabSz="1182593">
              <a:defRPr sz="1600" spc="19">
                <a:latin typeface="Georgia"/>
                <a:ea typeface="Georgia"/>
                <a:cs typeface="Georgia"/>
                <a:sym typeface="Georgia"/>
              </a:defRPr>
            </a:pPr>
            <a:endParaRPr sz="1733" dirty="0"/>
          </a:p>
          <a:p>
            <a:pPr defTabSz="1182593">
              <a:defRPr sz="1600" spc="0">
                <a:latin typeface="Georgia"/>
                <a:ea typeface="Georgia"/>
                <a:cs typeface="Georgia"/>
                <a:sym typeface="Georgia"/>
              </a:defRPr>
            </a:pPr>
            <a:r>
              <a:rPr dirty="0"/>
              <a:t>A coal-fired power station can produce </a:t>
            </a:r>
            <a:r>
              <a:rPr b="1" dirty="0">
                <a:solidFill>
                  <a:srgbClr val="FFA600"/>
                </a:solidFill>
                <a:latin typeface="Arial"/>
                <a:ea typeface="Arial"/>
                <a:cs typeface="Arial"/>
                <a:sym typeface="Arial"/>
              </a:rPr>
              <a:t>2</a:t>
            </a:r>
            <a:r>
              <a:rPr b="1" dirty="0">
                <a:solidFill>
                  <a:srgbClr val="FFA600"/>
                </a:solidFill>
              </a:rPr>
              <a:t> GW</a:t>
            </a:r>
            <a:r>
              <a:rPr lang="en-US" b="1" dirty="0">
                <a:solidFill>
                  <a:srgbClr val="FFA600"/>
                </a:solidFill>
              </a:rPr>
              <a:t> </a:t>
            </a:r>
            <a:r>
              <a:rPr lang="en-US" dirty="0">
                <a:solidFill>
                  <a:schemeClr val="tx1"/>
                </a:solidFill>
              </a:rPr>
              <a:t>of electricity.</a:t>
            </a:r>
            <a:endParaRPr sz="1733" dirty="0">
              <a:solidFill>
                <a:schemeClr val="tx1"/>
              </a:solidFill>
            </a:endParaRPr>
          </a:p>
          <a:p>
            <a:pPr defTabSz="1182593">
              <a:defRPr sz="1600" b="1" spc="19">
                <a:solidFill>
                  <a:srgbClr val="FFA600"/>
                </a:solidFill>
                <a:latin typeface="Georgia"/>
                <a:ea typeface="Georgia"/>
                <a:cs typeface="Georgia"/>
                <a:sym typeface="Georgia"/>
              </a:defRPr>
            </a:pPr>
            <a:endParaRPr sz="1733" dirty="0"/>
          </a:p>
          <a:p>
            <a:pPr defTabSz="1182593">
              <a:defRPr sz="1700" b="1" spc="0">
                <a:solidFill>
                  <a:srgbClr val="FFA600"/>
                </a:solidFill>
                <a:latin typeface="Georgia"/>
                <a:ea typeface="Georgia"/>
                <a:cs typeface="Georgia"/>
                <a:sym typeface="Georgia"/>
              </a:defRPr>
            </a:pPr>
            <a:r>
              <a:rPr lang="en-US" dirty="0"/>
              <a:t>So </a:t>
            </a:r>
            <a:r>
              <a:rPr dirty="0"/>
              <a:t>you need a lot of wind turbines to </a:t>
            </a:r>
            <a:endParaRPr sz="2533" dirty="0"/>
          </a:p>
          <a:p>
            <a:pPr defTabSz="1182593">
              <a:defRPr sz="1700" b="1" spc="0">
                <a:solidFill>
                  <a:srgbClr val="FFA600"/>
                </a:solidFill>
                <a:latin typeface="Georgia"/>
                <a:ea typeface="Georgia"/>
                <a:cs typeface="Georgia"/>
                <a:sym typeface="Georgia"/>
              </a:defRPr>
            </a:pPr>
            <a:r>
              <a:rPr dirty="0"/>
              <a:t>get the same amount of electricity as a </a:t>
            </a:r>
            <a:endParaRPr sz="2533" dirty="0"/>
          </a:p>
          <a:p>
            <a:pPr defTabSz="1182593">
              <a:defRPr sz="1700" b="1" spc="0">
                <a:solidFill>
                  <a:srgbClr val="FFA600"/>
                </a:solidFill>
                <a:latin typeface="Georgia"/>
                <a:ea typeface="Georgia"/>
                <a:cs typeface="Georgia"/>
                <a:sym typeface="Georgia"/>
              </a:defRPr>
            </a:pPr>
            <a:r>
              <a:rPr dirty="0"/>
              <a:t>coal-fired power station.</a:t>
            </a:r>
          </a:p>
        </p:txBody>
      </p:sp>
      <p:pic>
        <p:nvPicPr>
          <p:cNvPr id="1102" name="Picture 2" descr="Picture 2"/>
          <p:cNvPicPr>
            <a:picLocks noChangeAspect="1"/>
          </p:cNvPicPr>
          <p:nvPr/>
        </p:nvPicPr>
        <p:blipFill>
          <a:blip r:embed="rId3"/>
          <a:stretch>
            <a:fillRect/>
          </a:stretch>
        </p:blipFill>
        <p:spPr>
          <a:xfrm>
            <a:off x="6856918" y="367322"/>
            <a:ext cx="4997857" cy="6178316"/>
          </a:xfrm>
          <a:prstGeom prst="rect">
            <a:avLst/>
          </a:prstGeom>
          <a:ln w="12700">
            <a:miter lim="400000"/>
          </a:ln>
        </p:spPr>
      </p:pic>
      <p:sp>
        <p:nvSpPr>
          <p:cNvPr id="1103" name="TextBox 1"/>
          <p:cNvSpPr txBox="1"/>
          <p:nvPr/>
        </p:nvSpPr>
        <p:spPr>
          <a:xfrm>
            <a:off x="1406769" y="5015390"/>
            <a:ext cx="4704128" cy="1518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p>
            <a:pPr defTabSz="1182593" hangingPunct="0">
              <a:defRPr sz="1300" b="1" spc="19">
                <a:solidFill>
                  <a:srgbClr val="FFA600"/>
                </a:solidFill>
                <a:latin typeface="Georgia"/>
                <a:ea typeface="Georgia"/>
                <a:cs typeface="Georgia"/>
                <a:sym typeface="Georgia"/>
              </a:defRPr>
            </a:pPr>
            <a:endParaRPr sz="1733" b="1" kern="0" spc="25" dirty="0">
              <a:solidFill>
                <a:srgbClr val="FFA600"/>
              </a:solidFill>
              <a:latin typeface="Georgia"/>
              <a:sym typeface="Georgia"/>
            </a:endParaRPr>
          </a:p>
          <a:p>
            <a:pPr defTabSz="1182593" hangingPunct="0">
              <a:defRPr sz="300" spc="19">
                <a:latin typeface="Georgia"/>
                <a:ea typeface="Georgia"/>
                <a:cs typeface="Georgia"/>
                <a:sym typeface="Georgia"/>
              </a:defRPr>
            </a:pPr>
            <a:endParaRPr sz="400" kern="0" spc="25" dirty="0">
              <a:solidFill>
                <a:srgbClr val="3C3C3C"/>
              </a:solidFill>
              <a:latin typeface="Georgia"/>
              <a:sym typeface="Georgia"/>
            </a:endParaRPr>
          </a:p>
          <a:p>
            <a:pPr defTabSz="1182593" hangingPunct="0">
              <a:defRPr sz="1600">
                <a:latin typeface="Georgia"/>
                <a:ea typeface="Georgia"/>
                <a:cs typeface="Georgia"/>
                <a:sym typeface="Georgia"/>
              </a:defRPr>
            </a:pPr>
            <a:r>
              <a:rPr sz="2133" kern="0" dirty="0">
                <a:solidFill>
                  <a:srgbClr val="3C3C3C"/>
                </a:solidFill>
                <a:latin typeface="Georgia"/>
                <a:sym typeface="Georgia"/>
              </a:rPr>
              <a:t>To see how much </a:t>
            </a:r>
            <a:r>
              <a:rPr sz="2133" kern="0" dirty="0">
                <a:solidFill>
                  <a:srgbClr val="FFA600"/>
                </a:solidFill>
                <a:latin typeface="Georgia"/>
                <a:sym typeface="Georgia"/>
              </a:rPr>
              <a:t>power</a:t>
            </a:r>
            <a:r>
              <a:rPr sz="2133" kern="0" dirty="0">
                <a:solidFill>
                  <a:srgbClr val="3C3C3C"/>
                </a:solidFill>
                <a:latin typeface="Georgia"/>
                <a:sym typeface="Georgia"/>
              </a:rPr>
              <a:t> we are using right now go to:</a:t>
            </a:r>
            <a:endParaRPr sz="1733" kern="0" dirty="0">
              <a:solidFill>
                <a:srgbClr val="3C3C3C"/>
              </a:solidFill>
              <a:latin typeface="Geller Text Regular"/>
              <a:ea typeface="+mj-ea"/>
              <a:cs typeface="+mj-cs"/>
              <a:sym typeface="Geller Text Regular"/>
            </a:endParaRPr>
          </a:p>
          <a:p>
            <a:pPr defTabSz="1182593" hangingPunct="0">
              <a:defRPr sz="2000" u="sng">
                <a:uFill>
                  <a:solidFill>
                    <a:srgbClr val="3C3C3C"/>
                  </a:solidFill>
                </a:uFill>
                <a:latin typeface="Georgia"/>
                <a:ea typeface="Georgia"/>
                <a:cs typeface="Georgia"/>
                <a:sym typeface="Georgia"/>
              </a:defRPr>
            </a:pPr>
            <a:r>
              <a:rPr sz="2667" u="sng" kern="0" dirty="0">
                <a:solidFill>
                  <a:srgbClr val="0000FF"/>
                </a:solidFill>
                <a:uFill>
                  <a:solidFill>
                    <a:srgbClr val="0000FF"/>
                  </a:solidFill>
                </a:uFill>
                <a:latin typeface="Georgia"/>
                <a:sym typeface="Georgia"/>
                <a:hlinkClick r:id="rId4"/>
              </a:rPr>
              <a:t>mygridgb.co.uk/dashboard</a:t>
            </a:r>
          </a:p>
        </p:txBody>
      </p:sp>
      <p:pic>
        <p:nvPicPr>
          <p:cNvPr id="1104" name="Image" descr="Image"/>
          <p:cNvPicPr>
            <a:picLocks noChangeAspect="1"/>
          </p:cNvPicPr>
          <p:nvPr/>
        </p:nvPicPr>
        <p:blipFill>
          <a:blip r:embed="rId5"/>
          <a:stretch>
            <a:fillRect/>
          </a:stretch>
        </p:blipFill>
        <p:spPr>
          <a:xfrm>
            <a:off x="-210429" y="5350467"/>
            <a:ext cx="1482692" cy="1757239"/>
          </a:xfrm>
          <a:prstGeom prst="rect">
            <a:avLst/>
          </a:prstGeom>
          <a:ln w="12700">
            <a:miter lim="400000"/>
          </a:ln>
        </p:spPr>
      </p:pic>
      <p:sp>
        <p:nvSpPr>
          <p:cNvPr id="1105" name="TextBox 2"/>
          <p:cNvSpPr txBox="1"/>
          <p:nvPr/>
        </p:nvSpPr>
        <p:spPr>
          <a:xfrm>
            <a:off x="90364" y="6352755"/>
            <a:ext cx="319249" cy="533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defRPr sz="2000">
                <a:latin typeface="Georgia"/>
                <a:ea typeface="Georgia"/>
                <a:cs typeface="Georgia"/>
                <a:sym typeface="Georgia"/>
              </a:defRPr>
            </a:lvl1pPr>
          </a:lstStyle>
          <a:p>
            <a:pPr defTabSz="1219170" hangingPunct="0"/>
            <a:r>
              <a:rPr sz="2667" kern="0">
                <a:solidFill>
                  <a:srgbClr val="3C3C3C"/>
                </a:solidFill>
              </a:rPr>
              <a:t>9</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9" name="Text Placeholder 1"/>
          <p:cNvSpPr txBox="1">
            <a:spLocks noGrp="1"/>
          </p:cNvSpPr>
          <p:nvPr>
            <p:ph type="body" sz="quarter" idx="1"/>
          </p:nvPr>
        </p:nvSpPr>
        <p:spPr>
          <a:xfrm>
            <a:off x="2054076" y="1139415"/>
            <a:ext cx="8075089" cy="1099504"/>
          </a:xfrm>
          <a:prstGeom prst="rect">
            <a:avLst/>
          </a:prstGeom>
        </p:spPr>
        <p:txBody>
          <a:bodyPr/>
          <a:lstStyle>
            <a:lvl1pPr>
              <a:defRPr spc="0"/>
            </a:lvl1pPr>
          </a:lstStyle>
          <a:p>
            <a:r>
              <a:rPr dirty="0">
                <a:latin typeface="Georgia" panose="02040502050405020303" pitchFamily="18" charset="0"/>
              </a:rPr>
              <a:t>Your</a:t>
            </a:r>
          </a:p>
        </p:txBody>
      </p:sp>
      <p:sp>
        <p:nvSpPr>
          <p:cNvPr id="1110" name="Text Placeholder 1"/>
          <p:cNvSpPr>
            <a:spLocks noGrp="1"/>
          </p:cNvSpPr>
          <p:nvPr>
            <p:ph type="body" idx="13"/>
          </p:nvPr>
        </p:nvSpPr>
        <p:spPr>
          <a:xfrm>
            <a:off x="2054075" y="1841340"/>
            <a:ext cx="8675357" cy="401913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pPr algn="ctr" defTabSz="573010">
              <a:defRPr sz="4324" spc="0">
                <a:solidFill>
                  <a:srgbClr val="FFFFFF"/>
                </a:solidFill>
                <a:latin typeface="Druk"/>
                <a:ea typeface="Druk"/>
                <a:cs typeface="Druk"/>
                <a:sym typeface="Druk"/>
              </a:defRPr>
            </a:pPr>
            <a:r>
              <a:rPr sz="12533" dirty="0">
                <a:latin typeface="Impact" panose="020B0806030902050204" pitchFamily="34" charset="0"/>
              </a:rPr>
              <a:t>WIND POWER</a:t>
            </a:r>
            <a:endParaRPr sz="12533" spc="81" dirty="0">
              <a:latin typeface="Impact" panose="020B0806030902050204" pitchFamily="34" charset="0"/>
            </a:endParaRPr>
          </a:p>
          <a:p>
            <a:pPr algn="ctr" defTabSz="573010">
              <a:defRPr sz="4324" spc="0">
                <a:solidFill>
                  <a:srgbClr val="FFFFFF"/>
                </a:solidFill>
                <a:latin typeface="Druk"/>
                <a:ea typeface="Druk"/>
                <a:cs typeface="Druk"/>
                <a:sym typeface="Druk"/>
              </a:defRPr>
            </a:pPr>
            <a:r>
              <a:rPr sz="12533" dirty="0">
                <a:latin typeface="Impact" panose="020B0806030902050204" pitchFamily="34" charset="0"/>
              </a:rPr>
              <a:t>CHALLENGE</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 name="Text Placeholder 1"/>
          <p:cNvSpPr txBox="1"/>
          <p:nvPr/>
        </p:nvSpPr>
        <p:spPr>
          <a:xfrm>
            <a:off x="5611906" y="1884508"/>
            <a:ext cx="6580097" cy="3088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nchor="ctr">
            <a:spAutoFit/>
          </a:bodyPr>
          <a:lstStyle/>
          <a:p>
            <a:pPr algn="ctr" defTabSz="1219170" hangingPunct="0">
              <a:lnSpc>
                <a:spcPts val="4667"/>
              </a:lnSpc>
              <a:defRPr sz="2600" b="1" u="sng" spc="20">
                <a:solidFill>
                  <a:srgbClr val="FFFFFF"/>
                </a:solidFill>
                <a:latin typeface="Georgia"/>
                <a:ea typeface="Georgia"/>
                <a:cs typeface="Georgia"/>
                <a:sym typeface="Georgia"/>
              </a:defRPr>
            </a:pPr>
            <a:r>
              <a:rPr sz="3467" b="1" u="sng" kern="0" spc="27">
                <a:solidFill>
                  <a:srgbClr val="FFFFFF"/>
                </a:solidFill>
                <a:latin typeface="Georgia"/>
                <a:sym typeface="Georgia"/>
              </a:rPr>
              <a:t>Design</a:t>
            </a:r>
            <a:r>
              <a:rPr sz="3467" b="1" kern="0" spc="27">
                <a:solidFill>
                  <a:srgbClr val="FFFFFF"/>
                </a:solidFill>
                <a:latin typeface="Georgia"/>
                <a:sym typeface="Georgia"/>
              </a:rPr>
              <a:t>, </a:t>
            </a:r>
            <a:r>
              <a:rPr sz="3467" b="1" u="sng" kern="0" spc="27">
                <a:solidFill>
                  <a:srgbClr val="FFFFFF"/>
                </a:solidFill>
                <a:latin typeface="Georgia"/>
                <a:sym typeface="Georgia"/>
              </a:rPr>
              <a:t>make</a:t>
            </a:r>
            <a:r>
              <a:rPr sz="3467" b="1" kern="0" spc="27">
                <a:solidFill>
                  <a:srgbClr val="FFFFFF"/>
                </a:solidFill>
                <a:latin typeface="Georgia"/>
                <a:sym typeface="Georgia"/>
              </a:rPr>
              <a:t> and </a:t>
            </a:r>
            <a:r>
              <a:rPr sz="3467" b="1" u="sng" kern="0" spc="27">
                <a:solidFill>
                  <a:srgbClr val="FFFFFF"/>
                </a:solidFill>
                <a:latin typeface="Georgia"/>
                <a:sym typeface="Georgia"/>
              </a:rPr>
              <a:t>test</a:t>
            </a:r>
            <a:r>
              <a:rPr sz="3467" b="1" kern="0" spc="27">
                <a:solidFill>
                  <a:srgbClr val="FFFFFF"/>
                </a:solidFill>
                <a:latin typeface="Georgia"/>
                <a:sym typeface="Georgia"/>
              </a:rPr>
              <a:t> </a:t>
            </a:r>
            <a:br>
              <a:rPr sz="3467" b="1" kern="0" spc="27">
                <a:solidFill>
                  <a:srgbClr val="FFFFFF"/>
                </a:solidFill>
                <a:latin typeface="Georgia"/>
                <a:sym typeface="Georgia"/>
              </a:rPr>
            </a:br>
            <a:r>
              <a:rPr sz="3467" b="1" kern="0" spc="27">
                <a:solidFill>
                  <a:srgbClr val="FFFFFF"/>
                </a:solidFill>
                <a:latin typeface="Georgia"/>
                <a:sym typeface="Georgia"/>
              </a:rPr>
              <a:t>a model of a system </a:t>
            </a:r>
            <a:br>
              <a:rPr sz="3467" b="1" kern="0" spc="27">
                <a:solidFill>
                  <a:srgbClr val="FFFFFF"/>
                </a:solidFill>
                <a:latin typeface="Georgia"/>
                <a:sym typeface="Georgia"/>
              </a:rPr>
            </a:br>
            <a:r>
              <a:rPr sz="3467" b="1" kern="0" spc="27">
                <a:solidFill>
                  <a:srgbClr val="FFFFFF"/>
                </a:solidFill>
                <a:latin typeface="Georgia"/>
                <a:sym typeface="Georgia"/>
              </a:rPr>
              <a:t>that can transport tomatoes in a way that won't squash them!</a:t>
            </a:r>
          </a:p>
        </p:txBody>
      </p:sp>
      <p:sp>
        <p:nvSpPr>
          <p:cNvPr id="1113" name="Slide Number Placeholder 3"/>
          <p:cNvSpPr txBox="1">
            <a:spLocks noGrp="1"/>
          </p:cNvSpPr>
          <p:nvPr>
            <p:ph type="sldNum" sz="quarter" idx="4294967295"/>
          </p:nvPr>
        </p:nvSpPr>
        <p:spPr>
          <a:xfrm>
            <a:off x="429684" y="6209936"/>
            <a:ext cx="235642" cy="28732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FFFFF"/>
                </a:solidFill>
                <a:latin typeface="Georgia"/>
                <a:ea typeface="Georgia"/>
                <a:cs typeface="Georgia"/>
                <a:sym typeface="Georgia"/>
              </a:defRPr>
            </a:lvl1pPr>
          </a:lstStyle>
          <a:p>
            <a:pPr defTabSz="1219170" hangingPunct="0"/>
            <a:fld id="{86CB4B4D-7CA3-9044-876B-883B54F8677D}" type="slidenum">
              <a:rPr kern="0"/>
              <a:pPr defTabSz="1219170" hangingPunct="0"/>
              <a:t>64</a:t>
            </a:fld>
            <a:endParaRPr kern="0"/>
          </a:p>
        </p:txBody>
      </p:sp>
      <p:sp>
        <p:nvSpPr>
          <p:cNvPr id="1114" name="Title 1"/>
          <p:cNvSpPr txBox="1"/>
          <p:nvPr/>
        </p:nvSpPr>
        <p:spPr>
          <a:xfrm>
            <a:off x="5414638" y="367318"/>
            <a:ext cx="4465047" cy="287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400" b="1">
                <a:solidFill>
                  <a:srgbClr val="FFFFFF"/>
                </a:solidFill>
                <a:latin typeface="Georgia"/>
                <a:ea typeface="Georgia"/>
                <a:cs typeface="Georgia"/>
                <a:sym typeface="Georgia"/>
              </a:defRPr>
            </a:lvl1pPr>
          </a:lstStyle>
          <a:p>
            <a:pPr defTabSz="1219170" hangingPunct="0"/>
            <a:r>
              <a:rPr sz="1867" kern="0"/>
              <a:t>.</a:t>
            </a:r>
          </a:p>
        </p:txBody>
      </p:sp>
      <p:sp>
        <p:nvSpPr>
          <p:cNvPr id="1115" name="TextBox 2"/>
          <p:cNvSpPr/>
          <p:nvPr/>
        </p:nvSpPr>
        <p:spPr>
          <a:xfrm>
            <a:off x="5721600" y="0"/>
            <a:ext cx="6470400" cy="6858000"/>
          </a:xfrm>
          <a:prstGeom prst="rect">
            <a:avLst/>
          </a:prstGeom>
          <a:solidFill>
            <a:srgbClr val="FFA600"/>
          </a:solidFill>
          <a:ln w="12700">
            <a:miter lim="400000"/>
          </a:ln>
        </p:spPr>
        <p:txBody>
          <a:bodyPr lIns="60957" tIns="60957" rIns="60957" bIns="60957"/>
          <a:lstStyle/>
          <a:p>
            <a:pPr defTabSz="1219170" hangingPunct="0">
              <a:defRPr>
                <a:latin typeface="+mj-lt"/>
                <a:ea typeface="+mj-ea"/>
                <a:cs typeface="+mj-cs"/>
                <a:sym typeface="Geller Text Regular"/>
              </a:defRPr>
            </a:pPr>
            <a:endParaRPr sz="2400" kern="0">
              <a:solidFill>
                <a:srgbClr val="3C3C3C"/>
              </a:solidFill>
              <a:latin typeface="Geller Text Regular"/>
              <a:sym typeface="Geller Text Regular"/>
            </a:endParaRPr>
          </a:p>
        </p:txBody>
      </p:sp>
      <p:sp>
        <p:nvSpPr>
          <p:cNvPr id="1116" name="TextBox 3"/>
          <p:cNvSpPr txBox="1"/>
          <p:nvPr/>
        </p:nvSpPr>
        <p:spPr>
          <a:xfrm>
            <a:off x="366395" y="288592"/>
            <a:ext cx="5245512" cy="11077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p>
            <a:pPr defTabSz="1219170" hangingPunct="0">
              <a:defRPr sz="1600">
                <a:latin typeface="Georgia"/>
                <a:ea typeface="Georgia"/>
                <a:cs typeface="Georgia"/>
                <a:sym typeface="Georgia"/>
              </a:defRPr>
            </a:pPr>
            <a:endParaRPr sz="2133" kern="0" dirty="0">
              <a:solidFill>
                <a:srgbClr val="3C3C3C"/>
              </a:solidFill>
              <a:latin typeface="Georgia"/>
              <a:sym typeface="Georgia"/>
            </a:endParaRPr>
          </a:p>
          <a:p>
            <a:pPr defTabSz="1219170" hangingPunct="0">
              <a:defRPr sz="1600" b="1">
                <a:solidFill>
                  <a:srgbClr val="FFA600"/>
                </a:solidFill>
                <a:latin typeface="Georgia"/>
                <a:ea typeface="Georgia"/>
                <a:cs typeface="Georgia"/>
                <a:sym typeface="Georgia"/>
              </a:defRPr>
            </a:pPr>
            <a:endParaRPr sz="2133" b="1" kern="0" dirty="0">
              <a:solidFill>
                <a:srgbClr val="FFA600"/>
              </a:solidFill>
              <a:latin typeface="Georgia"/>
              <a:sym typeface="Georgia"/>
            </a:endParaRPr>
          </a:p>
          <a:p>
            <a:pPr defTabSz="1219170" hangingPunct="0">
              <a:defRPr sz="1600">
                <a:solidFill>
                  <a:srgbClr val="808080"/>
                </a:solidFill>
                <a:latin typeface="Georgia"/>
                <a:ea typeface="Georgia"/>
                <a:cs typeface="Georgia"/>
                <a:sym typeface="Georgia"/>
              </a:defRPr>
            </a:pPr>
            <a:endParaRPr sz="2133" kern="0" dirty="0">
              <a:solidFill>
                <a:srgbClr val="808080"/>
              </a:solidFill>
              <a:latin typeface="Georgia"/>
              <a:sym typeface="Georgia"/>
            </a:endParaRPr>
          </a:p>
        </p:txBody>
      </p:sp>
      <p:sp>
        <p:nvSpPr>
          <p:cNvPr id="1117" name="TextBox 4"/>
          <p:cNvSpPr txBox="1"/>
          <p:nvPr/>
        </p:nvSpPr>
        <p:spPr>
          <a:xfrm>
            <a:off x="6200368" y="3864244"/>
            <a:ext cx="5522721" cy="242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lvl1pPr>
              <a:defRPr sz="2800">
                <a:solidFill>
                  <a:srgbClr val="FFFFFF"/>
                </a:solidFill>
                <a:latin typeface="Geller Headline"/>
                <a:ea typeface="Geller Headline"/>
                <a:cs typeface="Geller Headline"/>
                <a:sym typeface="Geller Headline"/>
              </a:defRPr>
            </a:lvl1pPr>
          </a:lstStyle>
          <a:p>
            <a:pPr defTabSz="1219170" hangingPunct="0"/>
            <a:r>
              <a:rPr sz="3733" kern="0" dirty="0">
                <a:latin typeface="Georgia" panose="02040502050405020303" pitchFamily="18" charset="0"/>
              </a:rPr>
              <a:t>Can you design, make and test a wind turbine that will pick a cup of pennies off the floor?</a:t>
            </a:r>
          </a:p>
        </p:txBody>
      </p:sp>
      <p:sp>
        <p:nvSpPr>
          <p:cNvPr id="1118" name="TextBox 2"/>
          <p:cNvSpPr txBox="1"/>
          <p:nvPr/>
        </p:nvSpPr>
        <p:spPr>
          <a:xfrm>
            <a:off x="680905" y="1172125"/>
            <a:ext cx="4994035" cy="2339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p>
            <a:pPr defTabSz="1219170" hangingPunct="0">
              <a:defRPr>
                <a:latin typeface="+mj-lt"/>
                <a:ea typeface="+mj-ea"/>
                <a:cs typeface="+mj-cs"/>
                <a:sym typeface="Geller Text Regular"/>
              </a:defRPr>
            </a:pPr>
            <a:endParaRPr sz="2400" kern="0" dirty="0">
              <a:solidFill>
                <a:srgbClr val="3C3C3C"/>
              </a:solidFill>
              <a:latin typeface="Geller Text Regular"/>
              <a:sym typeface="Geller Text Regular"/>
            </a:endParaRPr>
          </a:p>
          <a:p>
            <a:pPr defTabSz="1219170" hangingPunct="0">
              <a:defRPr>
                <a:latin typeface="Georgia"/>
                <a:ea typeface="Georgia"/>
                <a:cs typeface="Georgia"/>
                <a:sym typeface="Georgia"/>
              </a:defRPr>
            </a:pPr>
            <a:r>
              <a:rPr sz="2400" kern="0" dirty="0">
                <a:solidFill>
                  <a:srgbClr val="3C3C3C"/>
                </a:solidFill>
                <a:latin typeface="Georgia"/>
                <a:sym typeface="Georgia"/>
              </a:rPr>
              <a:t>You must fix your wind turbine to the desk.</a:t>
            </a:r>
            <a:endParaRPr sz="2400" kern="0" dirty="0">
              <a:solidFill>
                <a:srgbClr val="3C3C3C"/>
              </a:solidFill>
              <a:latin typeface="Geller Text Regular"/>
              <a:ea typeface="+mj-ea"/>
              <a:cs typeface="+mj-cs"/>
              <a:sym typeface="Geller Text Regular"/>
            </a:endParaRPr>
          </a:p>
          <a:p>
            <a:pPr defTabSz="1219170" hangingPunct="0">
              <a:defRPr>
                <a:latin typeface="+mj-lt"/>
                <a:ea typeface="+mj-ea"/>
                <a:cs typeface="+mj-cs"/>
                <a:sym typeface="Geller Text Regular"/>
              </a:defRPr>
            </a:pPr>
            <a:endParaRPr sz="2400" kern="0" dirty="0">
              <a:solidFill>
                <a:srgbClr val="3C3C3C"/>
              </a:solidFill>
              <a:latin typeface="Geller Text Regular"/>
              <a:ea typeface="+mj-ea"/>
              <a:cs typeface="+mj-cs"/>
              <a:sym typeface="Geller Text Regular"/>
            </a:endParaRPr>
          </a:p>
          <a:p>
            <a:pPr defTabSz="1219170" hangingPunct="0">
              <a:defRPr>
                <a:latin typeface="Georgia"/>
                <a:ea typeface="Georgia"/>
                <a:cs typeface="Georgia"/>
                <a:sym typeface="Georgia"/>
              </a:defRPr>
            </a:pPr>
            <a:r>
              <a:rPr sz="2400" kern="0" dirty="0">
                <a:solidFill>
                  <a:srgbClr val="3C3C3C"/>
                </a:solidFill>
                <a:latin typeface="Georgia"/>
                <a:sym typeface="Georgia"/>
              </a:rPr>
              <a:t>When operating your model you must not touch it.</a:t>
            </a:r>
          </a:p>
        </p:txBody>
      </p:sp>
      <p:sp>
        <p:nvSpPr>
          <p:cNvPr id="1119" name="TextBox 3"/>
          <p:cNvSpPr txBox="1"/>
          <p:nvPr/>
        </p:nvSpPr>
        <p:spPr>
          <a:xfrm>
            <a:off x="6172949" y="502784"/>
            <a:ext cx="5440447" cy="3569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lvl1pPr>
              <a:defRPr sz="2800">
                <a:solidFill>
                  <a:srgbClr val="FFFFFF"/>
                </a:solidFill>
                <a:latin typeface="Geller Headline"/>
                <a:ea typeface="Geller Headline"/>
                <a:cs typeface="Geller Headline"/>
                <a:sym typeface="Geller Headline"/>
              </a:defRPr>
            </a:lvl1pPr>
          </a:lstStyle>
          <a:p>
            <a:pPr defTabSz="1219170" hangingPunct="0"/>
            <a:r>
              <a:rPr sz="3733" kern="0" dirty="0">
                <a:latin typeface="Georgia" panose="02040502050405020303" pitchFamily="18" charset="0"/>
              </a:rPr>
              <a:t>Imagine you are engineers working together to find a way to bring electricity to Marco and Abigail and their community.</a:t>
            </a:r>
          </a:p>
        </p:txBody>
      </p:sp>
      <p:sp>
        <p:nvSpPr>
          <p:cNvPr id="1120" name="TextBox 4"/>
          <p:cNvSpPr txBox="1"/>
          <p:nvPr/>
        </p:nvSpPr>
        <p:spPr>
          <a:xfrm>
            <a:off x="303362" y="638252"/>
            <a:ext cx="4525108" cy="6155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defRPr sz="2200" b="1">
                <a:solidFill>
                  <a:srgbClr val="FA8D3C"/>
                </a:solidFill>
                <a:latin typeface="Georgia"/>
                <a:ea typeface="Georgia"/>
                <a:cs typeface="Georgia"/>
                <a:sym typeface="Georgia"/>
              </a:defRPr>
            </a:lvl1pPr>
          </a:lstStyle>
          <a:p>
            <a:pPr defTabSz="1219170" hangingPunct="0"/>
            <a:r>
              <a:rPr sz="3200" kern="0" dirty="0">
                <a:solidFill>
                  <a:srgbClr val="3C3C3C"/>
                </a:solidFill>
              </a:rPr>
              <a:t>A few ground rules</a:t>
            </a:r>
          </a:p>
        </p:txBody>
      </p:sp>
      <p:sp>
        <p:nvSpPr>
          <p:cNvPr id="1121" name="TextBox 5"/>
          <p:cNvSpPr txBox="1"/>
          <p:nvPr/>
        </p:nvSpPr>
        <p:spPr>
          <a:xfrm>
            <a:off x="719296" y="3606526"/>
            <a:ext cx="4694320" cy="1600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p>
            <a:pPr defTabSz="1219170" hangingPunct="0">
              <a:defRPr>
                <a:latin typeface="Georgia"/>
                <a:ea typeface="Georgia"/>
                <a:cs typeface="Georgia"/>
                <a:sym typeface="Georgia"/>
              </a:defRPr>
            </a:pPr>
            <a:r>
              <a:rPr sz="2400" kern="0" dirty="0">
                <a:solidFill>
                  <a:srgbClr val="3C3C3C"/>
                </a:solidFill>
                <a:latin typeface="Georgia"/>
                <a:sym typeface="Georgia"/>
              </a:rPr>
              <a:t>Other than that</a:t>
            </a:r>
            <a:r>
              <a:rPr lang="en-US" sz="2400" kern="0" dirty="0">
                <a:solidFill>
                  <a:srgbClr val="3C3C3C"/>
                </a:solidFill>
                <a:latin typeface="Georgia"/>
                <a:sym typeface="Georgia"/>
              </a:rPr>
              <a:t>,</a:t>
            </a:r>
            <a:r>
              <a:rPr sz="2400" kern="0" dirty="0">
                <a:solidFill>
                  <a:srgbClr val="3C3C3C"/>
                </a:solidFill>
                <a:latin typeface="Georgia"/>
                <a:sym typeface="Georgia"/>
              </a:rPr>
              <a:t> anything goes</a:t>
            </a:r>
            <a:r>
              <a:rPr lang="en-US" sz="2400" kern="0" dirty="0">
                <a:solidFill>
                  <a:srgbClr val="3C3C3C"/>
                </a:solidFill>
                <a:latin typeface="Georgia"/>
                <a:sym typeface="Georgia"/>
              </a:rPr>
              <a:t>.</a:t>
            </a:r>
            <a:r>
              <a:rPr sz="2400" kern="0" dirty="0">
                <a:solidFill>
                  <a:srgbClr val="3C3C3C"/>
                </a:solidFill>
                <a:latin typeface="Georgia"/>
                <a:sym typeface="Georgia"/>
              </a:rPr>
              <a:t>  Do your research to help you make the best design.</a:t>
            </a:r>
            <a:endParaRPr sz="2400" kern="0" dirty="0">
              <a:solidFill>
                <a:srgbClr val="3C3C3C"/>
              </a:solidFill>
              <a:latin typeface="Georgia"/>
              <a:sym typeface="Geller Text Regular"/>
            </a:endParaRPr>
          </a:p>
          <a:p>
            <a:pPr defTabSz="1219170" hangingPunct="0">
              <a:defRPr b="1">
                <a:latin typeface="Georgia"/>
                <a:ea typeface="Georgia"/>
                <a:cs typeface="Georgia"/>
                <a:sym typeface="Georgia"/>
              </a:defRPr>
            </a:pPr>
            <a:r>
              <a:rPr sz="2400" b="1" kern="0" dirty="0">
                <a:solidFill>
                  <a:srgbClr val="3C3C3C"/>
                </a:solidFill>
                <a:latin typeface="Georgia"/>
                <a:sym typeface="Georgia"/>
              </a:rPr>
              <a:t>Good luck</a:t>
            </a:r>
            <a:r>
              <a:rPr lang="en-US" sz="2400" b="1" kern="0" dirty="0">
                <a:solidFill>
                  <a:srgbClr val="3C3C3C"/>
                </a:solidFill>
                <a:latin typeface="Georgia"/>
                <a:sym typeface="Georgia"/>
              </a:rPr>
              <a:t>!</a:t>
            </a:r>
            <a:r>
              <a:rPr sz="2400" b="1" kern="0" dirty="0">
                <a:solidFill>
                  <a:srgbClr val="3C3C3C"/>
                </a:solidFill>
                <a:latin typeface="Georgia"/>
                <a:sym typeface="Georgia"/>
              </a:rPr>
              <a:t> </a:t>
            </a:r>
          </a:p>
        </p:txBody>
      </p:sp>
      <p:pic>
        <p:nvPicPr>
          <p:cNvPr id="1122" name="Image" descr="Image"/>
          <p:cNvPicPr>
            <a:picLocks noChangeAspect="1"/>
          </p:cNvPicPr>
          <p:nvPr/>
        </p:nvPicPr>
        <p:blipFill>
          <a:blip r:embed="rId3"/>
          <a:stretch>
            <a:fillRect/>
          </a:stretch>
        </p:blipFill>
        <p:spPr>
          <a:xfrm>
            <a:off x="-210429" y="5350467"/>
            <a:ext cx="1482692" cy="1757239"/>
          </a:xfrm>
          <a:prstGeom prst="rect">
            <a:avLst/>
          </a:prstGeom>
          <a:ln w="12700">
            <a:miter lim="400000"/>
          </a:ln>
        </p:spPr>
      </p:pic>
      <p:sp>
        <p:nvSpPr>
          <p:cNvPr id="1123" name="TextBox 2"/>
          <p:cNvSpPr txBox="1"/>
          <p:nvPr/>
        </p:nvSpPr>
        <p:spPr>
          <a:xfrm>
            <a:off x="22630" y="6352756"/>
            <a:ext cx="443565" cy="533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defRPr sz="2000">
                <a:latin typeface="Georgia"/>
                <a:ea typeface="Georgia"/>
                <a:cs typeface="Georgia"/>
                <a:sym typeface="Georgia"/>
              </a:defRPr>
            </a:lvl1pPr>
          </a:lstStyle>
          <a:p>
            <a:pPr defTabSz="1219170" hangingPunct="0"/>
            <a:r>
              <a:rPr sz="2667" kern="0">
                <a:solidFill>
                  <a:srgbClr val="3C3C3C"/>
                </a:solidFill>
              </a:rPr>
              <a:t>11</a:t>
            </a:r>
          </a:p>
        </p:txBody>
      </p:sp>
      <p:pic>
        <p:nvPicPr>
          <p:cNvPr id="1124" name="Image" descr="Image"/>
          <p:cNvPicPr>
            <a:picLocks noChangeAspect="1"/>
          </p:cNvPicPr>
          <p:nvPr/>
        </p:nvPicPr>
        <p:blipFill>
          <a:blip r:embed="rId3"/>
          <a:stretch>
            <a:fillRect/>
          </a:stretch>
        </p:blipFill>
        <p:spPr>
          <a:xfrm>
            <a:off x="174183" y="1688118"/>
            <a:ext cx="460063" cy="545252"/>
          </a:xfrm>
          <a:prstGeom prst="rect">
            <a:avLst/>
          </a:prstGeom>
          <a:ln w="12700">
            <a:miter lim="400000"/>
          </a:ln>
        </p:spPr>
      </p:pic>
      <p:pic>
        <p:nvPicPr>
          <p:cNvPr id="1125" name="Image" descr="Image"/>
          <p:cNvPicPr>
            <a:picLocks noChangeAspect="1"/>
          </p:cNvPicPr>
          <p:nvPr/>
        </p:nvPicPr>
        <p:blipFill>
          <a:blip r:embed="rId3"/>
          <a:stretch>
            <a:fillRect/>
          </a:stretch>
        </p:blipFill>
        <p:spPr>
          <a:xfrm>
            <a:off x="174183" y="2737983"/>
            <a:ext cx="460063" cy="545252"/>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 name="Rectangle 8"/>
          <p:cNvSpPr/>
          <p:nvPr/>
        </p:nvSpPr>
        <p:spPr>
          <a:xfrm>
            <a:off x="-1" y="0"/>
            <a:ext cx="12329767" cy="6858000"/>
          </a:xfrm>
          <a:prstGeom prst="rect">
            <a:avLst/>
          </a:prstGeom>
          <a:solidFill>
            <a:srgbClr val="FFA600"/>
          </a:solidFill>
          <a:ln w="12700">
            <a:miter lim="400000"/>
          </a:ln>
        </p:spPr>
        <p:txBody>
          <a:bodyPr lIns="60957" tIns="60957" rIns="60957" bIns="60957" anchor="ctr"/>
          <a:lstStyle/>
          <a:p>
            <a:pPr algn="ctr" defTabSz="1219170" hangingPunct="0">
              <a:defRPr>
                <a:solidFill>
                  <a:srgbClr val="FFFFFF"/>
                </a:solidFill>
                <a:latin typeface="+mj-lt"/>
                <a:ea typeface="+mj-ea"/>
                <a:cs typeface="+mj-cs"/>
                <a:sym typeface="Geller Text Regular"/>
              </a:defRPr>
            </a:pPr>
            <a:endParaRPr sz="2400" kern="0">
              <a:solidFill>
                <a:srgbClr val="FFFFFF"/>
              </a:solidFill>
              <a:latin typeface="Geller Text Regular"/>
              <a:sym typeface="Geller Text Regular"/>
            </a:endParaRPr>
          </a:p>
        </p:txBody>
      </p:sp>
      <p:sp>
        <p:nvSpPr>
          <p:cNvPr id="1130" name="Title 6"/>
          <p:cNvSpPr txBox="1">
            <a:spLocks noGrp="1"/>
          </p:cNvSpPr>
          <p:nvPr>
            <p:ph type="title"/>
          </p:nvPr>
        </p:nvSpPr>
        <p:spPr>
          <a:xfrm>
            <a:off x="2005835" y="1654301"/>
            <a:ext cx="8318093" cy="3088585"/>
          </a:xfrm>
          <a:prstGeom prst="rect">
            <a:avLst/>
          </a:prstGeom>
        </p:spPr>
        <p:txBody>
          <a:bodyPr>
            <a:noAutofit/>
          </a:bodyPr>
          <a:lstStyle/>
          <a:p>
            <a:pPr algn="ctr" defTabSz="976553">
              <a:defRPr sz="2492">
                <a:solidFill>
                  <a:srgbClr val="FFFFFF"/>
                </a:solidFill>
                <a:latin typeface="Geller Text Bold"/>
                <a:ea typeface="Geller Text Bold"/>
                <a:cs typeface="Geller Text Bold"/>
                <a:sym typeface="Geller Text Bold"/>
              </a:defRPr>
            </a:pPr>
            <a:r>
              <a:rPr sz="3733" b="1" dirty="0">
                <a:latin typeface="Georgia" panose="02040502050405020303" pitchFamily="18" charset="0"/>
              </a:rPr>
              <a:t>At the end of your challenge you will have 3 minutes to present or ‘pitch’ your work on the Wind power challenge. </a:t>
            </a:r>
            <a:br>
              <a:rPr sz="3733" b="1" dirty="0">
                <a:latin typeface="Georgia" panose="02040502050405020303" pitchFamily="18" charset="0"/>
              </a:rPr>
            </a:br>
            <a:br>
              <a:rPr sz="3733" b="1" dirty="0">
                <a:latin typeface="Georgia" panose="02040502050405020303" pitchFamily="18" charset="0"/>
              </a:rPr>
            </a:br>
            <a:r>
              <a:rPr sz="3733" b="1" dirty="0">
                <a:latin typeface="Georgia" panose="02040502050405020303" pitchFamily="18" charset="0"/>
              </a:rPr>
              <a:t>Remember to leave time to work out how you are going to do this.  </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7" name="Image" descr="Image"/>
          <p:cNvPicPr>
            <a:picLocks noChangeAspect="1"/>
          </p:cNvPicPr>
          <p:nvPr/>
        </p:nvPicPr>
        <p:blipFill>
          <a:blip r:embed="rId3"/>
          <a:stretch>
            <a:fillRect/>
          </a:stretch>
        </p:blipFill>
        <p:spPr>
          <a:xfrm>
            <a:off x="-210429" y="5350467"/>
            <a:ext cx="1482692" cy="1757239"/>
          </a:xfrm>
          <a:prstGeom prst="rect">
            <a:avLst/>
          </a:prstGeom>
          <a:ln w="12700">
            <a:miter lim="400000"/>
          </a:ln>
        </p:spPr>
      </p:pic>
      <p:sp>
        <p:nvSpPr>
          <p:cNvPr id="1132" name="Title 1"/>
          <p:cNvSpPr txBox="1">
            <a:spLocks noGrp="1"/>
          </p:cNvSpPr>
          <p:nvPr>
            <p:ph type="title"/>
          </p:nvPr>
        </p:nvSpPr>
        <p:spPr>
          <a:xfrm>
            <a:off x="429682" y="367322"/>
            <a:ext cx="3697821" cy="331301"/>
          </a:xfrm>
          <a:prstGeom prst="rect">
            <a:avLst/>
          </a:prstGeom>
        </p:spPr>
        <p:txBody>
          <a:bodyPr>
            <a:normAutofit fontScale="90000"/>
          </a:bodyPr>
          <a:lstStyle/>
          <a:p>
            <a:pPr defTabSz="195066">
              <a:defRPr sz="840" b="1">
                <a:solidFill>
                  <a:srgbClr val="FFA600"/>
                </a:solidFill>
                <a:latin typeface="Georgia"/>
                <a:ea typeface="Georgia"/>
                <a:cs typeface="Georgia"/>
                <a:sym typeface="Georgia"/>
              </a:defRPr>
            </a:pPr>
            <a:r>
              <a:rPr sz="3600" dirty="0">
                <a:solidFill>
                  <a:schemeClr val="tx1"/>
                </a:solidFill>
              </a:rPr>
              <a:t>Feedback</a:t>
            </a:r>
            <a:br>
              <a:rPr dirty="0"/>
            </a:br>
            <a:br>
              <a:rPr dirty="0"/>
            </a:br>
            <a:r>
              <a:rPr sz="427" dirty="0"/>
              <a:t> </a:t>
            </a:r>
          </a:p>
        </p:txBody>
      </p:sp>
      <p:sp>
        <p:nvSpPr>
          <p:cNvPr id="1133" name="Rectangle 6"/>
          <p:cNvSpPr/>
          <p:nvPr/>
        </p:nvSpPr>
        <p:spPr>
          <a:xfrm>
            <a:off x="6497670" y="0"/>
            <a:ext cx="5761533" cy="6858000"/>
          </a:xfrm>
          <a:prstGeom prst="rect">
            <a:avLst/>
          </a:prstGeom>
          <a:solidFill>
            <a:srgbClr val="FFA600"/>
          </a:solidFill>
          <a:ln w="12700">
            <a:miter lim="400000"/>
          </a:ln>
        </p:spPr>
        <p:txBody>
          <a:bodyPr lIns="60957" tIns="60957" rIns="60957" bIns="60957" anchor="ctr"/>
          <a:lstStyle/>
          <a:p>
            <a:pPr algn="ctr" defTabSz="1219170" hangingPunct="0">
              <a:defRPr>
                <a:solidFill>
                  <a:srgbClr val="FFFFFF"/>
                </a:solidFill>
                <a:latin typeface="+mj-lt"/>
                <a:ea typeface="+mj-ea"/>
                <a:cs typeface="+mj-cs"/>
                <a:sym typeface="Geller Text Regular"/>
              </a:defRPr>
            </a:pPr>
            <a:endParaRPr sz="2400" kern="0">
              <a:solidFill>
                <a:srgbClr val="FFFFFF"/>
              </a:solidFill>
              <a:latin typeface="Geller Text Regular"/>
              <a:sym typeface="Geller Text Regular"/>
            </a:endParaRPr>
          </a:p>
        </p:txBody>
      </p:sp>
      <p:pic>
        <p:nvPicPr>
          <p:cNvPr id="1134" name="Content Placeholder 7" descr="Content Placeholder 7"/>
          <p:cNvPicPr>
            <a:picLocks noChangeAspect="1"/>
          </p:cNvPicPr>
          <p:nvPr/>
        </p:nvPicPr>
        <p:blipFill>
          <a:blip r:embed="rId4"/>
          <a:srcRect l="45186" b="4880"/>
          <a:stretch>
            <a:fillRect/>
          </a:stretch>
        </p:blipFill>
        <p:spPr>
          <a:xfrm>
            <a:off x="6979198" y="448929"/>
            <a:ext cx="4809604" cy="5992675"/>
          </a:xfrm>
          <a:prstGeom prst="rect">
            <a:avLst/>
          </a:prstGeom>
          <a:ln w="12700">
            <a:miter lim="400000"/>
          </a:ln>
        </p:spPr>
      </p:pic>
      <p:sp>
        <p:nvSpPr>
          <p:cNvPr id="1135" name="TextBox 8"/>
          <p:cNvSpPr txBox="1"/>
          <p:nvPr/>
        </p:nvSpPr>
        <p:spPr>
          <a:xfrm>
            <a:off x="261967" y="119425"/>
            <a:ext cx="5584652" cy="420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rIns="60959">
            <a:spAutoFit/>
          </a:bodyPr>
          <a:lstStyle>
            <a:lvl1pPr>
              <a:defRPr sz="1600">
                <a:latin typeface="+mj-lt"/>
                <a:ea typeface="+mj-ea"/>
                <a:cs typeface="+mj-cs"/>
                <a:sym typeface="Geller Text Regular"/>
              </a:defRPr>
            </a:lvl1pPr>
          </a:lstStyle>
          <a:p>
            <a:pPr defTabSz="1219170" hangingPunct="0"/>
            <a:r>
              <a:rPr sz="2133" kern="0">
                <a:solidFill>
                  <a:srgbClr val="3C3C3C"/>
                </a:solidFill>
                <a:latin typeface="Geller Text Regular"/>
              </a:rPr>
              <a:t> </a:t>
            </a:r>
          </a:p>
        </p:txBody>
      </p:sp>
      <p:sp>
        <p:nvSpPr>
          <p:cNvPr id="1136" name="TextBox 10"/>
          <p:cNvSpPr txBox="1"/>
          <p:nvPr/>
        </p:nvSpPr>
        <p:spPr>
          <a:xfrm>
            <a:off x="464819" y="1049583"/>
            <a:ext cx="5595992" cy="6617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p>
            <a:pPr defTabSz="1219170" hangingPunct="0">
              <a:defRPr b="1">
                <a:latin typeface="Georgia"/>
                <a:ea typeface="Georgia"/>
                <a:cs typeface="Georgia"/>
                <a:sym typeface="Georgia"/>
              </a:defRPr>
            </a:pPr>
            <a:r>
              <a:rPr sz="2400" b="1" kern="0" dirty="0">
                <a:solidFill>
                  <a:srgbClr val="3C3C3C"/>
                </a:solidFill>
                <a:latin typeface="Georgia"/>
                <a:sym typeface="Georgia"/>
              </a:rPr>
              <a:t>Teamwork </a:t>
            </a:r>
            <a:br>
              <a:rPr sz="2400" b="1" kern="0" dirty="0">
                <a:solidFill>
                  <a:srgbClr val="3C3C3C"/>
                </a:solidFill>
                <a:latin typeface="Georgia"/>
                <a:sym typeface="Georgia"/>
              </a:rPr>
            </a:br>
            <a:r>
              <a:rPr sz="2400" kern="0" dirty="0">
                <a:solidFill>
                  <a:srgbClr val="3C3C3C"/>
                </a:solidFill>
                <a:latin typeface="Georgia"/>
                <a:sym typeface="Georgia"/>
              </a:rPr>
              <a:t>How well did you work together?</a:t>
            </a:r>
            <a:endParaRPr sz="2400" kern="0" dirty="0">
              <a:solidFill>
                <a:srgbClr val="3C3C3C"/>
              </a:solidFill>
              <a:latin typeface="Geller Text Bold"/>
              <a:ea typeface="Geller Text Bold"/>
              <a:cs typeface="Geller Text Bold"/>
              <a:sym typeface="Geller Text Bold"/>
            </a:endParaRPr>
          </a:p>
          <a:p>
            <a:pPr defTabSz="1219170" hangingPunct="0">
              <a:defRPr>
                <a:latin typeface="Georgia"/>
                <a:ea typeface="Georgia"/>
                <a:cs typeface="Georgia"/>
                <a:sym typeface="Georgia"/>
              </a:defRPr>
            </a:pPr>
            <a:endParaRPr sz="1600" kern="0" dirty="0">
              <a:solidFill>
                <a:srgbClr val="3C3C3C"/>
              </a:solidFill>
              <a:latin typeface="Geller Text Bold"/>
              <a:ea typeface="Geller Text Bold"/>
              <a:cs typeface="Geller Text Bold"/>
              <a:sym typeface="Geller Text Bold"/>
            </a:endParaRPr>
          </a:p>
          <a:p>
            <a:pPr defTabSz="1219170" hangingPunct="0">
              <a:defRPr b="1">
                <a:latin typeface="Georgia"/>
                <a:ea typeface="Georgia"/>
                <a:cs typeface="Georgia"/>
                <a:sym typeface="Georgia"/>
              </a:defRPr>
            </a:pPr>
            <a:r>
              <a:rPr sz="2400" b="1" kern="0" dirty="0">
                <a:solidFill>
                  <a:srgbClr val="3C3C3C"/>
                </a:solidFill>
                <a:latin typeface="Georgia"/>
                <a:sym typeface="Georgia"/>
              </a:rPr>
              <a:t>Research</a:t>
            </a:r>
            <a:r>
              <a:rPr sz="2400" kern="0" dirty="0">
                <a:solidFill>
                  <a:srgbClr val="3C3C3C"/>
                </a:solidFill>
                <a:latin typeface="Georgia"/>
                <a:sym typeface="Georgia"/>
              </a:rPr>
              <a:t> </a:t>
            </a:r>
            <a:br>
              <a:rPr sz="2400" kern="0" dirty="0">
                <a:solidFill>
                  <a:srgbClr val="3C3C3C"/>
                </a:solidFill>
                <a:latin typeface="Georgia"/>
                <a:sym typeface="Georgia"/>
              </a:rPr>
            </a:br>
            <a:r>
              <a:rPr sz="2400" kern="0" dirty="0">
                <a:solidFill>
                  <a:srgbClr val="3C3C3C"/>
                </a:solidFill>
                <a:latin typeface="Georgia"/>
                <a:sym typeface="Georgia"/>
              </a:rPr>
              <a:t>What did you find out?</a:t>
            </a:r>
            <a:br>
              <a:rPr sz="2400" kern="0" dirty="0">
                <a:solidFill>
                  <a:srgbClr val="3C3C3C"/>
                </a:solidFill>
                <a:latin typeface="Georgia"/>
                <a:sym typeface="Georgia"/>
              </a:rPr>
            </a:br>
            <a:br>
              <a:rPr sz="2400" kern="0" dirty="0">
                <a:solidFill>
                  <a:srgbClr val="3C3C3C"/>
                </a:solidFill>
                <a:latin typeface="Georgia"/>
                <a:sym typeface="Georgia"/>
              </a:rPr>
            </a:br>
            <a:r>
              <a:rPr sz="2400" b="1" kern="0" dirty="0">
                <a:solidFill>
                  <a:srgbClr val="3C3C3C"/>
                </a:solidFill>
                <a:latin typeface="Georgia"/>
                <a:sym typeface="Georgia"/>
              </a:rPr>
              <a:t>Developing ideas </a:t>
            </a:r>
            <a:br>
              <a:rPr sz="2400" b="1" kern="0" dirty="0">
                <a:solidFill>
                  <a:srgbClr val="3C3C3C"/>
                </a:solidFill>
                <a:latin typeface="Georgia"/>
                <a:sym typeface="Georgia"/>
              </a:rPr>
            </a:br>
            <a:r>
              <a:rPr sz="2400" kern="0" dirty="0">
                <a:solidFill>
                  <a:srgbClr val="3C3C3C"/>
                </a:solidFill>
                <a:latin typeface="Georgia"/>
                <a:sym typeface="Georgia"/>
              </a:rPr>
              <a:t>What ideas  did you try out and how did you change your design as a result?</a:t>
            </a:r>
            <a:br>
              <a:rPr sz="2400" kern="0" dirty="0">
                <a:solidFill>
                  <a:srgbClr val="3C3C3C"/>
                </a:solidFill>
                <a:latin typeface="Georgia"/>
                <a:sym typeface="Georgia"/>
              </a:rPr>
            </a:br>
            <a:br>
              <a:rPr sz="2400" kern="0" dirty="0">
                <a:solidFill>
                  <a:srgbClr val="3C3C3C"/>
                </a:solidFill>
                <a:latin typeface="Georgia"/>
                <a:sym typeface="Georgia"/>
              </a:rPr>
            </a:br>
            <a:r>
              <a:rPr sz="2400" b="1" kern="0" dirty="0">
                <a:solidFill>
                  <a:srgbClr val="3C3C3C"/>
                </a:solidFill>
                <a:latin typeface="Georgia"/>
                <a:sym typeface="Georgia"/>
              </a:rPr>
              <a:t>Final design </a:t>
            </a:r>
            <a:br>
              <a:rPr sz="2400" b="1" kern="0" dirty="0">
                <a:solidFill>
                  <a:srgbClr val="3C3C3C"/>
                </a:solidFill>
                <a:latin typeface="Georgia"/>
                <a:sym typeface="Georgia"/>
              </a:rPr>
            </a:br>
            <a:r>
              <a:rPr sz="2400" kern="0" dirty="0">
                <a:solidFill>
                  <a:srgbClr val="3C3C3C"/>
                </a:solidFill>
                <a:latin typeface="Georgia"/>
                <a:sym typeface="Georgia"/>
              </a:rPr>
              <a:t>How successful was it? How would you </a:t>
            </a:r>
            <a:r>
              <a:rPr lang="en-US" sz="2400" kern="0" dirty="0">
                <a:solidFill>
                  <a:srgbClr val="3C3C3C"/>
                </a:solidFill>
                <a:latin typeface="Georgia"/>
                <a:sym typeface="Georgia"/>
              </a:rPr>
              <a:t>  </a:t>
            </a:r>
            <a:r>
              <a:rPr sz="2400" kern="0" dirty="0">
                <a:solidFill>
                  <a:srgbClr val="3C3C3C"/>
                </a:solidFill>
                <a:latin typeface="Georgia"/>
                <a:sym typeface="Georgia"/>
              </a:rPr>
              <a:t> </a:t>
            </a:r>
            <a:r>
              <a:rPr lang="en-US" sz="2400" kern="0" dirty="0">
                <a:solidFill>
                  <a:srgbClr val="3C3C3C"/>
                </a:solidFill>
                <a:latin typeface="Georgia"/>
                <a:sym typeface="Georgia"/>
              </a:rPr>
              <a:t>improve </a:t>
            </a:r>
            <a:r>
              <a:rPr sz="2400" kern="0" dirty="0">
                <a:solidFill>
                  <a:srgbClr val="3C3C3C"/>
                </a:solidFill>
                <a:latin typeface="Georgia"/>
                <a:sym typeface="Georgia"/>
              </a:rPr>
              <a:t>it if you had more time? </a:t>
            </a:r>
            <a:endParaRPr sz="2400" kern="0" dirty="0">
              <a:solidFill>
                <a:srgbClr val="3C3C3C"/>
              </a:solidFill>
              <a:latin typeface="Geller Text Bold"/>
              <a:ea typeface="Geller Text Bold"/>
              <a:cs typeface="Geller Text Bold"/>
              <a:sym typeface="Geller Text Bold"/>
            </a:endParaRPr>
          </a:p>
          <a:p>
            <a:pPr defTabSz="1219170" hangingPunct="0">
              <a:defRPr>
                <a:latin typeface="Georgia"/>
                <a:ea typeface="Georgia"/>
                <a:cs typeface="Georgia"/>
                <a:sym typeface="Georgia"/>
              </a:defRPr>
            </a:pPr>
            <a:endParaRPr sz="2400" kern="0" dirty="0">
              <a:solidFill>
                <a:srgbClr val="3C3C3C"/>
              </a:solidFill>
              <a:latin typeface="Geller Text Bold"/>
              <a:ea typeface="Geller Text Bold"/>
              <a:cs typeface="Geller Text Bold"/>
              <a:sym typeface="Geller Text Bold"/>
            </a:endParaRPr>
          </a:p>
          <a:p>
            <a:pPr defTabSz="1219170" hangingPunct="0">
              <a:defRPr>
                <a:latin typeface="Georgia"/>
                <a:ea typeface="Georgia"/>
                <a:cs typeface="Georgia"/>
                <a:sym typeface="Georgia"/>
              </a:defRPr>
            </a:pPr>
            <a:endParaRPr sz="2400" kern="0" dirty="0">
              <a:solidFill>
                <a:srgbClr val="3C3C3C"/>
              </a:solidFill>
              <a:latin typeface="Geller Text Bold"/>
              <a:ea typeface="Geller Text Bold"/>
              <a:cs typeface="Geller Text Bold"/>
              <a:sym typeface="Geller Text Bold"/>
            </a:endParaRPr>
          </a:p>
          <a:p>
            <a:pPr defTabSz="1219170" hangingPunct="0">
              <a:defRPr>
                <a:latin typeface="Georgia"/>
                <a:ea typeface="Georgia"/>
                <a:cs typeface="Georgia"/>
                <a:sym typeface="Georgia"/>
              </a:defRPr>
            </a:pPr>
            <a:endParaRPr sz="2400" kern="0" dirty="0">
              <a:solidFill>
                <a:srgbClr val="3C3C3C"/>
              </a:solidFill>
              <a:latin typeface="Geller Text Bold"/>
              <a:ea typeface="Geller Text Bold"/>
              <a:cs typeface="Geller Text Bold"/>
              <a:sym typeface="Geller Text Bold"/>
            </a:endParaRPr>
          </a:p>
        </p:txBody>
      </p:sp>
      <p:sp>
        <p:nvSpPr>
          <p:cNvPr id="1138" name="TextBox 2"/>
          <p:cNvSpPr txBox="1"/>
          <p:nvPr/>
        </p:nvSpPr>
        <p:spPr>
          <a:xfrm>
            <a:off x="22629" y="6369689"/>
            <a:ext cx="481968" cy="533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defRPr sz="2000">
                <a:latin typeface="Georgia"/>
                <a:ea typeface="Georgia"/>
                <a:cs typeface="Georgia"/>
                <a:sym typeface="Georgia"/>
              </a:defRPr>
            </a:lvl1pPr>
          </a:lstStyle>
          <a:p>
            <a:pPr defTabSz="1219170" hangingPunct="0"/>
            <a:r>
              <a:rPr sz="2667" kern="0">
                <a:solidFill>
                  <a:srgbClr val="3C3C3C"/>
                </a:solidFill>
              </a:rPr>
              <a:t>13</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 name="Slide Number Placeholder 3"/>
          <p:cNvSpPr txBox="1">
            <a:spLocks noGrp="1"/>
          </p:cNvSpPr>
          <p:nvPr>
            <p:ph type="sldNum" sz="quarter" idx="4294967295"/>
          </p:nvPr>
        </p:nvSpPr>
        <p:spPr>
          <a:xfrm>
            <a:off x="429684" y="6209938"/>
            <a:ext cx="229230" cy="28732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FFFFFF"/>
                </a:solidFill>
                <a:latin typeface="Georgia"/>
                <a:ea typeface="Georgia"/>
                <a:cs typeface="Georgia"/>
                <a:sym typeface="Georgia"/>
              </a:defRPr>
            </a:lvl1pPr>
          </a:lstStyle>
          <a:p>
            <a:pPr defTabSz="1219170" hangingPunct="0"/>
            <a:fld id="{86CB4B4D-7CA3-9044-876B-883B54F8677D}" type="slidenum">
              <a:rPr kern="0"/>
              <a:pPr defTabSz="1219170" hangingPunct="0"/>
              <a:t>67</a:t>
            </a:fld>
            <a:endParaRPr kern="0"/>
          </a:p>
        </p:txBody>
      </p:sp>
      <p:sp>
        <p:nvSpPr>
          <p:cNvPr id="1149" name="Title 6"/>
          <p:cNvSpPr txBox="1">
            <a:spLocks noGrp="1"/>
          </p:cNvSpPr>
          <p:nvPr>
            <p:ph type="title"/>
          </p:nvPr>
        </p:nvSpPr>
        <p:spPr>
          <a:xfrm>
            <a:off x="263525" y="210417"/>
            <a:ext cx="6253000" cy="4529639"/>
          </a:xfrm>
          <a:prstGeom prst="rect">
            <a:avLst/>
          </a:prstGeom>
        </p:spPr>
        <p:txBody>
          <a:bodyPr>
            <a:normAutofit fontScale="90000"/>
          </a:bodyPr>
          <a:lstStyle/>
          <a:p>
            <a:pPr defTabSz="810748">
              <a:defRPr sz="1260" b="1">
                <a:latin typeface="Georgia"/>
                <a:ea typeface="Georgia"/>
                <a:cs typeface="Georgia"/>
                <a:sym typeface="Georgia"/>
              </a:defRPr>
            </a:pPr>
            <a:r>
              <a:rPr sz="2667" dirty="0">
                <a:latin typeface="Georgia"/>
                <a:ea typeface="Georgia"/>
                <a:cs typeface="Georgia"/>
                <a:sym typeface="Helvetica"/>
              </a:rPr>
              <a:t>You will be pleased to know that Abigail and Marco’s lives have been much improved as a result of Practical Action working with their community to build lots of wind turbines.  They now have electricity in their school. </a:t>
            </a:r>
            <a:br>
              <a:rPr sz="2667" dirty="0">
                <a:latin typeface="Georgia"/>
                <a:ea typeface="Georgia"/>
                <a:cs typeface="Georgia"/>
                <a:sym typeface="Helvetica"/>
              </a:rPr>
            </a:br>
            <a:br>
              <a:rPr dirty="0"/>
            </a:br>
            <a:r>
              <a:rPr sz="2133" dirty="0"/>
              <a:t>Their teacher said:</a:t>
            </a:r>
            <a:br>
              <a:rPr dirty="0"/>
            </a:br>
            <a:r>
              <a:rPr lang="en-US" sz="2667" dirty="0">
                <a:solidFill>
                  <a:srgbClr val="FFC000"/>
                </a:solidFill>
              </a:rPr>
              <a:t>‘Our </a:t>
            </a:r>
            <a:r>
              <a:rPr sz="2667" dirty="0">
                <a:solidFill>
                  <a:srgbClr val="FFA600"/>
                </a:solidFill>
              </a:rPr>
              <a:t>school now has electricity, hot water even tiled bathrooms!  The children’s lives have improved, now they have facilities as good as or even better than in the </a:t>
            </a:r>
            <a:r>
              <a:rPr sz="2667" dirty="0">
                <a:solidFill>
                  <a:srgbClr val="FFC000"/>
                </a:solidFill>
              </a:rPr>
              <a:t>city!’</a:t>
            </a:r>
            <a:br>
              <a:rPr dirty="0">
                <a:solidFill>
                  <a:srgbClr val="FFA600"/>
                </a:solidFill>
              </a:rPr>
            </a:br>
            <a:br>
              <a:rPr dirty="0">
                <a:solidFill>
                  <a:srgbClr val="FFA600"/>
                </a:solidFill>
              </a:rPr>
            </a:br>
            <a:br>
              <a:rPr dirty="0">
                <a:solidFill>
                  <a:srgbClr val="FFA600"/>
                </a:solidFill>
              </a:rPr>
            </a:br>
            <a:br>
              <a:rPr dirty="0">
                <a:solidFill>
                  <a:srgbClr val="FFA600"/>
                </a:solidFill>
              </a:rPr>
            </a:br>
            <a:endParaRPr dirty="0">
              <a:solidFill>
                <a:srgbClr val="FFA600"/>
              </a:solidFill>
            </a:endParaRPr>
          </a:p>
        </p:txBody>
      </p:sp>
      <p:pic>
        <p:nvPicPr>
          <p:cNvPr id="1150" name="Picture 17" descr="Picture 17"/>
          <p:cNvPicPr>
            <a:picLocks noChangeAspect="1"/>
          </p:cNvPicPr>
          <p:nvPr/>
        </p:nvPicPr>
        <p:blipFill>
          <a:blip r:embed="rId3"/>
          <a:srcRect t="18441"/>
          <a:stretch>
            <a:fillRect/>
          </a:stretch>
        </p:blipFill>
        <p:spPr>
          <a:xfrm>
            <a:off x="7073153" y="3544616"/>
            <a:ext cx="4745241" cy="2865432"/>
          </a:xfrm>
          <a:prstGeom prst="rect">
            <a:avLst/>
          </a:prstGeom>
          <a:ln w="12700">
            <a:miter lim="400000"/>
          </a:ln>
        </p:spPr>
      </p:pic>
      <p:grpSp>
        <p:nvGrpSpPr>
          <p:cNvPr id="1153" name="Picture Placeholder 5"/>
          <p:cNvGrpSpPr/>
          <p:nvPr/>
        </p:nvGrpSpPr>
        <p:grpSpPr>
          <a:xfrm>
            <a:off x="7073151" y="420971"/>
            <a:ext cx="4745244" cy="2824120"/>
            <a:chOff x="0" y="0"/>
            <a:chExt cx="3558931" cy="2118089"/>
          </a:xfrm>
        </p:grpSpPr>
        <p:sp>
          <p:nvSpPr>
            <p:cNvPr id="1151" name="Rectangle"/>
            <p:cNvSpPr/>
            <p:nvPr/>
          </p:nvSpPr>
          <p:spPr>
            <a:xfrm>
              <a:off x="-1" y="0"/>
              <a:ext cx="3558933" cy="2118089"/>
            </a:xfrm>
            <a:prstGeom prst="rect">
              <a:avLst/>
            </a:prstGeom>
            <a:solidFill>
              <a:srgbClr val="EFEFEF"/>
            </a:solidFill>
            <a:ln w="12700" cap="flat">
              <a:noFill/>
              <a:miter lim="400000"/>
            </a:ln>
            <a:effectLst/>
          </p:spPr>
          <p:txBody>
            <a:bodyPr wrap="square" lIns="60957" tIns="60957" rIns="60957" bIns="60957" numCol="1" anchor="ctr">
              <a:noAutofit/>
            </a:bodyPr>
            <a:lstStyle/>
            <a:p>
              <a:pPr defTabSz="1219170" hangingPunct="0">
                <a:defRPr>
                  <a:latin typeface="+mj-lt"/>
                  <a:ea typeface="+mj-ea"/>
                  <a:cs typeface="+mj-cs"/>
                  <a:sym typeface="Geller Text Regular"/>
                </a:defRPr>
              </a:pPr>
              <a:endParaRPr sz="2400" kern="0">
                <a:solidFill>
                  <a:srgbClr val="3C3C3C"/>
                </a:solidFill>
                <a:latin typeface="Geller Text Regular"/>
                <a:sym typeface="Geller Text Regular"/>
              </a:endParaRPr>
            </a:p>
          </p:txBody>
        </p:sp>
        <p:pic>
          <p:nvPicPr>
            <p:cNvPr id="1152" name="image19.png" descr="image19.png"/>
            <p:cNvPicPr>
              <a:picLocks noChangeAspect="1"/>
            </p:cNvPicPr>
            <p:nvPr/>
          </p:nvPicPr>
          <p:blipFill>
            <a:blip r:embed="rId4"/>
            <a:srcRect l="21078" t="3984" r="21078" b="32326"/>
            <a:stretch>
              <a:fillRect/>
            </a:stretch>
          </p:blipFill>
          <p:spPr>
            <a:xfrm>
              <a:off x="-1" y="-1"/>
              <a:ext cx="3558933" cy="2118090"/>
            </a:xfrm>
            <a:prstGeom prst="rect">
              <a:avLst/>
            </a:prstGeom>
            <a:ln w="12700" cap="flat">
              <a:noFill/>
              <a:miter lim="400000"/>
            </a:ln>
            <a:effectLst/>
          </p:spPr>
        </p:pic>
      </p:grpSp>
      <p:sp>
        <p:nvSpPr>
          <p:cNvPr id="1154" name="TextBox 1"/>
          <p:cNvSpPr txBox="1"/>
          <p:nvPr/>
        </p:nvSpPr>
        <p:spPr>
          <a:xfrm>
            <a:off x="1272263" y="5039547"/>
            <a:ext cx="5800887" cy="1600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7" tIns="60957" rIns="60957" bIns="60957">
            <a:spAutoFit/>
          </a:bodyPr>
          <a:lstStyle>
            <a:lvl1pPr>
              <a:defRPr>
                <a:latin typeface="Georgia"/>
                <a:ea typeface="Georgia"/>
                <a:cs typeface="Georgia"/>
                <a:sym typeface="Georgia"/>
              </a:defRPr>
            </a:lvl1pPr>
          </a:lstStyle>
          <a:p>
            <a:pPr defTabSz="1219170" hangingPunct="0"/>
            <a:r>
              <a:rPr sz="2400" kern="0" dirty="0">
                <a:solidFill>
                  <a:srgbClr val="3C3C3C"/>
                </a:solidFill>
              </a:rPr>
              <a:t>This is just one way Practical Action is working with other organisations towards achieving the Sustainable Development Goals.</a:t>
            </a:r>
          </a:p>
        </p:txBody>
      </p:sp>
      <p:pic>
        <p:nvPicPr>
          <p:cNvPr id="1155" name="Image" descr="Image"/>
          <p:cNvPicPr>
            <a:picLocks noChangeAspect="1"/>
          </p:cNvPicPr>
          <p:nvPr/>
        </p:nvPicPr>
        <p:blipFill>
          <a:blip r:embed="rId5"/>
          <a:stretch>
            <a:fillRect/>
          </a:stretch>
        </p:blipFill>
        <p:spPr>
          <a:xfrm>
            <a:off x="-210429" y="5350467"/>
            <a:ext cx="1482692" cy="1757239"/>
          </a:xfrm>
          <a:prstGeom prst="rect">
            <a:avLst/>
          </a:prstGeom>
          <a:ln w="12700">
            <a:miter lim="400000"/>
          </a:ln>
        </p:spPr>
      </p:pic>
      <p:sp>
        <p:nvSpPr>
          <p:cNvPr id="1156" name="TextBox 2"/>
          <p:cNvSpPr txBox="1"/>
          <p:nvPr/>
        </p:nvSpPr>
        <p:spPr>
          <a:xfrm>
            <a:off x="22629" y="6369689"/>
            <a:ext cx="481792" cy="533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defRPr sz="2000">
                <a:latin typeface="Georgia"/>
                <a:ea typeface="Georgia"/>
                <a:cs typeface="Georgia"/>
                <a:sym typeface="Georgia"/>
              </a:defRPr>
            </a:lvl1pPr>
          </a:lstStyle>
          <a:p>
            <a:pPr defTabSz="1219170" hangingPunct="0"/>
            <a:r>
              <a:rPr sz="2667" kern="0">
                <a:solidFill>
                  <a:srgbClr val="3C3C3C"/>
                </a:solidFill>
              </a:rPr>
              <a:t>15</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 name="Text Placeholder 1"/>
          <p:cNvSpPr txBox="1"/>
          <p:nvPr/>
        </p:nvSpPr>
        <p:spPr>
          <a:xfrm>
            <a:off x="2067908" y="2079256"/>
            <a:ext cx="8075089" cy="2599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defTabSz="1219170" hangingPunct="0">
              <a:lnSpc>
                <a:spcPts val="10666"/>
              </a:lnSpc>
              <a:defRPr sz="5000" spc="20">
                <a:solidFill>
                  <a:srgbClr val="FFFFFF"/>
                </a:solidFill>
                <a:latin typeface="Geller Headline"/>
                <a:ea typeface="Geller Headline"/>
                <a:cs typeface="Geller Headline"/>
                <a:sym typeface="Geller Headline"/>
              </a:defRPr>
            </a:pPr>
            <a:r>
              <a:rPr sz="6667" kern="0" spc="27" dirty="0">
                <a:solidFill>
                  <a:srgbClr val="FFFFFF"/>
                </a:solidFill>
                <a:latin typeface="Georgia" panose="02040502050405020303" pitchFamily="18" charset="0"/>
                <a:sym typeface="Geller Headline"/>
              </a:rPr>
              <a:t>Celebrating</a:t>
            </a:r>
            <a:br>
              <a:rPr sz="6667" kern="0" spc="27" dirty="0">
                <a:solidFill>
                  <a:srgbClr val="FFFFFF"/>
                </a:solidFill>
                <a:latin typeface="Georgia" panose="02040502050405020303" pitchFamily="18" charset="0"/>
                <a:sym typeface="Geller Headline"/>
              </a:rPr>
            </a:br>
            <a:endParaRPr sz="6667" kern="0" spc="27" dirty="0">
              <a:solidFill>
                <a:srgbClr val="FFFFFF"/>
              </a:solidFill>
              <a:latin typeface="Georgia" panose="02040502050405020303" pitchFamily="18" charset="0"/>
              <a:sym typeface="Geller Headline"/>
            </a:endParaRPr>
          </a:p>
        </p:txBody>
      </p:sp>
      <p:sp>
        <p:nvSpPr>
          <p:cNvPr id="1161" name="TextBox 1"/>
          <p:cNvSpPr txBox="1"/>
          <p:nvPr/>
        </p:nvSpPr>
        <p:spPr>
          <a:xfrm>
            <a:off x="3184075" y="2943395"/>
            <a:ext cx="7797212" cy="205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7" tIns="60957" rIns="60957" bIns="60957">
            <a:spAutoFit/>
          </a:bodyPr>
          <a:lstStyle>
            <a:lvl1pPr>
              <a:defRPr sz="9400">
                <a:solidFill>
                  <a:srgbClr val="FFFFFF"/>
                </a:solidFill>
                <a:latin typeface="Druk"/>
                <a:ea typeface="Druk"/>
                <a:cs typeface="Druk"/>
                <a:sym typeface="Druk"/>
              </a:defRPr>
            </a:lvl1pPr>
          </a:lstStyle>
          <a:p>
            <a:pPr defTabSz="1219170" hangingPunct="0"/>
            <a:r>
              <a:rPr sz="12533" kern="0" dirty="0">
                <a:latin typeface="Impact" panose="020B0806030902050204" pitchFamily="34" charset="0"/>
              </a:rPr>
              <a:t>SUCCESS</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5" name="Picture 15" descr="Picture 15"/>
          <p:cNvPicPr>
            <a:picLocks noChangeAspect="1"/>
          </p:cNvPicPr>
          <p:nvPr/>
        </p:nvPicPr>
        <p:blipFill>
          <a:blip r:embed="rId3"/>
          <a:stretch>
            <a:fillRect/>
          </a:stretch>
        </p:blipFill>
        <p:spPr>
          <a:xfrm>
            <a:off x="9304176" y="5706519"/>
            <a:ext cx="408787" cy="408787"/>
          </a:xfrm>
          <a:prstGeom prst="rect">
            <a:avLst/>
          </a:prstGeom>
          <a:ln w="12700">
            <a:miter lim="400000"/>
          </a:ln>
        </p:spPr>
      </p:pic>
      <p:pic>
        <p:nvPicPr>
          <p:cNvPr id="1176" name="Picture 16" descr="Picture 16"/>
          <p:cNvPicPr>
            <a:picLocks noChangeAspect="1"/>
          </p:cNvPicPr>
          <p:nvPr/>
        </p:nvPicPr>
        <p:blipFill>
          <a:blip r:embed="rId4"/>
          <a:stretch>
            <a:fillRect/>
          </a:stretch>
        </p:blipFill>
        <p:spPr>
          <a:xfrm>
            <a:off x="7931984" y="5656627"/>
            <a:ext cx="543237" cy="458680"/>
          </a:xfrm>
          <a:prstGeom prst="rect">
            <a:avLst/>
          </a:prstGeom>
          <a:ln w="12700">
            <a:miter lim="400000"/>
          </a:ln>
        </p:spPr>
      </p:pic>
      <p:pic>
        <p:nvPicPr>
          <p:cNvPr id="1177" name="Picture 17" descr="Picture 17"/>
          <p:cNvPicPr>
            <a:picLocks noChangeAspect="1"/>
          </p:cNvPicPr>
          <p:nvPr/>
        </p:nvPicPr>
        <p:blipFill>
          <a:blip r:embed="rId3"/>
          <a:stretch>
            <a:fillRect/>
          </a:stretch>
        </p:blipFill>
        <p:spPr>
          <a:xfrm>
            <a:off x="10780763" y="5706519"/>
            <a:ext cx="408787" cy="408787"/>
          </a:xfrm>
          <a:prstGeom prst="rect">
            <a:avLst/>
          </a:prstGeom>
          <a:ln w="12700">
            <a:miter lim="400000"/>
          </a:ln>
        </p:spPr>
      </p:pic>
      <p:pic>
        <p:nvPicPr>
          <p:cNvPr id="1178" name="Picture 7" descr="Picture 7"/>
          <p:cNvPicPr>
            <a:picLocks noChangeAspect="1"/>
          </p:cNvPicPr>
          <p:nvPr/>
        </p:nvPicPr>
        <p:blipFill>
          <a:blip r:embed="rId5"/>
          <a:stretch>
            <a:fillRect/>
          </a:stretch>
        </p:blipFill>
        <p:spPr>
          <a:xfrm>
            <a:off x="366785" y="394446"/>
            <a:ext cx="1919415" cy="1111628"/>
          </a:xfrm>
          <a:prstGeom prst="rect">
            <a:avLst/>
          </a:prstGeom>
          <a:ln w="12700">
            <a:miter lim="400000"/>
          </a:ln>
        </p:spPr>
      </p:pic>
      <p:sp>
        <p:nvSpPr>
          <p:cNvPr id="1179" name="Title 1"/>
          <p:cNvSpPr txBox="1"/>
          <p:nvPr/>
        </p:nvSpPr>
        <p:spPr>
          <a:xfrm>
            <a:off x="334121" y="2049091"/>
            <a:ext cx="4251275" cy="3939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1219170" hangingPunct="0">
              <a:defRPr sz="2400" b="1">
                <a:latin typeface="Georgia"/>
                <a:ea typeface="Georgia"/>
                <a:cs typeface="Georgia"/>
                <a:sym typeface="Georgia"/>
              </a:defRPr>
            </a:pPr>
            <a:r>
              <a:rPr sz="3200" b="1" kern="0" dirty="0">
                <a:solidFill>
                  <a:srgbClr val="3C3C3C"/>
                </a:solidFill>
                <a:latin typeface="Georgia"/>
                <a:sym typeface="Georgia"/>
              </a:rPr>
              <a:t>We hope you enjoyed the</a:t>
            </a:r>
            <a:br>
              <a:rPr sz="3200" b="1" kern="0" dirty="0">
                <a:solidFill>
                  <a:srgbClr val="3C3C3C"/>
                </a:solidFill>
                <a:latin typeface="Georgia"/>
                <a:sym typeface="Georgia"/>
              </a:rPr>
            </a:br>
            <a:r>
              <a:rPr sz="3200" b="1" kern="0" dirty="0">
                <a:solidFill>
                  <a:srgbClr val="3C3C3C"/>
                </a:solidFill>
                <a:latin typeface="Georgia"/>
                <a:sym typeface="Georgia"/>
              </a:rPr>
              <a:t>Wind </a:t>
            </a:r>
            <a:r>
              <a:rPr lang="en-US" sz="3200" b="1" kern="0" dirty="0">
                <a:solidFill>
                  <a:srgbClr val="3C3C3C"/>
                </a:solidFill>
                <a:latin typeface="Georgia"/>
                <a:sym typeface="Georgia"/>
              </a:rPr>
              <a:t>p</a:t>
            </a:r>
            <a:r>
              <a:rPr sz="3200" b="1" kern="0" dirty="0">
                <a:solidFill>
                  <a:srgbClr val="3C3C3C"/>
                </a:solidFill>
                <a:latin typeface="Georgia"/>
                <a:sym typeface="Georgia"/>
              </a:rPr>
              <a:t>ower</a:t>
            </a:r>
            <a:endParaRPr sz="3200" b="1" kern="0" dirty="0">
              <a:solidFill>
                <a:srgbClr val="3C3C3C"/>
              </a:solidFill>
              <a:latin typeface="Georgia"/>
              <a:sym typeface="Geller Headline"/>
            </a:endParaRPr>
          </a:p>
          <a:p>
            <a:pPr defTabSz="1219170" hangingPunct="0">
              <a:defRPr sz="2400" b="1">
                <a:latin typeface="Georgia"/>
                <a:ea typeface="Georgia"/>
                <a:cs typeface="Georgia"/>
                <a:sym typeface="Georgia"/>
              </a:defRPr>
            </a:pPr>
            <a:r>
              <a:rPr lang="en-US" sz="3200" b="1" kern="0" dirty="0">
                <a:solidFill>
                  <a:srgbClr val="3C3C3C"/>
                </a:solidFill>
                <a:latin typeface="Georgia"/>
                <a:sym typeface="Georgia"/>
              </a:rPr>
              <a:t>c</a:t>
            </a:r>
            <a:r>
              <a:rPr sz="3200" b="1" kern="0" dirty="0">
                <a:solidFill>
                  <a:srgbClr val="3C3C3C"/>
                </a:solidFill>
                <a:latin typeface="Georgia"/>
                <a:sym typeface="Georgia"/>
              </a:rPr>
              <a:t>hallenge</a:t>
            </a:r>
            <a:endParaRPr sz="3200" b="1" kern="0" dirty="0">
              <a:solidFill>
                <a:srgbClr val="3C3C3C"/>
              </a:solidFill>
              <a:latin typeface="Georgia"/>
              <a:sym typeface="Geller Headline"/>
            </a:endParaRPr>
          </a:p>
          <a:p>
            <a:pPr defTabSz="1219170" hangingPunct="0">
              <a:defRPr sz="1400">
                <a:latin typeface="Geller Headline"/>
                <a:ea typeface="Geller Headline"/>
                <a:cs typeface="Geller Headline"/>
                <a:sym typeface="Geller Headline"/>
              </a:defRPr>
            </a:pPr>
            <a:endParaRPr sz="1867" kern="0" dirty="0">
              <a:solidFill>
                <a:srgbClr val="3C3C3C"/>
              </a:solidFill>
              <a:latin typeface="Geller Headline"/>
              <a:ea typeface="Geller Headline"/>
              <a:cs typeface="Geller Headline"/>
              <a:sym typeface="Geller Headline"/>
            </a:endParaRPr>
          </a:p>
          <a:p>
            <a:pPr defTabSz="1219170" hangingPunct="0">
              <a:defRPr sz="1400">
                <a:latin typeface="Geller Headline"/>
                <a:ea typeface="Geller Headline"/>
                <a:cs typeface="Geller Headline"/>
                <a:sym typeface="Geller Headline"/>
              </a:defRPr>
            </a:pPr>
            <a:endParaRPr sz="1867" kern="0" dirty="0">
              <a:solidFill>
                <a:srgbClr val="3C3C3C"/>
              </a:solidFill>
              <a:latin typeface="Geller Headline"/>
              <a:ea typeface="Geller Headline"/>
              <a:cs typeface="Geller Headline"/>
              <a:sym typeface="Geller Headline"/>
            </a:endParaRPr>
          </a:p>
          <a:p>
            <a:pPr defTabSz="1219170" hangingPunct="0">
              <a:defRPr sz="1400">
                <a:latin typeface="Geller Headline"/>
                <a:ea typeface="Geller Headline"/>
                <a:cs typeface="Geller Headline"/>
                <a:sym typeface="Geller Headline"/>
              </a:defRPr>
            </a:pPr>
            <a:endParaRPr sz="1867" kern="0" dirty="0">
              <a:solidFill>
                <a:srgbClr val="3C3C3C"/>
              </a:solidFill>
              <a:latin typeface="Geller Headline"/>
              <a:ea typeface="Geller Headline"/>
              <a:cs typeface="Geller Headline"/>
              <a:sym typeface="Geller Headline"/>
            </a:endParaRPr>
          </a:p>
          <a:p>
            <a:pPr defTabSz="1219170" hangingPunct="0">
              <a:defRPr sz="1400">
                <a:latin typeface="Geller Headline"/>
                <a:ea typeface="Geller Headline"/>
                <a:cs typeface="Geller Headline"/>
                <a:sym typeface="Geller Headline"/>
              </a:defRPr>
            </a:pPr>
            <a:endParaRPr sz="1867" kern="0" dirty="0">
              <a:solidFill>
                <a:srgbClr val="3C3C3C"/>
              </a:solidFill>
              <a:latin typeface="Geller Headline"/>
              <a:ea typeface="Geller Headline"/>
              <a:cs typeface="Geller Headline"/>
              <a:sym typeface="Geller Headline"/>
            </a:endParaRPr>
          </a:p>
          <a:p>
            <a:pPr defTabSz="1219170" hangingPunct="0">
              <a:defRPr sz="1400">
                <a:latin typeface="Geller Headline"/>
                <a:ea typeface="Geller Headline"/>
                <a:cs typeface="Geller Headline"/>
                <a:sym typeface="Geller Headline"/>
              </a:defRPr>
            </a:pPr>
            <a:endParaRPr sz="1867" kern="0" dirty="0">
              <a:solidFill>
                <a:srgbClr val="3C3C3C"/>
              </a:solidFill>
              <a:latin typeface="Geller Headline"/>
              <a:ea typeface="Geller Headline"/>
              <a:cs typeface="Geller Headline"/>
              <a:sym typeface="Geller Headline"/>
            </a:endParaRPr>
          </a:p>
          <a:p>
            <a:pPr defTabSz="1219170" hangingPunct="0">
              <a:defRPr sz="1000" b="1">
                <a:latin typeface="Georgia"/>
                <a:ea typeface="Georgia"/>
                <a:cs typeface="Georgia"/>
                <a:sym typeface="Georgia"/>
              </a:defRPr>
            </a:pPr>
            <a:r>
              <a:rPr sz="1333" b="1" kern="0" dirty="0">
                <a:solidFill>
                  <a:srgbClr val="3C3C3C"/>
                </a:solidFill>
                <a:latin typeface="Georgia"/>
                <a:sym typeface="Georgia"/>
              </a:rPr>
              <a:t>For more information and resources go to:</a:t>
            </a:r>
            <a:endParaRPr sz="1867" kern="0" dirty="0">
              <a:solidFill>
                <a:srgbClr val="3C3C3C"/>
              </a:solidFill>
              <a:latin typeface="Geller Headline"/>
              <a:ea typeface="Geller Headline"/>
              <a:cs typeface="Geller Headline"/>
              <a:sym typeface="Geller Headline"/>
            </a:endParaRPr>
          </a:p>
          <a:p>
            <a:pPr defTabSz="1219170" hangingPunct="0">
              <a:defRPr sz="1600" b="1">
                <a:latin typeface="Georgia"/>
                <a:ea typeface="Georgia"/>
                <a:cs typeface="Georgia"/>
                <a:sym typeface="Georgia"/>
              </a:defRPr>
            </a:pPr>
            <a:r>
              <a:rPr sz="2133" b="1" kern="0" dirty="0" err="1">
                <a:solidFill>
                  <a:srgbClr val="3C3C3C"/>
                </a:solidFill>
                <a:latin typeface="Georgia"/>
                <a:sym typeface="Georgia"/>
              </a:rPr>
              <a:t>practicalaction.org</a:t>
            </a:r>
            <a:r>
              <a:rPr sz="2133" b="1" kern="0" dirty="0">
                <a:solidFill>
                  <a:srgbClr val="3C3C3C"/>
                </a:solidFill>
                <a:latin typeface="Georgia"/>
                <a:sym typeface="Georgia"/>
              </a:rPr>
              <a:t>/schools</a:t>
            </a:r>
          </a:p>
        </p:txBody>
      </p:sp>
      <p:pic>
        <p:nvPicPr>
          <p:cNvPr id="1180" name="Picture 14" descr="Picture 14"/>
          <p:cNvPicPr>
            <a:picLocks noChangeAspect="1"/>
          </p:cNvPicPr>
          <p:nvPr/>
        </p:nvPicPr>
        <p:blipFill>
          <a:blip r:embed="rId6"/>
          <a:stretch>
            <a:fillRect/>
          </a:stretch>
        </p:blipFill>
        <p:spPr>
          <a:xfrm>
            <a:off x="334122" y="6090231"/>
            <a:ext cx="308865" cy="308867"/>
          </a:xfrm>
          <a:prstGeom prst="rect">
            <a:avLst/>
          </a:prstGeom>
          <a:ln w="12700">
            <a:miter lim="400000"/>
          </a:ln>
        </p:spPr>
      </p:pic>
      <p:pic>
        <p:nvPicPr>
          <p:cNvPr id="1181" name="Picture 18" descr="Picture 18"/>
          <p:cNvPicPr>
            <a:picLocks noChangeAspect="1"/>
          </p:cNvPicPr>
          <p:nvPr/>
        </p:nvPicPr>
        <p:blipFill>
          <a:blip r:embed="rId7"/>
          <a:stretch>
            <a:fillRect/>
          </a:stretch>
        </p:blipFill>
        <p:spPr>
          <a:xfrm>
            <a:off x="757445" y="6090231"/>
            <a:ext cx="308865" cy="308867"/>
          </a:xfrm>
          <a:prstGeom prst="rect">
            <a:avLst/>
          </a:prstGeom>
          <a:ln w="12700">
            <a:miter lim="400000"/>
          </a:ln>
        </p:spPr>
      </p:pic>
      <p:pic>
        <p:nvPicPr>
          <p:cNvPr id="1182" name="Picture 19" descr="Picture 19"/>
          <p:cNvPicPr>
            <a:picLocks noChangeAspect="1"/>
          </p:cNvPicPr>
          <p:nvPr/>
        </p:nvPicPr>
        <p:blipFill>
          <a:blip r:embed="rId8"/>
          <a:stretch>
            <a:fillRect/>
          </a:stretch>
        </p:blipFill>
        <p:spPr>
          <a:xfrm>
            <a:off x="1611527" y="6090231"/>
            <a:ext cx="308867" cy="308867"/>
          </a:xfrm>
          <a:prstGeom prst="rect">
            <a:avLst/>
          </a:prstGeom>
          <a:ln w="12700">
            <a:miter lim="400000"/>
          </a:ln>
        </p:spPr>
      </p:pic>
      <p:pic>
        <p:nvPicPr>
          <p:cNvPr id="1183" name="Picture 20" descr="Picture 20"/>
          <p:cNvPicPr>
            <a:picLocks noChangeAspect="1"/>
          </p:cNvPicPr>
          <p:nvPr/>
        </p:nvPicPr>
        <p:blipFill>
          <a:blip r:embed="rId9"/>
          <a:stretch>
            <a:fillRect/>
          </a:stretch>
        </p:blipFill>
        <p:spPr>
          <a:xfrm>
            <a:off x="2038357" y="6090231"/>
            <a:ext cx="308867" cy="308867"/>
          </a:xfrm>
          <a:prstGeom prst="rect">
            <a:avLst/>
          </a:prstGeom>
          <a:ln w="12700">
            <a:miter lim="400000"/>
          </a:ln>
        </p:spPr>
      </p:pic>
      <p:pic>
        <p:nvPicPr>
          <p:cNvPr id="1184" name="Picture 21" descr="Picture 21"/>
          <p:cNvPicPr>
            <a:picLocks noChangeAspect="1"/>
          </p:cNvPicPr>
          <p:nvPr/>
        </p:nvPicPr>
        <p:blipFill>
          <a:blip r:embed="rId10"/>
          <a:stretch>
            <a:fillRect/>
          </a:stretch>
        </p:blipFill>
        <p:spPr>
          <a:xfrm>
            <a:off x="1180767" y="6090231"/>
            <a:ext cx="308867" cy="308867"/>
          </a:xfrm>
          <a:prstGeom prst="rect">
            <a:avLst/>
          </a:prstGeom>
          <a:ln w="12700">
            <a:miter lim="400000"/>
          </a:ln>
        </p:spPr>
      </p:pic>
      <p:sp>
        <p:nvSpPr>
          <p:cNvPr id="1185" name="Rectangle 12"/>
          <p:cNvSpPr/>
          <p:nvPr/>
        </p:nvSpPr>
        <p:spPr>
          <a:xfrm>
            <a:off x="5616313" y="0"/>
            <a:ext cx="6575688" cy="6858000"/>
          </a:xfrm>
          <a:prstGeom prst="rect">
            <a:avLst/>
          </a:prstGeom>
          <a:solidFill>
            <a:schemeClr val="accent6"/>
          </a:solidFill>
          <a:ln w="12700">
            <a:miter lim="400000"/>
          </a:ln>
        </p:spPr>
        <p:txBody>
          <a:bodyPr lIns="60957" tIns="60957" rIns="60957" bIns="60957" anchor="ctr"/>
          <a:lstStyle/>
          <a:p>
            <a:pPr algn="ctr" defTabSz="1219170" hangingPunct="0">
              <a:defRPr>
                <a:solidFill>
                  <a:srgbClr val="FFFFFF"/>
                </a:solidFill>
                <a:latin typeface="+mj-lt"/>
                <a:ea typeface="+mj-ea"/>
                <a:cs typeface="+mj-cs"/>
                <a:sym typeface="Geller Text Regular"/>
              </a:defRPr>
            </a:pPr>
            <a:endParaRPr sz="2400" kern="0">
              <a:solidFill>
                <a:srgbClr val="FFFFFF"/>
              </a:solidFill>
              <a:latin typeface="Geller Text Regular"/>
              <a:sym typeface="Geller Text Regular"/>
            </a:endParaRPr>
          </a:p>
        </p:txBody>
      </p:sp>
      <p:pic>
        <p:nvPicPr>
          <p:cNvPr id="1186" name="Picture 22" descr="Picture 22"/>
          <p:cNvPicPr>
            <a:picLocks noChangeAspect="1"/>
          </p:cNvPicPr>
          <p:nvPr/>
        </p:nvPicPr>
        <p:blipFill>
          <a:blip r:embed="rId11"/>
          <a:srcRect l="12053" t="9227" r="12053" b="4705"/>
          <a:stretch>
            <a:fillRect/>
          </a:stretch>
        </p:blipFill>
        <p:spPr>
          <a:xfrm>
            <a:off x="5616313" y="0"/>
            <a:ext cx="6575688" cy="6858000"/>
          </a:xfrm>
          <a:prstGeom prst="rect">
            <a:avLst/>
          </a:prstGeom>
          <a:ln w="12700">
            <a:miter lim="400000"/>
          </a:ln>
        </p:spPr>
      </p:pic>
      <p:pic>
        <p:nvPicPr>
          <p:cNvPr id="1187" name="Picture 23" descr="Picture 23"/>
          <p:cNvPicPr>
            <a:picLocks noChangeAspect="1"/>
          </p:cNvPicPr>
          <p:nvPr/>
        </p:nvPicPr>
        <p:blipFill>
          <a:blip r:embed="rId12"/>
          <a:stretch>
            <a:fillRect/>
          </a:stretch>
        </p:blipFill>
        <p:spPr>
          <a:xfrm rot="1718406">
            <a:off x="7749914" y="1968409"/>
            <a:ext cx="2487781" cy="2727567"/>
          </a:xfrm>
          <a:prstGeom prst="rect">
            <a:avLst/>
          </a:prstGeom>
          <a:ln w="12700">
            <a:miter lim="400000"/>
          </a:ln>
        </p:spPr>
      </p:pic>
      <p:pic>
        <p:nvPicPr>
          <p:cNvPr id="1188" name="Picture 2" descr="Picture 2"/>
          <p:cNvPicPr>
            <a:picLocks noChangeAspect="1"/>
          </p:cNvPicPr>
          <p:nvPr/>
        </p:nvPicPr>
        <p:blipFill>
          <a:blip r:embed="rId13"/>
          <a:stretch>
            <a:fillRect/>
          </a:stretch>
        </p:blipFill>
        <p:spPr>
          <a:xfrm>
            <a:off x="498373" y="7548329"/>
            <a:ext cx="1411223" cy="940817"/>
          </a:xfrm>
          <a:prstGeom prst="rect">
            <a:avLst/>
          </a:prstGeom>
          <a:ln w="12700">
            <a:miter lim="400000"/>
          </a:ln>
        </p:spPr>
      </p:pic>
      <p:pic>
        <p:nvPicPr>
          <p:cNvPr id="1189" name="Picture 2" descr="Picture 2"/>
          <p:cNvPicPr>
            <a:picLocks noChangeAspect="1"/>
          </p:cNvPicPr>
          <p:nvPr/>
        </p:nvPicPr>
        <p:blipFill>
          <a:blip r:embed="rId13"/>
          <a:stretch>
            <a:fillRect/>
          </a:stretch>
        </p:blipFill>
        <p:spPr>
          <a:xfrm>
            <a:off x="701571" y="7751529"/>
            <a:ext cx="1411223" cy="940817"/>
          </a:xfrm>
          <a:prstGeom prst="rect">
            <a:avLst/>
          </a:prstGeom>
          <a:ln w="12700">
            <a:miter lim="400000"/>
          </a:ln>
        </p:spPr>
      </p:pic>
      <p:pic>
        <p:nvPicPr>
          <p:cNvPr id="1190" name="Picture 2" descr="Picture 2"/>
          <p:cNvPicPr>
            <a:picLocks noChangeAspect="1"/>
          </p:cNvPicPr>
          <p:nvPr/>
        </p:nvPicPr>
        <p:blipFill>
          <a:blip r:embed="rId13"/>
          <a:stretch>
            <a:fillRect/>
          </a:stretch>
        </p:blipFill>
        <p:spPr>
          <a:xfrm>
            <a:off x="904771" y="7954729"/>
            <a:ext cx="1411223" cy="940817"/>
          </a:xfrm>
          <a:prstGeom prst="rect">
            <a:avLst/>
          </a:prstGeom>
          <a:ln w="12700">
            <a:miter lim="400000"/>
          </a:ln>
        </p:spPr>
      </p:pic>
      <p:sp>
        <p:nvSpPr>
          <p:cNvPr id="1191" name="TextBox 6"/>
          <p:cNvSpPr/>
          <p:nvPr/>
        </p:nvSpPr>
        <p:spPr>
          <a:xfrm>
            <a:off x="5607189" y="0"/>
            <a:ext cx="6595203" cy="6858000"/>
          </a:xfrm>
          <a:prstGeom prst="rect">
            <a:avLst/>
          </a:prstGeom>
          <a:solidFill>
            <a:srgbClr val="FFA600"/>
          </a:solidFill>
          <a:ln w="12700">
            <a:miter lim="400000"/>
          </a:ln>
        </p:spPr>
        <p:txBody>
          <a:bodyPr lIns="60957" tIns="60957" rIns="60957" bIns="60957"/>
          <a:lstStyle/>
          <a:p>
            <a:pPr defTabSz="1219170" hangingPunct="0">
              <a:defRPr>
                <a:latin typeface="+mj-lt"/>
                <a:ea typeface="+mj-ea"/>
                <a:cs typeface="+mj-cs"/>
                <a:sym typeface="Geller Text Regular"/>
              </a:defRPr>
            </a:pPr>
            <a:endParaRPr sz="2400" kern="0">
              <a:solidFill>
                <a:srgbClr val="3C3C3C"/>
              </a:solidFill>
              <a:latin typeface="Geller Text Regular"/>
              <a:sym typeface="Geller Text Regular"/>
            </a:endParaRPr>
          </a:p>
        </p:txBody>
      </p:sp>
      <p:pic>
        <p:nvPicPr>
          <p:cNvPr id="1192" name="Image" descr="Image"/>
          <p:cNvPicPr>
            <a:picLocks noChangeAspect="1"/>
          </p:cNvPicPr>
          <p:nvPr/>
        </p:nvPicPr>
        <p:blipFill>
          <a:blip r:embed="rId14"/>
          <a:stretch>
            <a:fillRect/>
          </a:stretch>
        </p:blipFill>
        <p:spPr>
          <a:xfrm>
            <a:off x="4834526" y="-464981"/>
            <a:ext cx="7361596" cy="732516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6CC564-39F5-B930-13EA-0F5E84A8A85E}"/>
              </a:ext>
            </a:extLst>
          </p:cNvPr>
          <p:cNvSpPr/>
          <p:nvPr/>
        </p:nvSpPr>
        <p:spPr>
          <a:xfrm>
            <a:off x="307171" y="3122697"/>
            <a:ext cx="11717567" cy="1938992"/>
          </a:xfrm>
          <a:prstGeom prst="rect">
            <a:avLst/>
          </a:prstGeom>
          <a:noFill/>
        </p:spPr>
        <p:txBody>
          <a:bodyPr wrap="none" lIns="91440" tIns="45720" rIns="91440" bIns="45720">
            <a:spAutoFit/>
          </a:bodyPr>
          <a:lstStyle/>
          <a:p>
            <a:r>
              <a:rPr lang="en-US" sz="2400" b="0" cap="none" spc="0" dirty="0">
                <a:ln w="0"/>
                <a:solidFill>
                  <a:schemeClr val="tx1"/>
                </a:solidFill>
                <a:effectLst>
                  <a:outerShdw blurRad="38100" dist="19050" dir="2700000" algn="tl" rotWithShape="0">
                    <a:schemeClr val="dk1">
                      <a:alpha val="40000"/>
                    </a:schemeClr>
                  </a:outerShdw>
                </a:effectLst>
              </a:rPr>
              <a:t>This means access to enough electricity to provide basic lighting and charge a cell phone or </a:t>
            </a:r>
          </a:p>
          <a:p>
            <a:r>
              <a:rPr lang="en-US" sz="2400" b="0" cap="none" spc="0" dirty="0">
                <a:ln w="0"/>
                <a:solidFill>
                  <a:schemeClr val="tx1"/>
                </a:solidFill>
                <a:effectLst>
                  <a:outerShdw blurRad="38100" dist="19050" dir="2700000" algn="tl" rotWithShape="0">
                    <a:schemeClr val="dk1">
                      <a:alpha val="40000"/>
                    </a:schemeClr>
                  </a:outerShdw>
                </a:effectLst>
              </a:rPr>
              <a:t>radio for about 4 hours per day, and access to clean cooking methods such as gas, biomass,</a:t>
            </a:r>
          </a:p>
          <a:p>
            <a:r>
              <a:rPr lang="en-US" sz="2400" b="0" cap="none" spc="0" dirty="0">
                <a:ln w="0"/>
                <a:solidFill>
                  <a:schemeClr val="tx1"/>
                </a:solidFill>
                <a:effectLst>
                  <a:outerShdw blurRad="38100" dist="19050" dir="2700000" algn="tl" rotWithShape="0">
                    <a:schemeClr val="dk1">
                      <a:alpha val="40000"/>
                    </a:schemeClr>
                  </a:outerShdw>
                </a:effectLst>
              </a:rPr>
              <a:t> or electricity </a:t>
            </a:r>
            <a:r>
              <a:rPr lang="en-US" sz="2400" dirty="0">
                <a:ln w="0"/>
                <a:effectLst>
                  <a:outerShdw blurRad="38100" dist="19050" dir="2700000" algn="tl" rotWithShape="0">
                    <a:schemeClr val="dk1">
                      <a:alpha val="40000"/>
                    </a:schemeClr>
                  </a:outerShdw>
                </a:effectLst>
              </a:rPr>
              <a:t>which are cleaner than burning wood, coal, animal dung, tree leaves, and crop </a:t>
            </a:r>
          </a:p>
          <a:p>
            <a:r>
              <a:rPr lang="en-US" sz="2400" dirty="0">
                <a:ln w="0"/>
                <a:effectLst>
                  <a:outerShdw blurRad="38100" dist="19050" dir="2700000" algn="tl" rotWithShape="0">
                    <a:schemeClr val="dk1">
                      <a:alpha val="40000"/>
                    </a:schemeClr>
                  </a:outerShdw>
                </a:effectLst>
              </a:rPr>
              <a:t>residue. </a:t>
            </a:r>
            <a:r>
              <a:rPr lang="en-US" sz="2400" b="0" cap="none" spc="0" dirty="0">
                <a:ln w="0"/>
                <a:solidFill>
                  <a:schemeClr val="tx1"/>
                </a:solidFill>
                <a:effectLst>
                  <a:outerShdw blurRad="38100" dist="19050" dir="2700000" algn="tl" rotWithShape="0">
                    <a:schemeClr val="dk1">
                      <a:alpha val="40000"/>
                    </a:schemeClr>
                  </a:outerShdw>
                </a:effectLst>
              </a:rPr>
              <a:t> </a:t>
            </a:r>
          </a:p>
          <a:p>
            <a:pPr algn="ct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7" name="TextBox 6">
            <a:extLst>
              <a:ext uri="{FF2B5EF4-FFF2-40B4-BE49-F238E27FC236}">
                <a16:creationId xmlns:a16="http://schemas.microsoft.com/office/drawing/2014/main" id="{BAF08E51-263F-E68E-1425-270874FDA7FD}"/>
              </a:ext>
            </a:extLst>
          </p:cNvPr>
          <p:cNvSpPr txBox="1"/>
          <p:nvPr/>
        </p:nvSpPr>
        <p:spPr>
          <a:xfrm>
            <a:off x="4637314" y="4849111"/>
            <a:ext cx="7247514" cy="1569660"/>
          </a:xfrm>
          <a:prstGeom prst="rect">
            <a:avLst/>
          </a:prstGeom>
          <a:noFill/>
        </p:spPr>
        <p:txBody>
          <a:bodyPr wrap="square" rtlCol="0">
            <a:spAutoFit/>
          </a:bodyPr>
          <a:lstStyle/>
          <a:p>
            <a:r>
              <a:rPr lang="en-US" sz="2400" dirty="0"/>
              <a:t>Approximately 4 million people died prematurely last year from illness attributed to particulates breathed in from inefficient cooking practices.</a:t>
            </a:r>
          </a:p>
          <a:p>
            <a:r>
              <a:rPr lang="en-US" sz="2400" dirty="0"/>
              <a:t>-World Health Organization</a:t>
            </a:r>
          </a:p>
        </p:txBody>
      </p:sp>
      <p:pic>
        <p:nvPicPr>
          <p:cNvPr id="6148" name="Picture 4" descr="Image result for rimative third world kitchen with no electric">
            <a:extLst>
              <a:ext uri="{FF2B5EF4-FFF2-40B4-BE49-F238E27FC236}">
                <a16:creationId xmlns:a16="http://schemas.microsoft.com/office/drawing/2014/main" id="{4BDEC8F7-D686-9E5D-9267-7ADAA0062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523" y="7137521"/>
            <a:ext cx="1985562" cy="158214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ooking with electricity: A pathway to smoke-free kitchens in Nepal ...">
            <a:extLst>
              <a:ext uri="{FF2B5EF4-FFF2-40B4-BE49-F238E27FC236}">
                <a16:creationId xmlns:a16="http://schemas.microsoft.com/office/drawing/2014/main" id="{3297DF7F-2489-2994-1C7D-7A57D2D91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463" y="4851720"/>
            <a:ext cx="2926080" cy="19445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D76830F-2BE7-2C95-EB8E-7B888866E917}"/>
              </a:ext>
            </a:extLst>
          </p:cNvPr>
          <p:cNvPicPr>
            <a:picLocks noChangeAspect="1"/>
          </p:cNvPicPr>
          <p:nvPr/>
        </p:nvPicPr>
        <p:blipFill>
          <a:blip r:embed="rId4"/>
          <a:stretch>
            <a:fillRect/>
          </a:stretch>
        </p:blipFill>
        <p:spPr>
          <a:xfrm>
            <a:off x="719576" y="61733"/>
            <a:ext cx="5376423" cy="2720916"/>
          </a:xfrm>
          <a:prstGeom prst="rect">
            <a:avLst/>
          </a:prstGeom>
        </p:spPr>
      </p:pic>
      <p:pic>
        <p:nvPicPr>
          <p:cNvPr id="5" name="Picture 2" descr="Image result for electrical wires in vietnam">
            <a:extLst>
              <a:ext uri="{FF2B5EF4-FFF2-40B4-BE49-F238E27FC236}">
                <a16:creationId xmlns:a16="http://schemas.microsoft.com/office/drawing/2014/main" id="{BBDA3172-D322-2229-316D-7D7CC79F4F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7170" y="231757"/>
            <a:ext cx="3490577" cy="2720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17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EDB9B-2679-9FA9-F531-031640AD4F91}"/>
              </a:ext>
            </a:extLst>
          </p:cNvPr>
          <p:cNvSpPr>
            <a:spLocks noGrp="1"/>
          </p:cNvSpPr>
          <p:nvPr>
            <p:ph type="title"/>
          </p:nvPr>
        </p:nvSpPr>
        <p:spPr/>
        <p:txBody>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Dear Engineer,</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77E7B339-259B-031A-902D-A50ECB43E822}"/>
              </a:ext>
            </a:extLst>
          </p:cNvPr>
          <p:cNvSpPr>
            <a:spLocks noGrp="1"/>
          </p:cNvSpPr>
          <p:nvPr>
            <p:ph idx="1"/>
          </p:nvPr>
        </p:nvSpPr>
        <p:spPr>
          <a:xfrm>
            <a:off x="838200" y="992777"/>
            <a:ext cx="10515600" cy="5184186"/>
          </a:xfrm>
        </p:spPr>
        <p:txBody>
          <a:bodyPr>
            <a:normAutofit fontScale="92500" lnSpcReduction="10000"/>
          </a:bodyPr>
          <a:lstStyle/>
          <a:p>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The world needs more natural resources. Our carbon footprint is destroying the world for future generations. The United Nations is looking at creating Windmills to help increase the number of natural resources in the World.  They need your help to design and test some new windmills.  The windmills are going to be made from recycled materials that each area has on hand. The United Nations needs you to create a working model of a windmill to be tested in your classroom. You must create a windmill that is able to spin with our man-made wind.  We will then be able to replicate your design in areas around the world.  Thank you for your help and making our planet a greener society.</a:t>
            </a:r>
          </a:p>
          <a:p>
            <a:pPr marL="0" marR="0">
              <a:lnSpc>
                <a:spcPct val="120000"/>
              </a:lnSpc>
              <a:spcBef>
                <a:spcPts val="0"/>
              </a:spcBef>
            </a:pPr>
            <a:r>
              <a:rPr lang="en-US" sz="1800" u="sng" kern="100" dirty="0">
                <a:effectLst/>
                <a:latin typeface="Calibri" panose="020F0502020204030204" pitchFamily="34" charset="0"/>
                <a:ea typeface="Calibri" panose="020F0502020204030204" pitchFamily="34" charset="0"/>
                <a:cs typeface="Times New Roman" panose="02020603050405020304" pitchFamily="18" charset="0"/>
              </a:rPr>
              <a:t>Materials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20000"/>
              </a:lnSpc>
              <a:spcBef>
                <a:spcPts val="0"/>
              </a:spcBef>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Cardboard </a:t>
            </a:r>
          </a:p>
          <a:p>
            <a:pPr marL="0" marR="0">
              <a:lnSpc>
                <a:spcPct val="120000"/>
              </a:lnSpc>
              <a:spcBef>
                <a:spcPts val="0"/>
              </a:spcBef>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Pipe cleaners</a:t>
            </a:r>
          </a:p>
          <a:p>
            <a:pPr marL="0" marR="0">
              <a:lnSpc>
                <a:spcPct val="120000"/>
              </a:lnSpc>
              <a:spcBef>
                <a:spcPts val="0"/>
              </a:spcBef>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Brads</a:t>
            </a:r>
          </a:p>
          <a:p>
            <a:pPr marL="0" marR="0">
              <a:lnSpc>
                <a:spcPct val="120000"/>
              </a:lnSpc>
              <a:spcBef>
                <a:spcPts val="0"/>
              </a:spcBef>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Paperclips</a:t>
            </a:r>
          </a:p>
          <a:p>
            <a:pPr marL="0" marR="0">
              <a:lnSpc>
                <a:spcPct val="120000"/>
              </a:lnSpc>
              <a:spcBef>
                <a:spcPts val="0"/>
              </a:spcBef>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Rubber bands</a:t>
            </a:r>
          </a:p>
          <a:p>
            <a:pPr marL="0" marR="0">
              <a:lnSpc>
                <a:spcPct val="120000"/>
              </a:lnSpc>
              <a:spcBef>
                <a:spcPts val="0"/>
              </a:spcBef>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Straws</a:t>
            </a:r>
          </a:p>
          <a:p>
            <a:pPr marL="0" marR="0">
              <a:lnSpc>
                <a:spcPct val="120000"/>
              </a:lnSpc>
              <a:spcBef>
                <a:spcPts val="0"/>
              </a:spcBef>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Tongue depressors</a:t>
            </a:r>
          </a:p>
          <a:p>
            <a:pPr marL="0" marR="0">
              <a:lnSpc>
                <a:spcPct val="120000"/>
              </a:lnSpc>
              <a:spcBef>
                <a:spcPts val="0"/>
              </a:spcBef>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Scissors</a:t>
            </a:r>
          </a:p>
          <a:p>
            <a:pPr marL="0" marR="0">
              <a:lnSpc>
                <a:spcPct val="120000"/>
              </a:lnSpc>
              <a:spcBef>
                <a:spcPts val="0"/>
              </a:spcBef>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Glue</a:t>
            </a:r>
          </a:p>
          <a:p>
            <a:endParaRPr lang="en-US" dirty="0"/>
          </a:p>
        </p:txBody>
      </p:sp>
    </p:spTree>
    <p:extLst>
      <p:ext uri="{BB962C8B-B14F-4D97-AF65-F5344CB8AC3E}">
        <p14:creationId xmlns:p14="http://schemas.microsoft.com/office/powerpoint/2010/main" val="9834722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Natural resources | Earth and society | Middle school Earth and space science | Khan Academy">
            <a:hlinkClick r:id="" action="ppaction://media"/>
            <a:extLst>
              <a:ext uri="{FF2B5EF4-FFF2-40B4-BE49-F238E27FC236}">
                <a16:creationId xmlns:a16="http://schemas.microsoft.com/office/drawing/2014/main" id="{5B58BF56-B915-9C5A-D576-6ACA8E7F0DA0}"/>
              </a:ext>
            </a:extLst>
          </p:cNvPr>
          <p:cNvPicPr>
            <a:picLocks noRot="1" noChangeAspect="1"/>
          </p:cNvPicPr>
          <p:nvPr>
            <a:videoFile r:link="rId1"/>
          </p:nvPr>
        </p:nvPicPr>
        <p:blipFill>
          <a:blip r:embed="rId3"/>
          <a:stretch>
            <a:fillRect/>
          </a:stretch>
        </p:blipFill>
        <p:spPr>
          <a:xfrm>
            <a:off x="927463" y="562900"/>
            <a:ext cx="10241280" cy="5786324"/>
          </a:xfrm>
          <a:prstGeom prst="rect">
            <a:avLst/>
          </a:prstGeom>
        </p:spPr>
      </p:pic>
    </p:spTree>
    <p:extLst>
      <p:ext uri="{BB962C8B-B14F-4D97-AF65-F5344CB8AC3E}">
        <p14:creationId xmlns:p14="http://schemas.microsoft.com/office/powerpoint/2010/main" val="216188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1EBAAE-4F33-485F-B95C-8F19F90291AB}"/>
              </a:ext>
            </a:extLst>
          </p:cNvPr>
          <p:cNvPicPr>
            <a:picLocks noChangeAspect="1"/>
          </p:cNvPicPr>
          <p:nvPr/>
        </p:nvPicPr>
        <p:blipFill>
          <a:blip r:embed="rId3"/>
          <a:stretch>
            <a:fillRect/>
          </a:stretch>
        </p:blipFill>
        <p:spPr>
          <a:xfrm>
            <a:off x="5799908" y="0"/>
            <a:ext cx="6392091" cy="6858000"/>
          </a:xfrm>
          <a:prstGeom prst="rect">
            <a:avLst/>
          </a:prstGeom>
        </p:spPr>
      </p:pic>
      <p:pic>
        <p:nvPicPr>
          <p:cNvPr id="7" name="Picture 6">
            <a:extLst>
              <a:ext uri="{FF2B5EF4-FFF2-40B4-BE49-F238E27FC236}">
                <a16:creationId xmlns:a16="http://schemas.microsoft.com/office/drawing/2014/main" id="{95021D5F-E8DB-4180-0842-8480CEFDFC43}"/>
              </a:ext>
            </a:extLst>
          </p:cNvPr>
          <p:cNvPicPr>
            <a:picLocks noChangeAspect="1"/>
          </p:cNvPicPr>
          <p:nvPr/>
        </p:nvPicPr>
        <p:blipFill>
          <a:blip r:embed="rId4"/>
          <a:stretch>
            <a:fillRect/>
          </a:stretch>
        </p:blipFill>
        <p:spPr>
          <a:xfrm>
            <a:off x="0" y="0"/>
            <a:ext cx="5974508" cy="6858000"/>
          </a:xfrm>
          <a:prstGeom prst="rect">
            <a:avLst/>
          </a:prstGeom>
        </p:spPr>
      </p:pic>
    </p:spTree>
    <p:extLst>
      <p:ext uri="{BB962C8B-B14F-4D97-AF65-F5344CB8AC3E}">
        <p14:creationId xmlns:p14="http://schemas.microsoft.com/office/powerpoint/2010/main" val="121556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 Monster’s Dilemma: </a:t>
            </a:r>
            <a:endParaRPr/>
          </a:p>
          <a:p>
            <a:pPr marL="0" lvl="0" indent="0" algn="l" rtl="0">
              <a:lnSpc>
                <a:spcPct val="90000"/>
              </a:lnSpc>
              <a:spcBef>
                <a:spcPts val="0"/>
              </a:spcBef>
              <a:spcAft>
                <a:spcPts val="0"/>
              </a:spcAft>
              <a:buClr>
                <a:schemeClr val="dk1"/>
              </a:buClr>
              <a:buSzPts val="4400"/>
              <a:buFont typeface="Calibri"/>
              <a:buNone/>
            </a:pPr>
            <a:r>
              <a:rPr lang="en-US"/>
              <a:t>What can replace the screams?</a:t>
            </a:r>
            <a:endParaRPr/>
          </a:p>
        </p:txBody>
      </p:sp>
      <p:sp>
        <p:nvSpPr>
          <p:cNvPr id="185" name="Google Shape;185;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0" algn="l" rtl="0">
              <a:lnSpc>
                <a:spcPct val="90000"/>
              </a:lnSpc>
              <a:spcBef>
                <a:spcPts val="0"/>
              </a:spcBef>
              <a:spcAft>
                <a:spcPts val="0"/>
              </a:spcAft>
              <a:buSzPts val="1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186" name="Google Shape;186;p3"/>
          <p:cNvPicPr preferRelativeResize="0"/>
          <p:nvPr/>
        </p:nvPicPr>
        <p:blipFill rotWithShape="1">
          <a:blip r:embed="rId3">
            <a:alphaModFix/>
          </a:blip>
          <a:srcRect/>
          <a:stretch/>
        </p:blipFill>
        <p:spPr>
          <a:xfrm>
            <a:off x="1766875" y="2010875"/>
            <a:ext cx="8658225" cy="46863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6b131242d7_0_124"/>
          <p:cNvSpPr txBox="1">
            <a:spLocks noGrp="1"/>
          </p:cNvSpPr>
          <p:nvPr>
            <p:ph type="title"/>
          </p:nvPr>
        </p:nvSpPr>
        <p:spPr>
          <a:xfrm>
            <a:off x="838200" y="365125"/>
            <a:ext cx="61473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a:t>A New Movie . . .</a:t>
            </a:r>
            <a:endParaRPr/>
          </a:p>
        </p:txBody>
      </p:sp>
      <p:sp>
        <p:nvSpPr>
          <p:cNvPr id="193" name="Google Shape;193;g6b131242d7_0_124"/>
          <p:cNvSpPr txBox="1">
            <a:spLocks noGrp="1"/>
          </p:cNvSpPr>
          <p:nvPr>
            <p:ph type="body" idx="1"/>
          </p:nvPr>
        </p:nvSpPr>
        <p:spPr>
          <a:xfrm>
            <a:off x="838200" y="1825625"/>
            <a:ext cx="62754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a:t>Create a trailer for a new movie on renewable energy.</a:t>
            </a:r>
            <a:endParaRPr/>
          </a:p>
          <a:p>
            <a:pPr marL="0" lvl="0" indent="0" algn="l" rtl="0">
              <a:lnSpc>
                <a:spcPct val="90000"/>
              </a:lnSpc>
              <a:spcBef>
                <a:spcPts val="1000"/>
              </a:spcBef>
              <a:spcAft>
                <a:spcPts val="0"/>
              </a:spcAft>
              <a:buSzPts val="1800"/>
              <a:buNone/>
            </a:pPr>
            <a:r>
              <a:rPr lang="en-US"/>
              <a:t>How do the renewables save the world?</a:t>
            </a:r>
            <a:endParaRPr/>
          </a:p>
        </p:txBody>
      </p:sp>
      <p:pic>
        <p:nvPicPr>
          <p:cNvPr id="194" name="Google Shape;194;g6b131242d7_0_124"/>
          <p:cNvPicPr preferRelativeResize="0"/>
          <p:nvPr/>
        </p:nvPicPr>
        <p:blipFill rotWithShape="1">
          <a:blip r:embed="rId3">
            <a:alphaModFix/>
          </a:blip>
          <a:srcRect/>
          <a:stretch/>
        </p:blipFill>
        <p:spPr>
          <a:xfrm>
            <a:off x="7113690" y="0"/>
            <a:ext cx="5078320" cy="685799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70a96af28e_0_59"/>
          <p:cNvSpPr/>
          <p:nvPr/>
        </p:nvSpPr>
        <p:spPr>
          <a:xfrm>
            <a:off x="-10001" y="-2"/>
            <a:ext cx="40698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1" name="Google Shape;251;g70a96af28e_0_59"/>
          <p:cNvSpPr txBox="1">
            <a:spLocks noGrp="1"/>
          </p:cNvSpPr>
          <p:nvPr>
            <p:ph type="title"/>
          </p:nvPr>
        </p:nvSpPr>
        <p:spPr>
          <a:xfrm>
            <a:off x="643467" y="640080"/>
            <a:ext cx="3096300" cy="5613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400"/>
              <a:buFont typeface="Calibri"/>
              <a:buNone/>
            </a:pPr>
            <a:r>
              <a:rPr lang="en-US">
                <a:solidFill>
                  <a:srgbClr val="FFFFFF"/>
                </a:solidFill>
              </a:rPr>
              <a:t>Where Does Our Electricity Come From?</a:t>
            </a:r>
            <a:endParaRPr/>
          </a:p>
        </p:txBody>
      </p:sp>
      <p:sp>
        <p:nvSpPr>
          <p:cNvPr id="252" name="Google Shape;252;g70a96af28e_0_59"/>
          <p:cNvSpPr txBox="1">
            <a:spLocks noGrp="1"/>
          </p:cNvSpPr>
          <p:nvPr>
            <p:ph type="body" idx="1"/>
          </p:nvPr>
        </p:nvSpPr>
        <p:spPr>
          <a:xfrm>
            <a:off x="4393362" y="0"/>
            <a:ext cx="7155300" cy="34290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dk1"/>
              </a:buClr>
              <a:buSzPts val="1600"/>
              <a:buNone/>
            </a:pPr>
            <a:r>
              <a:rPr lang="en-US" sz="1600" u="sng">
                <a:solidFill>
                  <a:schemeClr val="hlink"/>
                </a:solidFill>
                <a:hlinkClick r:id="rId3"/>
              </a:rPr>
              <a:t>https://issuu.com/theneedproject/docs/primaryinfobook</a:t>
            </a:r>
            <a:endParaRPr sz="1600"/>
          </a:p>
          <a:p>
            <a:pPr marL="0" lvl="0" indent="0" algn="l" rtl="0">
              <a:lnSpc>
                <a:spcPct val="80000"/>
              </a:lnSpc>
              <a:spcBef>
                <a:spcPts val="1000"/>
              </a:spcBef>
              <a:spcAft>
                <a:spcPts val="0"/>
              </a:spcAft>
              <a:buClr>
                <a:schemeClr val="dk1"/>
              </a:buClr>
              <a:buSzPts val="1600"/>
              <a:buNone/>
            </a:pPr>
            <a:r>
              <a:rPr lang="en-US" sz="1600" u="sng">
                <a:solidFill>
                  <a:schemeClr val="hlink"/>
                </a:solidFill>
                <a:hlinkClick r:id="rId4"/>
              </a:rPr>
              <a:t>https://issuu.com/theneedproject/docs/elementaryenergyinfobook_490b65b2dbf1e4</a:t>
            </a:r>
            <a:r>
              <a:rPr lang="en-US" sz="1600"/>
              <a:t> </a:t>
            </a:r>
            <a:endParaRPr/>
          </a:p>
          <a:p>
            <a:pPr marL="0" lvl="0" indent="0" algn="l" rtl="0">
              <a:lnSpc>
                <a:spcPct val="80000"/>
              </a:lnSpc>
              <a:spcBef>
                <a:spcPts val="1000"/>
              </a:spcBef>
              <a:spcAft>
                <a:spcPts val="0"/>
              </a:spcAft>
              <a:buClr>
                <a:schemeClr val="dk1"/>
              </a:buClr>
              <a:buSzPts val="2400"/>
              <a:buNone/>
            </a:pPr>
            <a:r>
              <a:rPr lang="en-US" sz="2400"/>
              <a:t>Print one copy of the book and divide it into forms of energy. Give a section to each group. Each group creates a poster to present to the class.</a:t>
            </a:r>
            <a:endParaRPr/>
          </a:p>
          <a:p>
            <a:pPr marL="0" lvl="0" indent="0" algn="l" rtl="0">
              <a:lnSpc>
                <a:spcPct val="80000"/>
              </a:lnSpc>
              <a:spcBef>
                <a:spcPts val="1000"/>
              </a:spcBef>
              <a:spcAft>
                <a:spcPts val="0"/>
              </a:spcAft>
              <a:buClr>
                <a:schemeClr val="dk1"/>
              </a:buClr>
              <a:buSzPts val="2400"/>
              <a:buNone/>
            </a:pPr>
            <a:r>
              <a:rPr lang="en-US" sz="2400"/>
              <a:t>As presentations are given individuals take notes in a  graphic organizer.</a:t>
            </a:r>
            <a:endParaRPr/>
          </a:p>
        </p:txBody>
      </p:sp>
      <p:pic>
        <p:nvPicPr>
          <p:cNvPr id="253" name="Google Shape;253;g70a96af28e_0_59"/>
          <p:cNvPicPr preferRelativeResize="0"/>
          <p:nvPr/>
        </p:nvPicPr>
        <p:blipFill rotWithShape="1">
          <a:blip r:embed="rId5">
            <a:alphaModFix/>
          </a:blip>
          <a:srcRect/>
          <a:stretch/>
        </p:blipFill>
        <p:spPr>
          <a:xfrm>
            <a:off x="5652077" y="4119151"/>
            <a:ext cx="5376725" cy="16533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70a96af28e_0_67"/>
          <p:cNvSpPr txBox="1">
            <a:spLocks noGrp="1"/>
          </p:cNvSpPr>
          <p:nvPr>
            <p:ph type="body" idx="1"/>
          </p:nvPr>
        </p:nvSpPr>
        <p:spPr>
          <a:xfrm>
            <a:off x="838195" y="494092"/>
            <a:ext cx="10572900" cy="573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1800"/>
              <a:t>Dear Students,</a:t>
            </a:r>
            <a:br>
              <a:rPr lang="en-US" sz="1800"/>
            </a:br>
            <a:endParaRPr sz="1800"/>
          </a:p>
          <a:p>
            <a:pPr marL="0" lvl="0" indent="0" algn="l" rtl="0">
              <a:lnSpc>
                <a:spcPct val="90000"/>
              </a:lnSpc>
              <a:spcBef>
                <a:spcPts val="1000"/>
              </a:spcBef>
              <a:spcAft>
                <a:spcPts val="0"/>
              </a:spcAft>
              <a:buSzPts val="1800"/>
              <a:buNone/>
            </a:pPr>
            <a:r>
              <a:rPr lang="en-US" sz="1800"/>
              <a:t>	I have exciting news!  Florida Power Company is building a new electricity plant in Tampa Florida.  We have eight possible energy sources we could use to make electricity, but we must choose only one.</a:t>
            </a:r>
            <a:br>
              <a:rPr lang="en-US" sz="1800"/>
            </a:br>
            <a:endParaRPr sz="1800"/>
          </a:p>
          <a:p>
            <a:pPr marL="0" lvl="0" indent="0" algn="l" rtl="0">
              <a:lnSpc>
                <a:spcPct val="90000"/>
              </a:lnSpc>
              <a:spcBef>
                <a:spcPts val="1000"/>
              </a:spcBef>
              <a:spcAft>
                <a:spcPts val="0"/>
              </a:spcAft>
              <a:buSzPts val="1800"/>
              <a:buNone/>
            </a:pPr>
            <a:r>
              <a:rPr lang="en-US" sz="1800"/>
              <a:t>	This power plant will be in your community and effect your future, therefore we want to let help us decide which type of energy source we should use. </a:t>
            </a:r>
            <a:br>
              <a:rPr lang="en-US" sz="1800"/>
            </a:br>
            <a:endParaRPr sz="1800"/>
          </a:p>
          <a:p>
            <a:pPr marL="0" lvl="0" indent="0" algn="l" rtl="0">
              <a:lnSpc>
                <a:spcPct val="90000"/>
              </a:lnSpc>
              <a:spcBef>
                <a:spcPts val="1000"/>
              </a:spcBef>
              <a:spcAft>
                <a:spcPts val="0"/>
              </a:spcAft>
              <a:buSzPts val="1800"/>
              <a:buNone/>
            </a:pPr>
            <a:r>
              <a:rPr lang="en-US" sz="1800"/>
              <a:t>	Please study the eight energy sources:  Geothermal, hydropower (water), solar, wind, coal, petroleum, and propane.  Find out which ones are renewable (we can always get more of it), which are nonrenewable (we will eventually run out of it), which are fossil fuels, and what is good and bad about each one.</a:t>
            </a:r>
            <a:br>
              <a:rPr lang="en-US" sz="1800"/>
            </a:br>
            <a:endParaRPr sz="1800"/>
          </a:p>
          <a:p>
            <a:pPr marL="0" lvl="0" indent="0" algn="l" rtl="0">
              <a:lnSpc>
                <a:spcPct val="90000"/>
              </a:lnSpc>
              <a:spcBef>
                <a:spcPts val="1000"/>
              </a:spcBef>
              <a:spcAft>
                <a:spcPts val="0"/>
              </a:spcAft>
              <a:buSzPts val="1800"/>
              <a:buNone/>
            </a:pPr>
            <a:r>
              <a:rPr lang="en-US" sz="1800"/>
              <a:t>	Once you have found this information please use it to choose the best choice for our new power plant and let us know what you chose.  Please explain why you chose it.</a:t>
            </a:r>
            <a:br>
              <a:rPr lang="en-US" sz="1800"/>
            </a:br>
            <a:endParaRPr sz="1800"/>
          </a:p>
          <a:p>
            <a:pPr marL="0" lvl="0" indent="0" algn="l" rtl="0">
              <a:lnSpc>
                <a:spcPct val="90000"/>
              </a:lnSpc>
              <a:spcBef>
                <a:spcPts val="1000"/>
              </a:spcBef>
              <a:spcAft>
                <a:spcPts val="0"/>
              </a:spcAft>
              <a:buSzPts val="1800"/>
              <a:buNone/>
            </a:pPr>
            <a:r>
              <a:rPr lang="en-US" sz="1800"/>
              <a:t>I look forward to hearing back from you!  </a:t>
            </a:r>
            <a:br>
              <a:rPr lang="en-US" sz="1800"/>
            </a:br>
            <a:endParaRPr sz="1800"/>
          </a:p>
          <a:p>
            <a:pPr marL="0" lvl="0" indent="0" algn="l" rtl="0">
              <a:lnSpc>
                <a:spcPct val="90000"/>
              </a:lnSpc>
              <a:spcBef>
                <a:spcPts val="1000"/>
              </a:spcBef>
              <a:spcAft>
                <a:spcPts val="0"/>
              </a:spcAft>
              <a:buSzPts val="1800"/>
              <a:buNone/>
            </a:pPr>
            <a:r>
              <a:rPr lang="en-US" sz="1800"/>
              <a:t>Thank you for your help,</a:t>
            </a:r>
            <a:endParaRPr sz="1800"/>
          </a:p>
          <a:p>
            <a:pPr marL="0" lvl="0" indent="0" algn="l" rtl="0">
              <a:lnSpc>
                <a:spcPct val="90000"/>
              </a:lnSpc>
              <a:spcBef>
                <a:spcPts val="1000"/>
              </a:spcBef>
              <a:spcAft>
                <a:spcPts val="0"/>
              </a:spcAft>
              <a:buSzPts val="1800"/>
              <a:buNone/>
            </a:pPr>
            <a:r>
              <a:rPr lang="en-US" sz="1800"/>
              <a:t>                                           </a:t>
            </a:r>
            <a:r>
              <a:rPr lang="en-US" sz="1800">
                <a:latin typeface="Pacifico"/>
                <a:ea typeface="Pacifico"/>
                <a:cs typeface="Pacifico"/>
                <a:sym typeface="Pacifico"/>
              </a:rPr>
              <a:t>  Electra Conservation</a:t>
            </a:r>
            <a:br>
              <a:rPr lang="en-US" sz="1800"/>
            </a:br>
            <a:endParaRPr sz="1800"/>
          </a:p>
          <a:p>
            <a:pPr marL="0" lvl="0" indent="0" algn="l" rtl="0">
              <a:lnSpc>
                <a:spcPct val="90000"/>
              </a:lnSpc>
              <a:spcBef>
                <a:spcPts val="1000"/>
              </a:spcBef>
              <a:spcAft>
                <a:spcPts val="0"/>
              </a:spcAft>
              <a:buSzPts val="1800"/>
              <a:buNone/>
            </a:pPr>
            <a:endParaRPr sz="1800"/>
          </a:p>
        </p:txBody>
      </p:sp>
      <p:pic>
        <p:nvPicPr>
          <p:cNvPr id="259" name="Google Shape;259;g70a96af28e_0_67"/>
          <p:cNvPicPr preferRelativeResize="0"/>
          <p:nvPr/>
        </p:nvPicPr>
        <p:blipFill rotWithShape="1">
          <a:blip r:embed="rId3">
            <a:alphaModFix/>
          </a:blip>
          <a:srcRect/>
          <a:stretch/>
        </p:blipFill>
        <p:spPr>
          <a:xfrm>
            <a:off x="6667163" y="4923925"/>
            <a:ext cx="4086225" cy="12001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g70a96af28e_0_72"/>
          <p:cNvPicPr preferRelativeResize="0"/>
          <p:nvPr/>
        </p:nvPicPr>
        <p:blipFill rotWithShape="1">
          <a:blip r:embed="rId3">
            <a:alphaModFix/>
          </a:blip>
          <a:srcRect/>
          <a:stretch/>
        </p:blipFill>
        <p:spPr>
          <a:xfrm>
            <a:off x="366314" y="972127"/>
            <a:ext cx="11459375" cy="3934125"/>
          </a:xfrm>
          <a:prstGeom prst="rect">
            <a:avLst/>
          </a:prstGeom>
          <a:noFill/>
          <a:ln>
            <a:noFill/>
          </a:ln>
        </p:spPr>
      </p:pic>
      <p:pic>
        <p:nvPicPr>
          <p:cNvPr id="265" name="Google Shape;265;g70a96af28e_0_72"/>
          <p:cNvPicPr preferRelativeResize="0"/>
          <p:nvPr/>
        </p:nvPicPr>
        <p:blipFill rotWithShape="1">
          <a:blip r:embed="rId4">
            <a:alphaModFix/>
          </a:blip>
          <a:srcRect/>
          <a:stretch/>
        </p:blipFill>
        <p:spPr>
          <a:xfrm>
            <a:off x="4127525" y="5148177"/>
            <a:ext cx="4086225" cy="12001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8275AC-C6BC-239F-3364-81870BF5735B}"/>
              </a:ext>
            </a:extLst>
          </p:cNvPr>
          <p:cNvPicPr>
            <a:picLocks noChangeAspect="1"/>
          </p:cNvPicPr>
          <p:nvPr/>
        </p:nvPicPr>
        <p:blipFill>
          <a:blip r:embed="rId2"/>
          <a:stretch>
            <a:fillRect/>
          </a:stretch>
        </p:blipFill>
        <p:spPr>
          <a:xfrm>
            <a:off x="890966" y="0"/>
            <a:ext cx="4975917" cy="6858000"/>
          </a:xfrm>
          <a:prstGeom prst="rect">
            <a:avLst/>
          </a:prstGeom>
        </p:spPr>
      </p:pic>
      <p:pic>
        <p:nvPicPr>
          <p:cNvPr id="10242" name="Picture 2" descr="Solid Waste Management Challengies for Cities in Developing Countri…">
            <a:extLst>
              <a:ext uri="{FF2B5EF4-FFF2-40B4-BE49-F238E27FC236}">
                <a16:creationId xmlns:a16="http://schemas.microsoft.com/office/drawing/2014/main" id="{52ACC905-34CC-4D20-BD77-B74EC1AED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4082" y="507682"/>
            <a:ext cx="6076950" cy="456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708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48D57-B045-DE56-F854-CE567F356697}"/>
              </a:ext>
            </a:extLst>
          </p:cNvPr>
          <p:cNvPicPr>
            <a:picLocks noChangeAspect="1"/>
          </p:cNvPicPr>
          <p:nvPr/>
        </p:nvPicPr>
        <p:blipFill>
          <a:blip r:embed="rId2"/>
          <a:stretch>
            <a:fillRect/>
          </a:stretch>
        </p:blipFill>
        <p:spPr>
          <a:xfrm>
            <a:off x="348741" y="107226"/>
            <a:ext cx="4048690" cy="1914792"/>
          </a:xfrm>
          <a:prstGeom prst="rect">
            <a:avLst/>
          </a:prstGeom>
        </p:spPr>
      </p:pic>
      <p:sp>
        <p:nvSpPr>
          <p:cNvPr id="5" name="TextBox 4">
            <a:extLst>
              <a:ext uri="{FF2B5EF4-FFF2-40B4-BE49-F238E27FC236}">
                <a16:creationId xmlns:a16="http://schemas.microsoft.com/office/drawing/2014/main" id="{A29996E3-503F-CB2A-90C5-E43BEB2B0181}"/>
              </a:ext>
            </a:extLst>
          </p:cNvPr>
          <p:cNvSpPr txBox="1"/>
          <p:nvPr/>
        </p:nvSpPr>
        <p:spPr>
          <a:xfrm>
            <a:off x="348741" y="2149567"/>
            <a:ext cx="4048690" cy="3785652"/>
          </a:xfrm>
          <a:prstGeom prst="rect">
            <a:avLst/>
          </a:prstGeom>
          <a:noFill/>
        </p:spPr>
        <p:txBody>
          <a:bodyPr wrap="square">
            <a:spAutoFit/>
          </a:bodyPr>
          <a:lstStyle/>
          <a:p>
            <a:pPr algn="l"/>
            <a:r>
              <a:rPr lang="en-US" sz="2400" b="1" i="0" dirty="0">
                <a:solidFill>
                  <a:srgbClr val="333333"/>
                </a:solidFill>
                <a:effectLst/>
                <a:latin typeface="Libre Franklin" pitchFamily="2" charset="0"/>
              </a:rPr>
              <a:t>Target 7.2 </a:t>
            </a:r>
            <a:r>
              <a:rPr lang="en-US" sz="2400" b="0" i="0" dirty="0">
                <a:solidFill>
                  <a:srgbClr val="333333"/>
                </a:solidFill>
                <a:effectLst/>
                <a:latin typeface="Libre Franklin" pitchFamily="2" charset="0"/>
              </a:rPr>
              <a:t>By 2030, increase substantially the share of renewable energy in the global energy mix</a:t>
            </a:r>
          </a:p>
          <a:p>
            <a:pPr algn="l">
              <a:buFont typeface="Arial" panose="020B0604020202020204" pitchFamily="34" charset="0"/>
              <a:buChar char="•"/>
            </a:pPr>
            <a:r>
              <a:rPr lang="en-US" sz="2400" b="1" i="0" dirty="0">
                <a:solidFill>
                  <a:srgbClr val="333333"/>
                </a:solidFill>
                <a:effectLst/>
                <a:latin typeface="Libre Franklin" pitchFamily="2" charset="0"/>
              </a:rPr>
              <a:t>Indicator 7.2.1:</a:t>
            </a:r>
            <a:r>
              <a:rPr lang="en-US" sz="2400" b="0" i="0" dirty="0">
                <a:solidFill>
                  <a:srgbClr val="333333"/>
                </a:solidFill>
                <a:effectLst/>
                <a:latin typeface="Libre Franklin" pitchFamily="2" charset="0"/>
              </a:rPr>
              <a:t> Renewable energy share in the total final energy consumption</a:t>
            </a:r>
          </a:p>
          <a:p>
            <a:pPr algn="l">
              <a:buFont typeface="Arial" panose="020B0604020202020204" pitchFamily="34" charset="0"/>
              <a:buChar char="•"/>
            </a:pPr>
            <a:endParaRPr lang="en-US" sz="2400" dirty="0">
              <a:solidFill>
                <a:srgbClr val="333333"/>
              </a:solidFill>
              <a:latin typeface="Libre Franklin" pitchFamily="2" charset="0"/>
            </a:endParaRPr>
          </a:p>
          <a:p>
            <a:pPr algn="l"/>
            <a:endParaRPr lang="en-US" sz="2400" b="0" i="0" dirty="0">
              <a:solidFill>
                <a:srgbClr val="333333"/>
              </a:solidFill>
              <a:effectLst/>
              <a:latin typeface="Libre Franklin" pitchFamily="2" charset="0"/>
            </a:endParaRPr>
          </a:p>
        </p:txBody>
      </p:sp>
      <p:pic>
        <p:nvPicPr>
          <p:cNvPr id="7" name="Picture 6">
            <a:extLst>
              <a:ext uri="{FF2B5EF4-FFF2-40B4-BE49-F238E27FC236}">
                <a16:creationId xmlns:a16="http://schemas.microsoft.com/office/drawing/2014/main" id="{2DE832E6-B182-BA50-E717-0C55B9E8F518}"/>
              </a:ext>
            </a:extLst>
          </p:cNvPr>
          <p:cNvPicPr>
            <a:picLocks noChangeAspect="1"/>
          </p:cNvPicPr>
          <p:nvPr/>
        </p:nvPicPr>
        <p:blipFill>
          <a:blip r:embed="rId3"/>
          <a:stretch>
            <a:fillRect/>
          </a:stretch>
        </p:blipFill>
        <p:spPr>
          <a:xfrm>
            <a:off x="4640573" y="301900"/>
            <a:ext cx="7320251" cy="4433616"/>
          </a:xfrm>
          <a:prstGeom prst="rect">
            <a:avLst/>
          </a:prstGeom>
        </p:spPr>
      </p:pic>
      <p:sp>
        <p:nvSpPr>
          <p:cNvPr id="8" name="TextBox 7">
            <a:extLst>
              <a:ext uri="{FF2B5EF4-FFF2-40B4-BE49-F238E27FC236}">
                <a16:creationId xmlns:a16="http://schemas.microsoft.com/office/drawing/2014/main" id="{691BDB40-22B3-5FB6-C2C3-4079456A2CC7}"/>
              </a:ext>
            </a:extLst>
          </p:cNvPr>
          <p:cNvSpPr txBox="1"/>
          <p:nvPr/>
        </p:nvSpPr>
        <p:spPr>
          <a:xfrm>
            <a:off x="348741" y="5355771"/>
            <a:ext cx="11494518" cy="1200329"/>
          </a:xfrm>
          <a:prstGeom prst="rect">
            <a:avLst/>
          </a:prstGeom>
          <a:noFill/>
        </p:spPr>
        <p:txBody>
          <a:bodyPr wrap="square" rtlCol="0">
            <a:spAutoFit/>
          </a:bodyPr>
          <a:lstStyle/>
          <a:p>
            <a:r>
              <a:rPr lang="en-US" dirty="0"/>
              <a:t>Renewable energy sources – mostly hydro – accounted for 11% of the world’s energy produced in 2019. Fossil fuels account for 80% of the world’s energy consumption.  When we look at electricity only, about 25% of </a:t>
            </a:r>
            <a:r>
              <a:rPr lang="en-US" dirty="0" err="1"/>
              <a:t>thye</a:t>
            </a:r>
            <a:r>
              <a:rPr lang="en-US" dirty="0"/>
              <a:t> world’s electricity is from renewable sources.  We are on course to supply about 30% of the world’s electricity using renewable sources – mainly wind and solar – by 2030.  Less than 3% of vehicles in use are electric.</a:t>
            </a:r>
          </a:p>
        </p:txBody>
      </p:sp>
    </p:spTree>
    <p:extLst>
      <p:ext uri="{BB962C8B-B14F-4D97-AF65-F5344CB8AC3E}">
        <p14:creationId xmlns:p14="http://schemas.microsoft.com/office/powerpoint/2010/main" val="2346401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094D20-6A90-A5F6-8DF2-03B164D0660B}"/>
              </a:ext>
            </a:extLst>
          </p:cNvPr>
          <p:cNvPicPr>
            <a:picLocks noChangeAspect="1"/>
          </p:cNvPicPr>
          <p:nvPr/>
        </p:nvPicPr>
        <p:blipFill>
          <a:blip r:embed="rId2"/>
          <a:stretch>
            <a:fillRect/>
          </a:stretch>
        </p:blipFill>
        <p:spPr>
          <a:xfrm>
            <a:off x="106679" y="0"/>
            <a:ext cx="5302742" cy="2612571"/>
          </a:xfrm>
          <a:prstGeom prst="rect">
            <a:avLst/>
          </a:prstGeom>
        </p:spPr>
      </p:pic>
      <p:sp>
        <p:nvSpPr>
          <p:cNvPr id="5" name="TextBox 4">
            <a:extLst>
              <a:ext uri="{FF2B5EF4-FFF2-40B4-BE49-F238E27FC236}">
                <a16:creationId xmlns:a16="http://schemas.microsoft.com/office/drawing/2014/main" id="{24FD04B6-F8C3-4AA9-CA3F-090310C171EA}"/>
              </a:ext>
            </a:extLst>
          </p:cNvPr>
          <p:cNvSpPr txBox="1"/>
          <p:nvPr/>
        </p:nvSpPr>
        <p:spPr>
          <a:xfrm>
            <a:off x="6096000" y="425270"/>
            <a:ext cx="5135101" cy="1200329"/>
          </a:xfrm>
          <a:prstGeom prst="rect">
            <a:avLst/>
          </a:prstGeom>
          <a:noFill/>
        </p:spPr>
        <p:txBody>
          <a:bodyPr wrap="square">
            <a:spAutoFit/>
          </a:bodyPr>
          <a:lstStyle/>
          <a:p>
            <a:pPr algn="l"/>
            <a:r>
              <a:rPr lang="en-US" b="1" i="0" dirty="0">
                <a:solidFill>
                  <a:srgbClr val="333333"/>
                </a:solidFill>
                <a:effectLst/>
                <a:latin typeface="Libre Franklin" pitchFamily="2" charset="0"/>
              </a:rPr>
              <a:t>Target 7.3 </a:t>
            </a:r>
            <a:r>
              <a:rPr lang="en-US" b="0" i="0" dirty="0">
                <a:solidFill>
                  <a:srgbClr val="333333"/>
                </a:solidFill>
                <a:effectLst/>
                <a:latin typeface="Libre Franklin" pitchFamily="2" charset="0"/>
              </a:rPr>
              <a:t>By 2030, double the global rate of improvement in energy efficiency</a:t>
            </a:r>
          </a:p>
          <a:p>
            <a:pPr algn="l">
              <a:buFont typeface="Arial" panose="020B0604020202020204" pitchFamily="34" charset="0"/>
              <a:buChar char="•"/>
            </a:pPr>
            <a:r>
              <a:rPr lang="en-US" b="1" i="0" dirty="0">
                <a:solidFill>
                  <a:srgbClr val="333333"/>
                </a:solidFill>
                <a:effectLst/>
                <a:latin typeface="Libre Franklin" pitchFamily="2" charset="0"/>
              </a:rPr>
              <a:t>Indicator 7.3.1:</a:t>
            </a:r>
            <a:r>
              <a:rPr lang="en-US" b="0" i="0" dirty="0">
                <a:solidFill>
                  <a:srgbClr val="333333"/>
                </a:solidFill>
                <a:effectLst/>
                <a:latin typeface="Libre Franklin" pitchFamily="2" charset="0"/>
              </a:rPr>
              <a:t> Energy intensity measured in terms of primary energy and GDP</a:t>
            </a:r>
          </a:p>
        </p:txBody>
      </p:sp>
      <p:sp>
        <p:nvSpPr>
          <p:cNvPr id="6" name="TextBox 5">
            <a:extLst>
              <a:ext uri="{FF2B5EF4-FFF2-40B4-BE49-F238E27FC236}">
                <a16:creationId xmlns:a16="http://schemas.microsoft.com/office/drawing/2014/main" id="{3CA8145F-8124-B396-840E-2E932637C5B7}"/>
              </a:ext>
            </a:extLst>
          </p:cNvPr>
          <p:cNvSpPr txBox="1"/>
          <p:nvPr/>
        </p:nvSpPr>
        <p:spPr>
          <a:xfrm>
            <a:off x="391886" y="2730137"/>
            <a:ext cx="11599817" cy="923330"/>
          </a:xfrm>
          <a:prstGeom prst="rect">
            <a:avLst/>
          </a:prstGeom>
          <a:noFill/>
        </p:spPr>
        <p:txBody>
          <a:bodyPr wrap="square" rtlCol="0">
            <a:spAutoFit/>
          </a:bodyPr>
          <a:lstStyle/>
          <a:p>
            <a:r>
              <a:rPr lang="en-US" b="0" i="0" dirty="0">
                <a:solidFill>
                  <a:srgbClr val="111111"/>
                </a:solidFill>
                <a:effectLst/>
                <a:latin typeface="Roboto" panose="02000000000000000000" pitchFamily="2" charset="0"/>
              </a:rPr>
              <a:t>Energy Efficiency. Simply put, energy efficiency means</a:t>
            </a:r>
            <a:r>
              <a:rPr lang="en-US" b="1" i="0" dirty="0">
                <a:solidFill>
                  <a:srgbClr val="111111"/>
                </a:solidFill>
                <a:effectLst/>
                <a:latin typeface="Roboto" panose="02000000000000000000" pitchFamily="2" charset="0"/>
              </a:rPr>
              <a:t> using less energy to get the same job done – and in the process, cutting energy bills and reducing pollution.</a:t>
            </a:r>
            <a:r>
              <a:rPr lang="en-US" b="0" i="0" dirty="0">
                <a:solidFill>
                  <a:srgbClr val="111111"/>
                </a:solidFill>
                <a:effectLst/>
                <a:latin typeface="Roboto" panose="02000000000000000000" pitchFamily="2" charset="0"/>
              </a:rPr>
              <a:t> Many products, homes, and buildings use more energy than they actually need, through inefficiencies and energy waste</a:t>
            </a:r>
            <a:r>
              <a:rPr lang="en-US" dirty="0"/>
              <a:t> </a:t>
            </a:r>
          </a:p>
        </p:txBody>
      </p:sp>
      <p:sp>
        <p:nvSpPr>
          <p:cNvPr id="8" name="TextBox 7">
            <a:extLst>
              <a:ext uri="{FF2B5EF4-FFF2-40B4-BE49-F238E27FC236}">
                <a16:creationId xmlns:a16="http://schemas.microsoft.com/office/drawing/2014/main" id="{B6B8D891-ED9D-0E44-4C0D-1DFB4B1EA293}"/>
              </a:ext>
            </a:extLst>
          </p:cNvPr>
          <p:cNvSpPr txBox="1"/>
          <p:nvPr/>
        </p:nvSpPr>
        <p:spPr>
          <a:xfrm>
            <a:off x="391886" y="3755073"/>
            <a:ext cx="6093822" cy="1477328"/>
          </a:xfrm>
          <a:prstGeom prst="rect">
            <a:avLst/>
          </a:prstGeom>
          <a:noFill/>
        </p:spPr>
        <p:txBody>
          <a:bodyPr wrap="square">
            <a:spAutoFit/>
          </a:bodyPr>
          <a:lstStyle/>
          <a:p>
            <a:r>
              <a:rPr lang="en-US" b="0" i="0" u="none" strike="noStrike" dirty="0">
                <a:solidFill>
                  <a:srgbClr val="0000FF"/>
                </a:solidFill>
                <a:effectLst/>
                <a:latin typeface="Arial" panose="020B0604020202020204" pitchFamily="34" charset="0"/>
                <a:hlinkClick r:id="rId3"/>
              </a:rPr>
              <a:t>According to the US Department of Energy</a:t>
            </a:r>
            <a:r>
              <a:rPr lang="en-US" b="0" i="0" dirty="0">
                <a:solidFill>
                  <a:srgbClr val="222222"/>
                </a:solidFill>
                <a:effectLst/>
                <a:latin typeface="Arial" panose="020B0604020202020204" pitchFamily="34" charset="0"/>
              </a:rPr>
              <a:t>, energy efficiency is “one of the easiest and most cost effective ways to combat climate change, clean the air we breathe, improve the competitiveness of our businesses and reduce energy costs for consumers.”</a:t>
            </a:r>
            <a:endParaRPr lang="en-US" dirty="0"/>
          </a:p>
        </p:txBody>
      </p:sp>
      <p:sp>
        <p:nvSpPr>
          <p:cNvPr id="10" name="TextBox 9">
            <a:extLst>
              <a:ext uri="{FF2B5EF4-FFF2-40B4-BE49-F238E27FC236}">
                <a16:creationId xmlns:a16="http://schemas.microsoft.com/office/drawing/2014/main" id="{16901B09-4024-7E55-9C16-65BA08B28D6B}"/>
              </a:ext>
            </a:extLst>
          </p:cNvPr>
          <p:cNvSpPr txBox="1"/>
          <p:nvPr/>
        </p:nvSpPr>
        <p:spPr>
          <a:xfrm>
            <a:off x="6191794" y="4678404"/>
            <a:ext cx="6093822" cy="1754326"/>
          </a:xfrm>
          <a:prstGeom prst="rect">
            <a:avLst/>
          </a:prstGeom>
          <a:noFill/>
        </p:spPr>
        <p:txBody>
          <a:bodyPr wrap="square">
            <a:spAutoFit/>
          </a:bodyPr>
          <a:lstStyle/>
          <a:p>
            <a:r>
              <a:rPr lang="en-US" b="0" i="0" dirty="0">
                <a:solidFill>
                  <a:srgbClr val="222222"/>
                </a:solidFill>
                <a:effectLst/>
                <a:latin typeface="Arial" panose="020B0604020202020204" pitchFamily="34" charset="0"/>
              </a:rPr>
              <a:t>The International Energy Agency’s </a:t>
            </a:r>
            <a:r>
              <a:rPr lang="en-US" b="0" i="0" u="none" strike="noStrike" dirty="0">
                <a:solidFill>
                  <a:srgbClr val="0000FF"/>
                </a:solidFill>
                <a:effectLst/>
                <a:latin typeface="Arial" panose="020B0604020202020204" pitchFamily="34" charset="0"/>
                <a:hlinkClick r:id="rId4"/>
              </a:rPr>
              <a:t>“Energy Efficiency 2018”</a:t>
            </a:r>
            <a:r>
              <a:rPr lang="en-US" b="0" i="0" dirty="0">
                <a:solidFill>
                  <a:srgbClr val="222222"/>
                </a:solidFill>
                <a:effectLst/>
                <a:latin typeface="Arial" panose="020B0604020202020204" pitchFamily="34" charset="0"/>
              </a:rPr>
              <a:t> report found that efficiency gains would reduce energy bills for consumers by more than $500 billion dollars per year, lower energy imports and reduce air pollution.  </a:t>
            </a:r>
            <a:r>
              <a:rPr lang="en-US" b="1" i="0" u="none" strike="noStrike" dirty="0">
                <a:solidFill>
                  <a:srgbClr val="0000FF"/>
                </a:solidFill>
                <a:effectLst/>
                <a:latin typeface="Arial" panose="020B0604020202020204" pitchFamily="34" charset="0"/>
                <a:hlinkClick r:id="rId5"/>
              </a:rPr>
              <a:t>Air pollution</a:t>
            </a:r>
            <a:r>
              <a:rPr lang="en-US" b="0" i="0" u="none" strike="noStrike" dirty="0">
                <a:solidFill>
                  <a:srgbClr val="0000FF"/>
                </a:solidFill>
                <a:effectLst/>
                <a:latin typeface="Arial" panose="020B0604020202020204" pitchFamily="34" charset="0"/>
                <a:hlinkClick r:id="rId5"/>
              </a:rPr>
              <a:t> includes the release of harmful</a:t>
            </a:r>
            <a:r>
              <a:rPr lang="en-US" b="0" i="0" dirty="0">
                <a:solidFill>
                  <a:srgbClr val="222222"/>
                </a:solidFill>
                <a:effectLst/>
                <a:latin typeface="Arial" panose="020B0604020202020204" pitchFamily="34" charset="0"/>
              </a:rPr>
              <a:t> particulates or substances into the atmosphere.</a:t>
            </a:r>
            <a:endParaRPr lang="en-US" dirty="0"/>
          </a:p>
        </p:txBody>
      </p:sp>
    </p:spTree>
    <p:extLst>
      <p:ext uri="{BB962C8B-B14F-4D97-AF65-F5344CB8AC3E}">
        <p14:creationId xmlns:p14="http://schemas.microsoft.com/office/powerpoint/2010/main" val="8056513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actical Action">
  <a:themeElements>
    <a:clrScheme name="Practical Action">
      <a:dk1>
        <a:srgbClr val="3C3C3C"/>
      </a:dk1>
      <a:lt1>
        <a:srgbClr val="FFFFFF"/>
      </a:lt1>
      <a:dk2>
        <a:srgbClr val="A7A7A7"/>
      </a:dk2>
      <a:lt2>
        <a:srgbClr val="535353"/>
      </a:lt2>
      <a:accent1>
        <a:srgbClr val="2BB6B7"/>
      </a:accent1>
      <a:accent2>
        <a:srgbClr val="2161C2"/>
      </a:accent2>
      <a:accent3>
        <a:srgbClr val="ED6A82"/>
      </a:accent3>
      <a:accent4>
        <a:srgbClr val="2ECC71"/>
      </a:accent4>
      <a:accent5>
        <a:srgbClr val="1B9CFC"/>
      </a:accent5>
      <a:accent6>
        <a:srgbClr val="E74C3C"/>
      </a:accent6>
      <a:hlink>
        <a:srgbClr val="0000FF"/>
      </a:hlink>
      <a:folHlink>
        <a:srgbClr val="FF00FF"/>
      </a:folHlink>
    </a:clrScheme>
    <a:fontScheme name="Practical Action">
      <a:majorFont>
        <a:latin typeface="Geller Text Regular"/>
        <a:ea typeface="Geller Text Regular"/>
        <a:cs typeface="Geller Text Regular"/>
      </a:majorFont>
      <a:minorFont>
        <a:latin typeface="Helvetica"/>
        <a:ea typeface="Helvetica"/>
        <a:cs typeface="Helvetica"/>
      </a:minorFont>
    </a:fontScheme>
    <a:fmtScheme name="Practical Ac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C3C3C"/>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C3C3C"/>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1656</TotalTime>
  <Words>3732</Words>
  <Application>Microsoft Office PowerPoint</Application>
  <PresentationFormat>Widescreen</PresentationFormat>
  <Paragraphs>286</Paragraphs>
  <Slides>78</Slides>
  <Notes>29</Notes>
  <HiddenSlides>3</HiddenSlides>
  <MMClips>6</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78</vt:i4>
      </vt:variant>
    </vt:vector>
  </HeadingPairs>
  <TitlesOfParts>
    <vt:vector size="100" baseType="lpstr">
      <vt:lpstr>Agrandir-Medium</vt:lpstr>
      <vt:lpstr>Amazon Ember</vt:lpstr>
      <vt:lpstr>-apple-system</vt:lpstr>
      <vt:lpstr>Arial</vt:lpstr>
      <vt:lpstr>Calibri</vt:lpstr>
      <vt:lpstr>Calibri Light</vt:lpstr>
      <vt:lpstr>Cambria Math</vt:lpstr>
      <vt:lpstr>Druk</vt:lpstr>
      <vt:lpstr>Geller Headline</vt:lpstr>
      <vt:lpstr>Geller Text Bold</vt:lpstr>
      <vt:lpstr>Geller Text Regular</vt:lpstr>
      <vt:lpstr>Georgia</vt:lpstr>
      <vt:lpstr>Helvetica</vt:lpstr>
      <vt:lpstr>Helvetica Neue</vt:lpstr>
      <vt:lpstr>Impact</vt:lpstr>
      <vt:lpstr>Libre Franklin</vt:lpstr>
      <vt:lpstr>Pacifico</vt:lpstr>
      <vt:lpstr>Poppins</vt:lpstr>
      <vt:lpstr>Roboto</vt:lpstr>
      <vt:lpstr>Source Sans Pro</vt:lpstr>
      <vt:lpstr>Office Theme</vt:lpstr>
      <vt:lpstr>Practical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SDG7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 Vampires/Phantom Power</vt:lpstr>
      <vt:lpstr>PowerPoint Presentation</vt:lpstr>
      <vt:lpstr>PowerPoint Presentation</vt:lpstr>
      <vt:lpstr>PowerPoint Presentation</vt:lpstr>
      <vt:lpstr>PowerPoint Presentation</vt:lpstr>
      <vt:lpstr>PowerPoint Presentation</vt:lpstr>
      <vt:lpstr>Wind power challenge</vt:lpstr>
      <vt:lpstr>PowerPoint Presentation</vt:lpstr>
      <vt:lpstr>Living in Peru </vt:lpstr>
      <vt:lpstr>PowerPoint Presentation</vt:lpstr>
      <vt:lpstr>PowerPoint Presentation</vt:lpstr>
      <vt:lpstr>PowerPoint Presentation</vt:lpstr>
      <vt:lpstr>PowerPoint Presentation</vt:lpstr>
      <vt:lpstr>PowerPoint Presentation</vt:lpstr>
      <vt:lpstr>PowerPoint Presentation</vt:lpstr>
      <vt:lpstr> Did you Know?   </vt:lpstr>
      <vt:lpstr>PowerPoint Presentation</vt:lpstr>
      <vt:lpstr>PowerPoint Presentation</vt:lpstr>
      <vt:lpstr>At the end of your challenge you will have 3 minutes to present or ‘pitch’ your work on the Wind power challenge.   Remember to leave time to work out how you are going to do this.  </vt:lpstr>
      <vt:lpstr>Feedback   </vt:lpstr>
      <vt:lpstr>You will be pleased to know that Abigail and Marco’s lives have been much improved as a result of Practical Action working with their community to build lots of wind turbines.  They now have electricity in their school.   Their teacher said: ‘Our school now has electricity, hot water even tiled bathrooms!  The children’s lives have improved, now they have facilities as good as or even better than in the city!’    </vt:lpstr>
      <vt:lpstr>PowerPoint Presentation</vt:lpstr>
      <vt:lpstr>PowerPoint Presentation</vt:lpstr>
      <vt:lpstr>Dear Engineer, </vt:lpstr>
      <vt:lpstr>PowerPoint Presentation</vt:lpstr>
      <vt:lpstr>PowerPoint Presentation</vt:lpstr>
      <vt:lpstr>A Monster’s Dilemma:  What can replace the screams?</vt:lpstr>
      <vt:lpstr>A New Movie . . .</vt:lpstr>
      <vt:lpstr>Where Does Our Electricity Come From?</vt:lpstr>
      <vt:lpstr>PowerPoint Presentation</vt:lpstr>
      <vt:lpstr>PowerPoint Presentation</vt:lpstr>
      <vt:lpstr>PowerPoint Presentation</vt:lpstr>
    </vt:vector>
  </TitlesOfParts>
  <Company>Hillsborough County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Danger</dc:creator>
  <cp:lastModifiedBy>Christine Danger</cp:lastModifiedBy>
  <cp:revision>2</cp:revision>
  <dcterms:created xsi:type="dcterms:W3CDTF">2023-09-03T22:35:30Z</dcterms:created>
  <dcterms:modified xsi:type="dcterms:W3CDTF">2023-09-05T02:11:33Z</dcterms:modified>
</cp:coreProperties>
</file>