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1263" r:id="rId2"/>
    <p:sldId id="1264" r:id="rId3"/>
    <p:sldId id="1265" r:id="rId4"/>
    <p:sldId id="1274" r:id="rId5"/>
    <p:sldId id="1275" r:id="rId6"/>
    <p:sldId id="1276" r:id="rId7"/>
    <p:sldId id="1277" r:id="rId8"/>
    <p:sldId id="1278" r:id="rId9"/>
    <p:sldId id="1279" r:id="rId10"/>
    <p:sldId id="1273" r:id="rId11"/>
    <p:sldId id="1267" r:id="rId12"/>
    <p:sldId id="1266" r:id="rId13"/>
    <p:sldId id="1268" r:id="rId14"/>
    <p:sldId id="1269" r:id="rId15"/>
    <p:sldId id="1280" r:id="rId16"/>
    <p:sldId id="1281" r:id="rId17"/>
    <p:sldId id="1282" r:id="rId18"/>
    <p:sldId id="1283" r:id="rId19"/>
    <p:sldId id="1284" r:id="rId20"/>
    <p:sldId id="1285" r:id="rId21"/>
    <p:sldId id="1286" r:id="rId22"/>
    <p:sldId id="1287" r:id="rId23"/>
    <p:sldId id="1270" r:id="rId24"/>
    <p:sldId id="1271" r:id="rId25"/>
    <p:sldId id="127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94" d="100"/>
          <a:sy n="94" d="100"/>
        </p:scale>
        <p:origin x="16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e Danger" userId="ec5d025f-b314-4b7c-bee6-8dd9c175cb32" providerId="ADAL" clId="{38118B70-8FD8-44C4-8D66-F65BF0D510BD}"/>
    <pc:docChg chg="undo custSel addSld modSld">
      <pc:chgData name="Christine Danger" userId="ec5d025f-b314-4b7c-bee6-8dd9c175cb32" providerId="ADAL" clId="{38118B70-8FD8-44C4-8D66-F65BF0D510BD}" dt="2023-10-30T22:28:01.631" v="34" actId="1076"/>
      <pc:docMkLst>
        <pc:docMk/>
      </pc:docMkLst>
      <pc:sldChg chg="addSp delSp modSp mod setBg">
        <pc:chgData name="Christine Danger" userId="ec5d025f-b314-4b7c-bee6-8dd9c175cb32" providerId="ADAL" clId="{38118B70-8FD8-44C4-8D66-F65BF0D510BD}" dt="2023-10-30T22:02:12.782" v="5" actId="26606"/>
        <pc:sldMkLst>
          <pc:docMk/>
          <pc:sldMk cId="2206251093" sldId="1269"/>
        </pc:sldMkLst>
        <pc:spChg chg="add del">
          <ac:chgData name="Christine Danger" userId="ec5d025f-b314-4b7c-bee6-8dd9c175cb32" providerId="ADAL" clId="{38118B70-8FD8-44C4-8D66-F65BF0D510BD}" dt="2023-10-30T22:01:16.006" v="3" actId="26606"/>
          <ac:spMkLst>
            <pc:docMk/>
            <pc:sldMk cId="2206251093" sldId="1269"/>
            <ac:spMk id="8" creationId="{42A4FC2C-047E-45A5-965D-8E1E3BF09BC6}"/>
          </ac:spMkLst>
        </pc:spChg>
        <pc:picChg chg="add mod ord">
          <ac:chgData name="Christine Danger" userId="ec5d025f-b314-4b7c-bee6-8dd9c175cb32" providerId="ADAL" clId="{38118B70-8FD8-44C4-8D66-F65BF0D510BD}" dt="2023-10-30T22:02:12.782" v="5" actId="26606"/>
          <ac:picMkLst>
            <pc:docMk/>
            <pc:sldMk cId="2206251093" sldId="1269"/>
            <ac:picMk id="3" creationId="{EEF4EE77-D317-EA96-AE10-FF5E7DA0E3F5}"/>
          </ac:picMkLst>
        </pc:picChg>
        <pc:picChg chg="add mod">
          <ac:chgData name="Christine Danger" userId="ec5d025f-b314-4b7c-bee6-8dd9c175cb32" providerId="ADAL" clId="{38118B70-8FD8-44C4-8D66-F65BF0D510BD}" dt="2023-10-30T22:02:12.782" v="5" actId="26606"/>
          <ac:picMkLst>
            <pc:docMk/>
            <pc:sldMk cId="2206251093" sldId="1269"/>
            <ac:picMk id="5" creationId="{CB0AFF7D-7344-C81E-FE7B-6724B0A7C203}"/>
          </ac:picMkLst>
        </pc:picChg>
      </pc:sldChg>
      <pc:sldChg chg="addSp modSp new mod">
        <pc:chgData name="Christine Danger" userId="ec5d025f-b314-4b7c-bee6-8dd9c175cb32" providerId="ADAL" clId="{38118B70-8FD8-44C4-8D66-F65BF0D510BD}" dt="2023-10-30T22:28:01.631" v="34" actId="1076"/>
        <pc:sldMkLst>
          <pc:docMk/>
          <pc:sldMk cId="1598431083" sldId="1280"/>
        </pc:sldMkLst>
        <pc:picChg chg="add mod">
          <ac:chgData name="Christine Danger" userId="ec5d025f-b314-4b7c-bee6-8dd9c175cb32" providerId="ADAL" clId="{38118B70-8FD8-44C4-8D66-F65BF0D510BD}" dt="2023-10-30T22:28:01.631" v="34" actId="1076"/>
          <ac:picMkLst>
            <pc:docMk/>
            <pc:sldMk cId="1598431083" sldId="1280"/>
            <ac:picMk id="3" creationId="{D27A6DB4-3DC1-E705-5661-41E6D12096F8}"/>
          </ac:picMkLst>
        </pc:picChg>
      </pc:sldChg>
      <pc:sldChg chg="addSp new mod">
        <pc:chgData name="Christine Danger" userId="ec5d025f-b314-4b7c-bee6-8dd9c175cb32" providerId="ADAL" clId="{38118B70-8FD8-44C4-8D66-F65BF0D510BD}" dt="2023-10-30T22:23:35.405" v="15" actId="22"/>
        <pc:sldMkLst>
          <pc:docMk/>
          <pc:sldMk cId="495845586" sldId="1281"/>
        </pc:sldMkLst>
        <pc:picChg chg="add">
          <ac:chgData name="Christine Danger" userId="ec5d025f-b314-4b7c-bee6-8dd9c175cb32" providerId="ADAL" clId="{38118B70-8FD8-44C4-8D66-F65BF0D510BD}" dt="2023-10-30T22:23:35.405" v="15" actId="22"/>
          <ac:picMkLst>
            <pc:docMk/>
            <pc:sldMk cId="495845586" sldId="1281"/>
            <ac:picMk id="3" creationId="{42DCF9F3-02EC-168A-749A-494F9579F99C}"/>
          </ac:picMkLst>
        </pc:picChg>
      </pc:sldChg>
      <pc:sldChg chg="addSp modSp new mod">
        <pc:chgData name="Christine Danger" userId="ec5d025f-b314-4b7c-bee6-8dd9c175cb32" providerId="ADAL" clId="{38118B70-8FD8-44C4-8D66-F65BF0D510BD}" dt="2023-10-30T22:24:51.767" v="19" actId="1076"/>
        <pc:sldMkLst>
          <pc:docMk/>
          <pc:sldMk cId="1953397248" sldId="1282"/>
        </pc:sldMkLst>
        <pc:picChg chg="add mod">
          <ac:chgData name="Christine Danger" userId="ec5d025f-b314-4b7c-bee6-8dd9c175cb32" providerId="ADAL" clId="{38118B70-8FD8-44C4-8D66-F65BF0D510BD}" dt="2023-10-30T22:24:51.767" v="19" actId="1076"/>
          <ac:picMkLst>
            <pc:docMk/>
            <pc:sldMk cId="1953397248" sldId="1282"/>
            <ac:picMk id="3" creationId="{CE67A398-8DD8-CA43-2F8E-E8A541C1452B}"/>
          </ac:picMkLst>
        </pc:picChg>
        <pc:picChg chg="add mod">
          <ac:chgData name="Christine Danger" userId="ec5d025f-b314-4b7c-bee6-8dd9c175cb32" providerId="ADAL" clId="{38118B70-8FD8-44C4-8D66-F65BF0D510BD}" dt="2023-10-30T22:24:49.195" v="18" actId="1076"/>
          <ac:picMkLst>
            <pc:docMk/>
            <pc:sldMk cId="1953397248" sldId="1282"/>
            <ac:picMk id="5" creationId="{337E98A2-2DCD-606A-0A1E-27D48471A837}"/>
          </ac:picMkLst>
        </pc:picChg>
      </pc:sldChg>
      <pc:sldChg chg="addSp modSp new mod">
        <pc:chgData name="Christine Danger" userId="ec5d025f-b314-4b7c-bee6-8dd9c175cb32" providerId="ADAL" clId="{38118B70-8FD8-44C4-8D66-F65BF0D510BD}" dt="2023-10-30T22:27:40.178" v="31" actId="1076"/>
        <pc:sldMkLst>
          <pc:docMk/>
          <pc:sldMk cId="2391964205" sldId="1283"/>
        </pc:sldMkLst>
        <pc:picChg chg="add mod">
          <ac:chgData name="Christine Danger" userId="ec5d025f-b314-4b7c-bee6-8dd9c175cb32" providerId="ADAL" clId="{38118B70-8FD8-44C4-8D66-F65BF0D510BD}" dt="2023-10-30T22:27:40.178" v="31" actId="1076"/>
          <ac:picMkLst>
            <pc:docMk/>
            <pc:sldMk cId="2391964205" sldId="1283"/>
            <ac:picMk id="3" creationId="{E2E77FDC-1343-6988-976E-1B3B04A9B63A}"/>
          </ac:picMkLst>
        </pc:picChg>
        <pc:picChg chg="add mod">
          <ac:chgData name="Christine Danger" userId="ec5d025f-b314-4b7c-bee6-8dd9c175cb32" providerId="ADAL" clId="{38118B70-8FD8-44C4-8D66-F65BF0D510BD}" dt="2023-10-30T22:26:05.365" v="23" actId="1076"/>
          <ac:picMkLst>
            <pc:docMk/>
            <pc:sldMk cId="2391964205" sldId="1283"/>
            <ac:picMk id="5" creationId="{E366A0D7-4A10-8E83-F281-C08316342E77}"/>
          </ac:picMkLst>
        </pc:picChg>
      </pc:sldChg>
      <pc:sldChg chg="addSp modSp new mod">
        <pc:chgData name="Christine Danger" userId="ec5d025f-b314-4b7c-bee6-8dd9c175cb32" providerId="ADAL" clId="{38118B70-8FD8-44C4-8D66-F65BF0D510BD}" dt="2023-10-30T22:27:29.679" v="28" actId="14100"/>
        <pc:sldMkLst>
          <pc:docMk/>
          <pc:sldMk cId="1486790189" sldId="1284"/>
        </pc:sldMkLst>
        <pc:picChg chg="add mod">
          <ac:chgData name="Christine Danger" userId="ec5d025f-b314-4b7c-bee6-8dd9c175cb32" providerId="ADAL" clId="{38118B70-8FD8-44C4-8D66-F65BF0D510BD}" dt="2023-10-30T22:27:29.679" v="28" actId="14100"/>
          <ac:picMkLst>
            <pc:docMk/>
            <pc:sldMk cId="1486790189" sldId="1284"/>
            <ac:picMk id="3" creationId="{BC9D63C3-D43B-E23F-E39F-CDB73849876E}"/>
          </ac:picMkLst>
        </pc:picChg>
        <pc:picChg chg="add mod">
          <ac:chgData name="Christine Danger" userId="ec5d025f-b314-4b7c-bee6-8dd9c175cb32" providerId="ADAL" clId="{38118B70-8FD8-44C4-8D66-F65BF0D510BD}" dt="2023-10-30T22:27:26.355" v="27" actId="1076"/>
          <ac:picMkLst>
            <pc:docMk/>
            <pc:sldMk cId="1486790189" sldId="1284"/>
            <ac:picMk id="5" creationId="{7C65FDA1-6109-B734-468C-FC0F4F4DE875}"/>
          </ac:picMkLst>
        </pc:picChg>
      </pc:sldChg>
      <pc:sldChg chg="new">
        <pc:chgData name="Christine Danger" userId="ec5d025f-b314-4b7c-bee6-8dd9c175cb32" providerId="ADAL" clId="{38118B70-8FD8-44C4-8D66-F65BF0D510BD}" dt="2023-10-30T22:22:53.403" v="11" actId="680"/>
        <pc:sldMkLst>
          <pc:docMk/>
          <pc:sldMk cId="3373440281" sldId="1285"/>
        </pc:sldMkLst>
      </pc:sldChg>
      <pc:sldChg chg="new">
        <pc:chgData name="Christine Danger" userId="ec5d025f-b314-4b7c-bee6-8dd9c175cb32" providerId="ADAL" clId="{38118B70-8FD8-44C4-8D66-F65BF0D510BD}" dt="2023-10-30T22:22:53.588" v="12" actId="680"/>
        <pc:sldMkLst>
          <pc:docMk/>
          <pc:sldMk cId="1567308300" sldId="1286"/>
        </pc:sldMkLst>
      </pc:sldChg>
      <pc:sldChg chg="new">
        <pc:chgData name="Christine Danger" userId="ec5d025f-b314-4b7c-bee6-8dd9c175cb32" providerId="ADAL" clId="{38118B70-8FD8-44C4-8D66-F65BF0D510BD}" dt="2023-10-30T22:22:53.804" v="13" actId="680"/>
        <pc:sldMkLst>
          <pc:docMk/>
          <pc:sldMk cId="2125153614" sldId="128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357BB-780E-3CD8-9512-522441DC18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F3DBA7-A2B1-F5E7-7D63-1E325CAE5A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37D868E-7ADD-B326-4C1C-8D3BEBC66E3C}"/>
              </a:ext>
            </a:extLst>
          </p:cNvPr>
          <p:cNvSpPr>
            <a:spLocks noGrp="1"/>
          </p:cNvSpPr>
          <p:nvPr>
            <p:ph type="dt" sz="half" idx="10"/>
          </p:nvPr>
        </p:nvSpPr>
        <p:spPr/>
        <p:txBody>
          <a:bodyPr/>
          <a:lstStyle/>
          <a:p>
            <a:fld id="{7448106F-C0BC-43C2-991B-343E07A65158}" type="datetimeFigureOut">
              <a:rPr lang="en-US" smtClean="0"/>
              <a:t>10/30/2023</a:t>
            </a:fld>
            <a:endParaRPr lang="en-US"/>
          </a:p>
        </p:txBody>
      </p:sp>
      <p:sp>
        <p:nvSpPr>
          <p:cNvPr id="5" name="Footer Placeholder 4">
            <a:extLst>
              <a:ext uri="{FF2B5EF4-FFF2-40B4-BE49-F238E27FC236}">
                <a16:creationId xmlns:a16="http://schemas.microsoft.com/office/drawing/2014/main" id="{393199E3-08F9-444F-FA75-066A22CDC7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BA30F7-70F8-049A-D1B0-E0979071A9AC}"/>
              </a:ext>
            </a:extLst>
          </p:cNvPr>
          <p:cNvSpPr>
            <a:spLocks noGrp="1"/>
          </p:cNvSpPr>
          <p:nvPr>
            <p:ph type="sldNum" sz="quarter" idx="12"/>
          </p:nvPr>
        </p:nvSpPr>
        <p:spPr/>
        <p:txBody>
          <a:bodyPr/>
          <a:lstStyle/>
          <a:p>
            <a:fld id="{58C297C7-B40C-40A5-9328-7DADF1DC2D19}" type="slidenum">
              <a:rPr lang="en-US" smtClean="0"/>
              <a:t>‹#›</a:t>
            </a:fld>
            <a:endParaRPr lang="en-US"/>
          </a:p>
        </p:txBody>
      </p:sp>
    </p:spTree>
    <p:extLst>
      <p:ext uri="{BB962C8B-B14F-4D97-AF65-F5344CB8AC3E}">
        <p14:creationId xmlns:p14="http://schemas.microsoft.com/office/powerpoint/2010/main" val="2193150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13E9-FEDA-F1BA-7AFE-6E8B1F8E9C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6749664-2455-9FB1-6309-904D9271C1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2C2B9D-BF4C-C3EC-5B32-50FCADBF72FC}"/>
              </a:ext>
            </a:extLst>
          </p:cNvPr>
          <p:cNvSpPr>
            <a:spLocks noGrp="1"/>
          </p:cNvSpPr>
          <p:nvPr>
            <p:ph type="dt" sz="half" idx="10"/>
          </p:nvPr>
        </p:nvSpPr>
        <p:spPr/>
        <p:txBody>
          <a:bodyPr/>
          <a:lstStyle/>
          <a:p>
            <a:fld id="{7448106F-C0BC-43C2-991B-343E07A65158}" type="datetimeFigureOut">
              <a:rPr lang="en-US" smtClean="0"/>
              <a:t>10/30/2023</a:t>
            </a:fld>
            <a:endParaRPr lang="en-US"/>
          </a:p>
        </p:txBody>
      </p:sp>
      <p:sp>
        <p:nvSpPr>
          <p:cNvPr id="5" name="Footer Placeholder 4">
            <a:extLst>
              <a:ext uri="{FF2B5EF4-FFF2-40B4-BE49-F238E27FC236}">
                <a16:creationId xmlns:a16="http://schemas.microsoft.com/office/drawing/2014/main" id="{6F8DC3AB-B389-CDDE-6F6C-B68EE0AA8D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AAEC9D-4AC4-C7DA-A900-A077E5F2828D}"/>
              </a:ext>
            </a:extLst>
          </p:cNvPr>
          <p:cNvSpPr>
            <a:spLocks noGrp="1"/>
          </p:cNvSpPr>
          <p:nvPr>
            <p:ph type="sldNum" sz="quarter" idx="12"/>
          </p:nvPr>
        </p:nvSpPr>
        <p:spPr/>
        <p:txBody>
          <a:bodyPr/>
          <a:lstStyle/>
          <a:p>
            <a:fld id="{58C297C7-B40C-40A5-9328-7DADF1DC2D19}" type="slidenum">
              <a:rPr lang="en-US" smtClean="0"/>
              <a:t>‹#›</a:t>
            </a:fld>
            <a:endParaRPr lang="en-US"/>
          </a:p>
        </p:txBody>
      </p:sp>
    </p:spTree>
    <p:extLst>
      <p:ext uri="{BB962C8B-B14F-4D97-AF65-F5344CB8AC3E}">
        <p14:creationId xmlns:p14="http://schemas.microsoft.com/office/powerpoint/2010/main" val="4135638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05FE24-5AA6-503A-9CFC-27F878A4DB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D1D2EE2-B539-1C64-BCE7-35A20DE7B94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AE65DD-D917-3168-DC78-F8663CB08663}"/>
              </a:ext>
            </a:extLst>
          </p:cNvPr>
          <p:cNvSpPr>
            <a:spLocks noGrp="1"/>
          </p:cNvSpPr>
          <p:nvPr>
            <p:ph type="dt" sz="half" idx="10"/>
          </p:nvPr>
        </p:nvSpPr>
        <p:spPr/>
        <p:txBody>
          <a:bodyPr/>
          <a:lstStyle/>
          <a:p>
            <a:fld id="{7448106F-C0BC-43C2-991B-343E07A65158}" type="datetimeFigureOut">
              <a:rPr lang="en-US" smtClean="0"/>
              <a:t>10/30/2023</a:t>
            </a:fld>
            <a:endParaRPr lang="en-US"/>
          </a:p>
        </p:txBody>
      </p:sp>
      <p:sp>
        <p:nvSpPr>
          <p:cNvPr id="5" name="Footer Placeholder 4">
            <a:extLst>
              <a:ext uri="{FF2B5EF4-FFF2-40B4-BE49-F238E27FC236}">
                <a16:creationId xmlns:a16="http://schemas.microsoft.com/office/drawing/2014/main" id="{ED4BB353-559D-5FC2-5562-AA1C45227C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0F623D-0E8D-268E-8174-5D5634A162C0}"/>
              </a:ext>
            </a:extLst>
          </p:cNvPr>
          <p:cNvSpPr>
            <a:spLocks noGrp="1"/>
          </p:cNvSpPr>
          <p:nvPr>
            <p:ph type="sldNum" sz="quarter" idx="12"/>
          </p:nvPr>
        </p:nvSpPr>
        <p:spPr/>
        <p:txBody>
          <a:bodyPr/>
          <a:lstStyle/>
          <a:p>
            <a:fld id="{58C297C7-B40C-40A5-9328-7DADF1DC2D19}" type="slidenum">
              <a:rPr lang="en-US" smtClean="0"/>
              <a:t>‹#›</a:t>
            </a:fld>
            <a:endParaRPr lang="en-US"/>
          </a:p>
        </p:txBody>
      </p:sp>
    </p:spTree>
    <p:extLst>
      <p:ext uri="{BB962C8B-B14F-4D97-AF65-F5344CB8AC3E}">
        <p14:creationId xmlns:p14="http://schemas.microsoft.com/office/powerpoint/2010/main" val="1544001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92F44-2EE3-8C5B-3080-FA3A652C07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1C85E4-967F-3891-A946-707E4FC22F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2E3E46-600D-4A15-F989-334F71A033E9}"/>
              </a:ext>
            </a:extLst>
          </p:cNvPr>
          <p:cNvSpPr>
            <a:spLocks noGrp="1"/>
          </p:cNvSpPr>
          <p:nvPr>
            <p:ph type="dt" sz="half" idx="10"/>
          </p:nvPr>
        </p:nvSpPr>
        <p:spPr/>
        <p:txBody>
          <a:bodyPr/>
          <a:lstStyle/>
          <a:p>
            <a:fld id="{7448106F-C0BC-43C2-991B-343E07A65158}" type="datetimeFigureOut">
              <a:rPr lang="en-US" smtClean="0"/>
              <a:t>10/30/2023</a:t>
            </a:fld>
            <a:endParaRPr lang="en-US"/>
          </a:p>
        </p:txBody>
      </p:sp>
      <p:sp>
        <p:nvSpPr>
          <p:cNvPr id="5" name="Footer Placeholder 4">
            <a:extLst>
              <a:ext uri="{FF2B5EF4-FFF2-40B4-BE49-F238E27FC236}">
                <a16:creationId xmlns:a16="http://schemas.microsoft.com/office/drawing/2014/main" id="{E2F2C15F-6D05-D708-1957-CEF4EA9745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A1EBDE-DF44-21DB-4757-D4D32C106A8B}"/>
              </a:ext>
            </a:extLst>
          </p:cNvPr>
          <p:cNvSpPr>
            <a:spLocks noGrp="1"/>
          </p:cNvSpPr>
          <p:nvPr>
            <p:ph type="sldNum" sz="quarter" idx="12"/>
          </p:nvPr>
        </p:nvSpPr>
        <p:spPr/>
        <p:txBody>
          <a:bodyPr/>
          <a:lstStyle/>
          <a:p>
            <a:fld id="{58C297C7-B40C-40A5-9328-7DADF1DC2D19}" type="slidenum">
              <a:rPr lang="en-US" smtClean="0"/>
              <a:t>‹#›</a:t>
            </a:fld>
            <a:endParaRPr lang="en-US"/>
          </a:p>
        </p:txBody>
      </p:sp>
    </p:spTree>
    <p:extLst>
      <p:ext uri="{BB962C8B-B14F-4D97-AF65-F5344CB8AC3E}">
        <p14:creationId xmlns:p14="http://schemas.microsoft.com/office/powerpoint/2010/main" val="1133660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F6117-E6BD-5715-3D4C-B4AE9B4207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98A583-FE1B-2E52-954B-B0A39F72E5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E8171B-2ABD-8B3C-DAA4-07727F23D2C9}"/>
              </a:ext>
            </a:extLst>
          </p:cNvPr>
          <p:cNvSpPr>
            <a:spLocks noGrp="1"/>
          </p:cNvSpPr>
          <p:nvPr>
            <p:ph type="dt" sz="half" idx="10"/>
          </p:nvPr>
        </p:nvSpPr>
        <p:spPr/>
        <p:txBody>
          <a:bodyPr/>
          <a:lstStyle/>
          <a:p>
            <a:fld id="{7448106F-C0BC-43C2-991B-343E07A65158}" type="datetimeFigureOut">
              <a:rPr lang="en-US" smtClean="0"/>
              <a:t>10/30/2023</a:t>
            </a:fld>
            <a:endParaRPr lang="en-US"/>
          </a:p>
        </p:txBody>
      </p:sp>
      <p:sp>
        <p:nvSpPr>
          <p:cNvPr id="5" name="Footer Placeholder 4">
            <a:extLst>
              <a:ext uri="{FF2B5EF4-FFF2-40B4-BE49-F238E27FC236}">
                <a16:creationId xmlns:a16="http://schemas.microsoft.com/office/drawing/2014/main" id="{6DB6DD9F-2FA0-39AE-3883-7E04AA1F90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2D7DE9-9849-301E-DDBB-AAD4EB6CFDE4}"/>
              </a:ext>
            </a:extLst>
          </p:cNvPr>
          <p:cNvSpPr>
            <a:spLocks noGrp="1"/>
          </p:cNvSpPr>
          <p:nvPr>
            <p:ph type="sldNum" sz="quarter" idx="12"/>
          </p:nvPr>
        </p:nvSpPr>
        <p:spPr/>
        <p:txBody>
          <a:bodyPr/>
          <a:lstStyle/>
          <a:p>
            <a:fld id="{58C297C7-B40C-40A5-9328-7DADF1DC2D19}" type="slidenum">
              <a:rPr lang="en-US" smtClean="0"/>
              <a:t>‹#›</a:t>
            </a:fld>
            <a:endParaRPr lang="en-US"/>
          </a:p>
        </p:txBody>
      </p:sp>
    </p:spTree>
    <p:extLst>
      <p:ext uri="{BB962C8B-B14F-4D97-AF65-F5344CB8AC3E}">
        <p14:creationId xmlns:p14="http://schemas.microsoft.com/office/powerpoint/2010/main" val="3110438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C5936-B4CA-9E8D-BC57-215C67CD094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072CC0-3017-569A-110C-627D045A12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762CED-74E0-112F-1FF6-75390094E50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D358A-3B74-2D9F-210E-9747E5CBBBE9}"/>
              </a:ext>
            </a:extLst>
          </p:cNvPr>
          <p:cNvSpPr>
            <a:spLocks noGrp="1"/>
          </p:cNvSpPr>
          <p:nvPr>
            <p:ph type="dt" sz="half" idx="10"/>
          </p:nvPr>
        </p:nvSpPr>
        <p:spPr/>
        <p:txBody>
          <a:bodyPr/>
          <a:lstStyle/>
          <a:p>
            <a:fld id="{7448106F-C0BC-43C2-991B-343E07A65158}" type="datetimeFigureOut">
              <a:rPr lang="en-US" smtClean="0"/>
              <a:t>10/30/2023</a:t>
            </a:fld>
            <a:endParaRPr lang="en-US"/>
          </a:p>
        </p:txBody>
      </p:sp>
      <p:sp>
        <p:nvSpPr>
          <p:cNvPr id="6" name="Footer Placeholder 5">
            <a:extLst>
              <a:ext uri="{FF2B5EF4-FFF2-40B4-BE49-F238E27FC236}">
                <a16:creationId xmlns:a16="http://schemas.microsoft.com/office/drawing/2014/main" id="{C7B7D259-5100-4249-C63B-072B8E2323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A35393-6BD5-0C8E-6244-727F853F2C48}"/>
              </a:ext>
            </a:extLst>
          </p:cNvPr>
          <p:cNvSpPr>
            <a:spLocks noGrp="1"/>
          </p:cNvSpPr>
          <p:nvPr>
            <p:ph type="sldNum" sz="quarter" idx="12"/>
          </p:nvPr>
        </p:nvSpPr>
        <p:spPr/>
        <p:txBody>
          <a:bodyPr/>
          <a:lstStyle/>
          <a:p>
            <a:fld id="{58C297C7-B40C-40A5-9328-7DADF1DC2D19}" type="slidenum">
              <a:rPr lang="en-US" smtClean="0"/>
              <a:t>‹#›</a:t>
            </a:fld>
            <a:endParaRPr lang="en-US"/>
          </a:p>
        </p:txBody>
      </p:sp>
    </p:spTree>
    <p:extLst>
      <p:ext uri="{BB962C8B-B14F-4D97-AF65-F5344CB8AC3E}">
        <p14:creationId xmlns:p14="http://schemas.microsoft.com/office/powerpoint/2010/main" val="1789989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5C1B4-2F4A-619A-416C-94C5DA605F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6FC16B-AF68-2D7A-2D9C-8C963C995B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22AF19-949D-4C09-BCCC-34EA947006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2A4711-8B4F-ADB4-FB5F-03DB9CFACC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9B477F-D91E-46E9-9B1D-E7F815EC2C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CE892F-1498-02F2-3325-9D7FFA59C046}"/>
              </a:ext>
            </a:extLst>
          </p:cNvPr>
          <p:cNvSpPr>
            <a:spLocks noGrp="1"/>
          </p:cNvSpPr>
          <p:nvPr>
            <p:ph type="dt" sz="half" idx="10"/>
          </p:nvPr>
        </p:nvSpPr>
        <p:spPr/>
        <p:txBody>
          <a:bodyPr/>
          <a:lstStyle/>
          <a:p>
            <a:fld id="{7448106F-C0BC-43C2-991B-343E07A65158}" type="datetimeFigureOut">
              <a:rPr lang="en-US" smtClean="0"/>
              <a:t>10/30/2023</a:t>
            </a:fld>
            <a:endParaRPr lang="en-US"/>
          </a:p>
        </p:txBody>
      </p:sp>
      <p:sp>
        <p:nvSpPr>
          <p:cNvPr id="8" name="Footer Placeholder 7">
            <a:extLst>
              <a:ext uri="{FF2B5EF4-FFF2-40B4-BE49-F238E27FC236}">
                <a16:creationId xmlns:a16="http://schemas.microsoft.com/office/drawing/2014/main" id="{DCB28824-73D6-F010-3CE7-A57AEB736B9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A9ADF0F-1527-91BD-45F4-C479724ACC66}"/>
              </a:ext>
            </a:extLst>
          </p:cNvPr>
          <p:cNvSpPr>
            <a:spLocks noGrp="1"/>
          </p:cNvSpPr>
          <p:nvPr>
            <p:ph type="sldNum" sz="quarter" idx="12"/>
          </p:nvPr>
        </p:nvSpPr>
        <p:spPr/>
        <p:txBody>
          <a:bodyPr/>
          <a:lstStyle/>
          <a:p>
            <a:fld id="{58C297C7-B40C-40A5-9328-7DADF1DC2D19}" type="slidenum">
              <a:rPr lang="en-US" smtClean="0"/>
              <a:t>‹#›</a:t>
            </a:fld>
            <a:endParaRPr lang="en-US"/>
          </a:p>
        </p:txBody>
      </p:sp>
    </p:spTree>
    <p:extLst>
      <p:ext uri="{BB962C8B-B14F-4D97-AF65-F5344CB8AC3E}">
        <p14:creationId xmlns:p14="http://schemas.microsoft.com/office/powerpoint/2010/main" val="10480915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CE9C7-43FC-CBE0-A1B7-290EC632B28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77BE67-3006-583D-C299-0902FD2A5BFC}"/>
              </a:ext>
            </a:extLst>
          </p:cNvPr>
          <p:cNvSpPr>
            <a:spLocks noGrp="1"/>
          </p:cNvSpPr>
          <p:nvPr>
            <p:ph type="dt" sz="half" idx="10"/>
          </p:nvPr>
        </p:nvSpPr>
        <p:spPr/>
        <p:txBody>
          <a:bodyPr/>
          <a:lstStyle/>
          <a:p>
            <a:fld id="{7448106F-C0BC-43C2-991B-343E07A65158}" type="datetimeFigureOut">
              <a:rPr lang="en-US" smtClean="0"/>
              <a:t>10/30/2023</a:t>
            </a:fld>
            <a:endParaRPr lang="en-US"/>
          </a:p>
        </p:txBody>
      </p:sp>
      <p:sp>
        <p:nvSpPr>
          <p:cNvPr id="4" name="Footer Placeholder 3">
            <a:extLst>
              <a:ext uri="{FF2B5EF4-FFF2-40B4-BE49-F238E27FC236}">
                <a16:creationId xmlns:a16="http://schemas.microsoft.com/office/drawing/2014/main" id="{6FABB088-5415-5B11-7D78-19426BFBD1A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8D2CC7-DC29-74BC-C798-0F79967C589A}"/>
              </a:ext>
            </a:extLst>
          </p:cNvPr>
          <p:cNvSpPr>
            <a:spLocks noGrp="1"/>
          </p:cNvSpPr>
          <p:nvPr>
            <p:ph type="sldNum" sz="quarter" idx="12"/>
          </p:nvPr>
        </p:nvSpPr>
        <p:spPr/>
        <p:txBody>
          <a:bodyPr/>
          <a:lstStyle/>
          <a:p>
            <a:fld id="{58C297C7-B40C-40A5-9328-7DADF1DC2D19}" type="slidenum">
              <a:rPr lang="en-US" smtClean="0"/>
              <a:t>‹#›</a:t>
            </a:fld>
            <a:endParaRPr lang="en-US"/>
          </a:p>
        </p:txBody>
      </p:sp>
    </p:spTree>
    <p:extLst>
      <p:ext uri="{BB962C8B-B14F-4D97-AF65-F5344CB8AC3E}">
        <p14:creationId xmlns:p14="http://schemas.microsoft.com/office/powerpoint/2010/main" val="2616942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CF2DEF-0FE4-C338-B693-7CA13186CBBD}"/>
              </a:ext>
            </a:extLst>
          </p:cNvPr>
          <p:cNvSpPr>
            <a:spLocks noGrp="1"/>
          </p:cNvSpPr>
          <p:nvPr>
            <p:ph type="dt" sz="half" idx="10"/>
          </p:nvPr>
        </p:nvSpPr>
        <p:spPr/>
        <p:txBody>
          <a:bodyPr/>
          <a:lstStyle/>
          <a:p>
            <a:fld id="{7448106F-C0BC-43C2-991B-343E07A65158}" type="datetimeFigureOut">
              <a:rPr lang="en-US" smtClean="0"/>
              <a:t>10/30/2023</a:t>
            </a:fld>
            <a:endParaRPr lang="en-US"/>
          </a:p>
        </p:txBody>
      </p:sp>
      <p:sp>
        <p:nvSpPr>
          <p:cNvPr id="3" name="Footer Placeholder 2">
            <a:extLst>
              <a:ext uri="{FF2B5EF4-FFF2-40B4-BE49-F238E27FC236}">
                <a16:creationId xmlns:a16="http://schemas.microsoft.com/office/drawing/2014/main" id="{13763E5B-6785-7D69-C1EF-EBB45A6CE1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B4A5F1A-B070-2CA0-A6FF-C55377693662}"/>
              </a:ext>
            </a:extLst>
          </p:cNvPr>
          <p:cNvSpPr>
            <a:spLocks noGrp="1"/>
          </p:cNvSpPr>
          <p:nvPr>
            <p:ph type="sldNum" sz="quarter" idx="12"/>
          </p:nvPr>
        </p:nvSpPr>
        <p:spPr/>
        <p:txBody>
          <a:bodyPr/>
          <a:lstStyle/>
          <a:p>
            <a:fld id="{58C297C7-B40C-40A5-9328-7DADF1DC2D19}" type="slidenum">
              <a:rPr lang="en-US" smtClean="0"/>
              <a:t>‹#›</a:t>
            </a:fld>
            <a:endParaRPr lang="en-US"/>
          </a:p>
        </p:txBody>
      </p:sp>
    </p:spTree>
    <p:extLst>
      <p:ext uri="{BB962C8B-B14F-4D97-AF65-F5344CB8AC3E}">
        <p14:creationId xmlns:p14="http://schemas.microsoft.com/office/powerpoint/2010/main" val="1646757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BFA71-0FA4-735B-CE85-4B6F4AF1DD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52659B-5E1B-103B-3269-7F63DCF701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A60DEF-8ECF-EB7E-0F49-686F58FA26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F0E874-D9B1-020A-7357-1487196B36D4}"/>
              </a:ext>
            </a:extLst>
          </p:cNvPr>
          <p:cNvSpPr>
            <a:spLocks noGrp="1"/>
          </p:cNvSpPr>
          <p:nvPr>
            <p:ph type="dt" sz="half" idx="10"/>
          </p:nvPr>
        </p:nvSpPr>
        <p:spPr/>
        <p:txBody>
          <a:bodyPr/>
          <a:lstStyle/>
          <a:p>
            <a:fld id="{7448106F-C0BC-43C2-991B-343E07A65158}" type="datetimeFigureOut">
              <a:rPr lang="en-US" smtClean="0"/>
              <a:t>10/30/2023</a:t>
            </a:fld>
            <a:endParaRPr lang="en-US"/>
          </a:p>
        </p:txBody>
      </p:sp>
      <p:sp>
        <p:nvSpPr>
          <p:cNvPr id="6" name="Footer Placeholder 5">
            <a:extLst>
              <a:ext uri="{FF2B5EF4-FFF2-40B4-BE49-F238E27FC236}">
                <a16:creationId xmlns:a16="http://schemas.microsoft.com/office/drawing/2014/main" id="{955A9E44-6EAB-AD6C-CE51-4438771133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CEEF27-6243-D514-F4E5-345EADD5791A}"/>
              </a:ext>
            </a:extLst>
          </p:cNvPr>
          <p:cNvSpPr>
            <a:spLocks noGrp="1"/>
          </p:cNvSpPr>
          <p:nvPr>
            <p:ph type="sldNum" sz="quarter" idx="12"/>
          </p:nvPr>
        </p:nvSpPr>
        <p:spPr/>
        <p:txBody>
          <a:bodyPr/>
          <a:lstStyle/>
          <a:p>
            <a:fld id="{58C297C7-B40C-40A5-9328-7DADF1DC2D19}" type="slidenum">
              <a:rPr lang="en-US" smtClean="0"/>
              <a:t>‹#›</a:t>
            </a:fld>
            <a:endParaRPr lang="en-US"/>
          </a:p>
        </p:txBody>
      </p:sp>
    </p:spTree>
    <p:extLst>
      <p:ext uri="{BB962C8B-B14F-4D97-AF65-F5344CB8AC3E}">
        <p14:creationId xmlns:p14="http://schemas.microsoft.com/office/powerpoint/2010/main" val="3182481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8D0D7-97AD-75BE-CFDB-75AEEE5D57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8D8442F-E998-1B75-97FD-D9163FAFD5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BABB37-8950-7D14-73EA-6D08474ED0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5B72D5-AB80-89E0-0A58-16698BB7B71F}"/>
              </a:ext>
            </a:extLst>
          </p:cNvPr>
          <p:cNvSpPr>
            <a:spLocks noGrp="1"/>
          </p:cNvSpPr>
          <p:nvPr>
            <p:ph type="dt" sz="half" idx="10"/>
          </p:nvPr>
        </p:nvSpPr>
        <p:spPr/>
        <p:txBody>
          <a:bodyPr/>
          <a:lstStyle/>
          <a:p>
            <a:fld id="{7448106F-C0BC-43C2-991B-343E07A65158}" type="datetimeFigureOut">
              <a:rPr lang="en-US" smtClean="0"/>
              <a:t>10/30/2023</a:t>
            </a:fld>
            <a:endParaRPr lang="en-US"/>
          </a:p>
        </p:txBody>
      </p:sp>
      <p:sp>
        <p:nvSpPr>
          <p:cNvPr id="6" name="Footer Placeholder 5">
            <a:extLst>
              <a:ext uri="{FF2B5EF4-FFF2-40B4-BE49-F238E27FC236}">
                <a16:creationId xmlns:a16="http://schemas.microsoft.com/office/drawing/2014/main" id="{A77D816E-7802-F8D6-C292-5A7F2B1889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5FE331-1681-A8C9-796D-B142B5C5FBF1}"/>
              </a:ext>
            </a:extLst>
          </p:cNvPr>
          <p:cNvSpPr>
            <a:spLocks noGrp="1"/>
          </p:cNvSpPr>
          <p:nvPr>
            <p:ph type="sldNum" sz="quarter" idx="12"/>
          </p:nvPr>
        </p:nvSpPr>
        <p:spPr/>
        <p:txBody>
          <a:bodyPr/>
          <a:lstStyle/>
          <a:p>
            <a:fld id="{58C297C7-B40C-40A5-9328-7DADF1DC2D19}" type="slidenum">
              <a:rPr lang="en-US" smtClean="0"/>
              <a:t>‹#›</a:t>
            </a:fld>
            <a:endParaRPr lang="en-US"/>
          </a:p>
        </p:txBody>
      </p:sp>
    </p:spTree>
    <p:extLst>
      <p:ext uri="{BB962C8B-B14F-4D97-AF65-F5344CB8AC3E}">
        <p14:creationId xmlns:p14="http://schemas.microsoft.com/office/powerpoint/2010/main" val="1433460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9CD543-CB95-08D0-D4C8-9C25EA63B8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38BA8F4-9053-B8DC-69F8-60006747DB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80BE9D-3583-FA3E-BB88-1D6B1227DE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48106F-C0BC-43C2-991B-343E07A65158}" type="datetimeFigureOut">
              <a:rPr lang="en-US" smtClean="0"/>
              <a:t>10/30/2023</a:t>
            </a:fld>
            <a:endParaRPr lang="en-US"/>
          </a:p>
        </p:txBody>
      </p:sp>
      <p:sp>
        <p:nvSpPr>
          <p:cNvPr id="5" name="Footer Placeholder 4">
            <a:extLst>
              <a:ext uri="{FF2B5EF4-FFF2-40B4-BE49-F238E27FC236}">
                <a16:creationId xmlns:a16="http://schemas.microsoft.com/office/drawing/2014/main" id="{8104F73D-0167-52E3-02C0-DAB84E2BBB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A559911-9AB3-4FB0-AAE6-EBB3D6352C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C297C7-B40C-40A5-9328-7DADF1DC2D19}" type="slidenum">
              <a:rPr lang="en-US" smtClean="0"/>
              <a:t>‹#›</a:t>
            </a:fld>
            <a:endParaRPr lang="en-US"/>
          </a:p>
        </p:txBody>
      </p:sp>
    </p:spTree>
    <p:extLst>
      <p:ext uri="{BB962C8B-B14F-4D97-AF65-F5344CB8AC3E}">
        <p14:creationId xmlns:p14="http://schemas.microsoft.com/office/powerpoint/2010/main" val="2002189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video" Target="https://www.youtube.com/embed/myZAvqqp9Jc?feature=oembed"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video" Target="https://www.youtube.com/embed/EtW2rrLHs08?feature=oembed"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video" Target="https://www.youtube.com/embed/nUo5ozVUXRI?feature=oembed"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yYjhTSX2sHw" TargetMode="External"/><Relationship Id="rId2" Type="http://schemas.openxmlformats.org/officeDocument/2006/relationships/slideLayout" Target="../slideLayouts/slideLayout7.xml"/><Relationship Id="rId1" Type="http://schemas.openxmlformats.org/officeDocument/2006/relationships/video" Target="https://www.youtube.com/embed/MD6ORHLbaAA?feature=oembed" TargetMode="Externa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s://www.georgetownclimate.org/adaptation/state-information/florida/overview.html"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8CCCB6D-5162-4AAE-A5E3-3AC55410D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BCD8C04-CC7B-40EF-82EB-E9821F79BB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0" y="2458"/>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42A380F-E2CB-7FDB-D530-D32BA4D35AFD}"/>
              </a:ext>
            </a:extLst>
          </p:cNvPr>
          <p:cNvPicPr>
            <a:picLocks noChangeAspect="1"/>
          </p:cNvPicPr>
          <p:nvPr/>
        </p:nvPicPr>
        <p:blipFill rotWithShape="1">
          <a:blip r:embed="rId2">
            <a:alphaModFix amt="40000"/>
          </a:blip>
          <a:srcRect r="-1" b="6993"/>
          <a:stretch/>
        </p:blipFill>
        <p:spPr>
          <a:xfrm>
            <a:off x="-170" y="10"/>
            <a:ext cx="8450317" cy="6857990"/>
          </a:xfrm>
          <a:prstGeom prst="rect">
            <a:avLst/>
          </a:prstGeom>
        </p:spPr>
      </p:pic>
      <p:sp>
        <p:nvSpPr>
          <p:cNvPr id="3" name="Subtitle 2">
            <a:extLst>
              <a:ext uri="{FF2B5EF4-FFF2-40B4-BE49-F238E27FC236}">
                <a16:creationId xmlns:a16="http://schemas.microsoft.com/office/drawing/2014/main" id="{A8EBB399-1D90-79AA-FE5D-4207CA0D378A}"/>
              </a:ext>
            </a:extLst>
          </p:cNvPr>
          <p:cNvSpPr>
            <a:spLocks noGrp="1"/>
          </p:cNvSpPr>
          <p:nvPr>
            <p:ph type="subTitle" idx="1"/>
          </p:nvPr>
        </p:nvSpPr>
        <p:spPr>
          <a:xfrm>
            <a:off x="643467" y="5277684"/>
            <a:ext cx="4620584" cy="775494"/>
          </a:xfrm>
        </p:spPr>
        <p:txBody>
          <a:bodyPr>
            <a:normAutofit/>
          </a:bodyPr>
          <a:lstStyle/>
          <a:p>
            <a:pPr algn="l"/>
            <a:r>
              <a:rPr lang="en-US" sz="1000">
                <a:solidFill>
                  <a:srgbClr val="FFFFFF"/>
                </a:solidFill>
              </a:rPr>
              <a:t>Christine Angel Danger M.Ed. NBCT</a:t>
            </a:r>
          </a:p>
          <a:p>
            <a:pPr algn="l"/>
            <a:r>
              <a:rPr lang="en-US" sz="1000">
                <a:solidFill>
                  <a:srgbClr val="FFFFFF"/>
                </a:solidFill>
              </a:rPr>
              <a:t>Master Teacher Mentor USF Stavros Center</a:t>
            </a:r>
          </a:p>
          <a:p>
            <a:pPr algn="l"/>
            <a:r>
              <a:rPr lang="en-US" sz="1000">
                <a:solidFill>
                  <a:srgbClr val="FFFFFF"/>
                </a:solidFill>
              </a:rPr>
              <a:t>Transformation Network Academic Coach HCPS</a:t>
            </a:r>
          </a:p>
        </p:txBody>
      </p:sp>
      <p:pic>
        <p:nvPicPr>
          <p:cNvPr id="4" name="Picture 3">
            <a:extLst>
              <a:ext uri="{FF2B5EF4-FFF2-40B4-BE49-F238E27FC236}">
                <a16:creationId xmlns:a16="http://schemas.microsoft.com/office/drawing/2014/main" id="{FC29B7DD-1187-8696-8D97-15F123F675BC}"/>
              </a:ext>
            </a:extLst>
          </p:cNvPr>
          <p:cNvPicPr>
            <a:picLocks noChangeAspect="1"/>
          </p:cNvPicPr>
          <p:nvPr/>
        </p:nvPicPr>
        <p:blipFill rotWithShape="1">
          <a:blip r:embed="rId3"/>
          <a:srcRect t="5343" r="1" b="635"/>
          <a:stretch/>
        </p:blipFill>
        <p:spPr>
          <a:xfrm>
            <a:off x="6225997" y="-2458"/>
            <a:ext cx="5962785"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587846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500"/>
                                  </p:stCondLst>
                                  <p:iterate>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7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1500"/>
                                  </p:stCondLst>
                                  <p:iterate>
                                    <p:tmPct val="1000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7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Climate Change: How does it really work? | ClimateScience #1">
            <a:hlinkClick r:id="" action="ppaction://media"/>
            <a:extLst>
              <a:ext uri="{FF2B5EF4-FFF2-40B4-BE49-F238E27FC236}">
                <a16:creationId xmlns:a16="http://schemas.microsoft.com/office/drawing/2014/main" id="{84B4BDFA-BA22-9A64-3361-1CC21BF6B33F}"/>
              </a:ext>
            </a:extLst>
          </p:cNvPr>
          <p:cNvPicPr>
            <a:picLocks noRot="1" noChangeAspect="1"/>
          </p:cNvPicPr>
          <p:nvPr>
            <a:videoFile r:link="rId1"/>
          </p:nvPr>
        </p:nvPicPr>
        <p:blipFill>
          <a:blip r:embed="rId3"/>
          <a:stretch>
            <a:fillRect/>
          </a:stretch>
        </p:blipFill>
        <p:spPr>
          <a:xfrm>
            <a:off x="4826000" y="2711450"/>
            <a:ext cx="2540000" cy="1435100"/>
          </a:xfrm>
          <a:prstGeom prst="rect">
            <a:avLst/>
          </a:prstGeom>
        </p:spPr>
      </p:pic>
    </p:spTree>
    <p:extLst>
      <p:ext uri="{BB962C8B-B14F-4D97-AF65-F5344CB8AC3E}">
        <p14:creationId xmlns:p14="http://schemas.microsoft.com/office/powerpoint/2010/main" val="715855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Climate Change 101 with Bill Nye | National Geographic">
            <a:hlinkClick r:id="" action="ppaction://media"/>
            <a:extLst>
              <a:ext uri="{FF2B5EF4-FFF2-40B4-BE49-F238E27FC236}">
                <a16:creationId xmlns:a16="http://schemas.microsoft.com/office/drawing/2014/main" id="{2A0AAAA7-EEA3-4662-0B5D-B24AB57F0D16}"/>
              </a:ext>
            </a:extLst>
          </p:cNvPr>
          <p:cNvPicPr>
            <a:picLocks noRot="1" noChangeAspect="1"/>
          </p:cNvPicPr>
          <p:nvPr>
            <a:videoFile r:link="rId1"/>
          </p:nvPr>
        </p:nvPicPr>
        <p:blipFill>
          <a:blip r:embed="rId3"/>
          <a:stretch>
            <a:fillRect/>
          </a:stretch>
        </p:blipFill>
        <p:spPr>
          <a:xfrm>
            <a:off x="625080" y="457200"/>
            <a:ext cx="10730743" cy="6062870"/>
          </a:xfrm>
          <a:prstGeom prst="rect">
            <a:avLst/>
          </a:prstGeom>
        </p:spPr>
      </p:pic>
    </p:spTree>
    <p:extLst>
      <p:ext uri="{BB962C8B-B14F-4D97-AF65-F5344CB8AC3E}">
        <p14:creationId xmlns:p14="http://schemas.microsoft.com/office/powerpoint/2010/main" val="2820574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Why Voting Local is the #1 Way You Can Fight Climate Change">
            <a:hlinkClick r:id="" action="ppaction://media"/>
            <a:extLst>
              <a:ext uri="{FF2B5EF4-FFF2-40B4-BE49-F238E27FC236}">
                <a16:creationId xmlns:a16="http://schemas.microsoft.com/office/drawing/2014/main" id="{6B9150E0-0664-3CEA-C854-22148E542D91}"/>
              </a:ext>
            </a:extLst>
          </p:cNvPr>
          <p:cNvPicPr>
            <a:picLocks noRot="1" noChangeAspect="1"/>
          </p:cNvPicPr>
          <p:nvPr>
            <a:videoFile r:link="rId1"/>
          </p:nvPr>
        </p:nvPicPr>
        <p:blipFill>
          <a:blip r:embed="rId3"/>
          <a:stretch>
            <a:fillRect/>
          </a:stretch>
        </p:blipFill>
        <p:spPr>
          <a:xfrm>
            <a:off x="695446" y="208722"/>
            <a:ext cx="11100161" cy="6271591"/>
          </a:xfrm>
          <a:prstGeom prst="rect">
            <a:avLst/>
          </a:prstGeom>
        </p:spPr>
      </p:pic>
    </p:spTree>
    <p:extLst>
      <p:ext uri="{BB962C8B-B14F-4D97-AF65-F5344CB8AC3E}">
        <p14:creationId xmlns:p14="http://schemas.microsoft.com/office/powerpoint/2010/main" val="144069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F93A3D-1E3D-B2E7-8FF4-B2ACCA825925}"/>
              </a:ext>
            </a:extLst>
          </p:cNvPr>
          <p:cNvPicPr>
            <a:picLocks noChangeAspect="1"/>
          </p:cNvPicPr>
          <p:nvPr/>
        </p:nvPicPr>
        <p:blipFill>
          <a:blip r:embed="rId2"/>
          <a:stretch>
            <a:fillRect/>
          </a:stretch>
        </p:blipFill>
        <p:spPr>
          <a:xfrm>
            <a:off x="3937145" y="0"/>
            <a:ext cx="4317709" cy="6858000"/>
          </a:xfrm>
          <a:prstGeom prst="rect">
            <a:avLst/>
          </a:prstGeom>
        </p:spPr>
      </p:pic>
    </p:spTree>
    <p:extLst>
      <p:ext uri="{BB962C8B-B14F-4D97-AF65-F5344CB8AC3E}">
        <p14:creationId xmlns:p14="http://schemas.microsoft.com/office/powerpoint/2010/main" val="3168896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qr code with black squares&#10;&#10;Description automatically generated">
            <a:extLst>
              <a:ext uri="{FF2B5EF4-FFF2-40B4-BE49-F238E27FC236}">
                <a16:creationId xmlns:a16="http://schemas.microsoft.com/office/drawing/2014/main" id="{CB0AFF7D-7344-C81E-FE7B-6724B0A7C203}"/>
              </a:ext>
            </a:extLst>
          </p:cNvPr>
          <p:cNvPicPr>
            <a:picLocks noChangeAspect="1"/>
          </p:cNvPicPr>
          <p:nvPr/>
        </p:nvPicPr>
        <p:blipFill>
          <a:blip r:embed="rId2"/>
          <a:stretch>
            <a:fillRect/>
          </a:stretch>
        </p:blipFill>
        <p:spPr>
          <a:xfrm>
            <a:off x="643467" y="745637"/>
            <a:ext cx="5291666" cy="5366725"/>
          </a:xfrm>
          <a:prstGeom prst="rect">
            <a:avLst/>
          </a:prstGeom>
        </p:spPr>
      </p:pic>
      <p:pic>
        <p:nvPicPr>
          <p:cNvPr id="3" name="Picture 2" descr="A diagram of a planet with different symbols&#10;&#10;Description automatically generated">
            <a:extLst>
              <a:ext uri="{FF2B5EF4-FFF2-40B4-BE49-F238E27FC236}">
                <a16:creationId xmlns:a16="http://schemas.microsoft.com/office/drawing/2014/main" id="{EEF4EE77-D317-EA96-AE10-FF5E7DA0E3F5}"/>
              </a:ext>
            </a:extLst>
          </p:cNvPr>
          <p:cNvPicPr>
            <a:picLocks noChangeAspect="1"/>
          </p:cNvPicPr>
          <p:nvPr/>
        </p:nvPicPr>
        <p:blipFill>
          <a:blip r:embed="rId3"/>
          <a:stretch>
            <a:fillRect/>
          </a:stretch>
        </p:blipFill>
        <p:spPr>
          <a:xfrm>
            <a:off x="6256865" y="769871"/>
            <a:ext cx="5291667" cy="5318258"/>
          </a:xfrm>
          <a:prstGeom prst="rect">
            <a:avLst/>
          </a:prstGeom>
        </p:spPr>
      </p:pic>
    </p:spTree>
    <p:extLst>
      <p:ext uri="{BB962C8B-B14F-4D97-AF65-F5344CB8AC3E}">
        <p14:creationId xmlns:p14="http://schemas.microsoft.com/office/powerpoint/2010/main" val="2206251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27A6DB4-3DC1-E705-5661-41E6D12096F8}"/>
              </a:ext>
            </a:extLst>
          </p:cNvPr>
          <p:cNvPicPr>
            <a:picLocks noChangeAspect="1"/>
          </p:cNvPicPr>
          <p:nvPr/>
        </p:nvPicPr>
        <p:blipFill>
          <a:blip r:embed="rId2"/>
          <a:stretch>
            <a:fillRect/>
          </a:stretch>
        </p:blipFill>
        <p:spPr>
          <a:xfrm>
            <a:off x="0" y="274320"/>
            <a:ext cx="12201660" cy="6115869"/>
          </a:xfrm>
          <a:prstGeom prst="rect">
            <a:avLst/>
          </a:prstGeom>
        </p:spPr>
      </p:pic>
    </p:spTree>
    <p:extLst>
      <p:ext uri="{BB962C8B-B14F-4D97-AF65-F5344CB8AC3E}">
        <p14:creationId xmlns:p14="http://schemas.microsoft.com/office/powerpoint/2010/main" val="1598431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DCF9F3-02EC-168A-749A-494F9579F99C}"/>
              </a:ext>
            </a:extLst>
          </p:cNvPr>
          <p:cNvPicPr>
            <a:picLocks noChangeAspect="1"/>
          </p:cNvPicPr>
          <p:nvPr/>
        </p:nvPicPr>
        <p:blipFill>
          <a:blip r:embed="rId2"/>
          <a:stretch>
            <a:fillRect/>
          </a:stretch>
        </p:blipFill>
        <p:spPr>
          <a:xfrm>
            <a:off x="1687285" y="0"/>
            <a:ext cx="8817429" cy="6858000"/>
          </a:xfrm>
          <a:prstGeom prst="rect">
            <a:avLst/>
          </a:prstGeom>
        </p:spPr>
      </p:pic>
    </p:spTree>
    <p:extLst>
      <p:ext uri="{BB962C8B-B14F-4D97-AF65-F5344CB8AC3E}">
        <p14:creationId xmlns:p14="http://schemas.microsoft.com/office/powerpoint/2010/main" val="495845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67A398-8DD8-CA43-2F8E-E8A541C1452B}"/>
              </a:ext>
            </a:extLst>
          </p:cNvPr>
          <p:cNvPicPr>
            <a:picLocks noChangeAspect="1"/>
          </p:cNvPicPr>
          <p:nvPr/>
        </p:nvPicPr>
        <p:blipFill>
          <a:blip r:embed="rId2"/>
          <a:stretch>
            <a:fillRect/>
          </a:stretch>
        </p:blipFill>
        <p:spPr>
          <a:xfrm>
            <a:off x="76200" y="-190048"/>
            <a:ext cx="6019800" cy="6858000"/>
          </a:xfrm>
          <a:prstGeom prst="rect">
            <a:avLst/>
          </a:prstGeom>
        </p:spPr>
      </p:pic>
      <p:pic>
        <p:nvPicPr>
          <p:cNvPr id="5" name="Picture 4">
            <a:extLst>
              <a:ext uri="{FF2B5EF4-FFF2-40B4-BE49-F238E27FC236}">
                <a16:creationId xmlns:a16="http://schemas.microsoft.com/office/drawing/2014/main" id="{337E98A2-2DCD-606A-0A1E-27D48471A837}"/>
              </a:ext>
            </a:extLst>
          </p:cNvPr>
          <p:cNvPicPr>
            <a:picLocks noChangeAspect="1"/>
          </p:cNvPicPr>
          <p:nvPr/>
        </p:nvPicPr>
        <p:blipFill>
          <a:blip r:embed="rId3"/>
          <a:stretch>
            <a:fillRect/>
          </a:stretch>
        </p:blipFill>
        <p:spPr>
          <a:xfrm>
            <a:off x="6443240" y="0"/>
            <a:ext cx="6049219" cy="6477904"/>
          </a:xfrm>
          <a:prstGeom prst="rect">
            <a:avLst/>
          </a:prstGeom>
        </p:spPr>
      </p:pic>
    </p:spTree>
    <p:extLst>
      <p:ext uri="{BB962C8B-B14F-4D97-AF65-F5344CB8AC3E}">
        <p14:creationId xmlns:p14="http://schemas.microsoft.com/office/powerpoint/2010/main" val="1953397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E77FDC-1343-6988-976E-1B3B04A9B63A}"/>
              </a:ext>
            </a:extLst>
          </p:cNvPr>
          <p:cNvPicPr>
            <a:picLocks noChangeAspect="1"/>
          </p:cNvPicPr>
          <p:nvPr/>
        </p:nvPicPr>
        <p:blipFill>
          <a:blip r:embed="rId2"/>
          <a:stretch>
            <a:fillRect/>
          </a:stretch>
        </p:blipFill>
        <p:spPr>
          <a:xfrm>
            <a:off x="319421" y="0"/>
            <a:ext cx="6108858" cy="7696200"/>
          </a:xfrm>
          <a:prstGeom prst="rect">
            <a:avLst/>
          </a:prstGeom>
        </p:spPr>
      </p:pic>
      <p:pic>
        <p:nvPicPr>
          <p:cNvPr id="5" name="Picture 4">
            <a:extLst>
              <a:ext uri="{FF2B5EF4-FFF2-40B4-BE49-F238E27FC236}">
                <a16:creationId xmlns:a16="http://schemas.microsoft.com/office/drawing/2014/main" id="{E366A0D7-4A10-8E83-F281-C08316342E77}"/>
              </a:ext>
            </a:extLst>
          </p:cNvPr>
          <p:cNvPicPr>
            <a:picLocks noChangeAspect="1"/>
          </p:cNvPicPr>
          <p:nvPr/>
        </p:nvPicPr>
        <p:blipFill>
          <a:blip r:embed="rId3"/>
          <a:stretch>
            <a:fillRect/>
          </a:stretch>
        </p:blipFill>
        <p:spPr>
          <a:xfrm>
            <a:off x="6741318" y="0"/>
            <a:ext cx="5776580" cy="6858000"/>
          </a:xfrm>
          <a:prstGeom prst="rect">
            <a:avLst/>
          </a:prstGeom>
        </p:spPr>
      </p:pic>
    </p:spTree>
    <p:extLst>
      <p:ext uri="{BB962C8B-B14F-4D97-AF65-F5344CB8AC3E}">
        <p14:creationId xmlns:p14="http://schemas.microsoft.com/office/powerpoint/2010/main" val="2391964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9D63C3-D43B-E23F-E39F-CDB73849876E}"/>
              </a:ext>
            </a:extLst>
          </p:cNvPr>
          <p:cNvPicPr>
            <a:picLocks noChangeAspect="1"/>
          </p:cNvPicPr>
          <p:nvPr/>
        </p:nvPicPr>
        <p:blipFill>
          <a:blip r:embed="rId2"/>
          <a:stretch>
            <a:fillRect/>
          </a:stretch>
        </p:blipFill>
        <p:spPr>
          <a:xfrm>
            <a:off x="621650" y="0"/>
            <a:ext cx="6293923" cy="6858000"/>
          </a:xfrm>
          <a:prstGeom prst="rect">
            <a:avLst/>
          </a:prstGeom>
        </p:spPr>
      </p:pic>
      <p:pic>
        <p:nvPicPr>
          <p:cNvPr id="5" name="Picture 4">
            <a:extLst>
              <a:ext uri="{FF2B5EF4-FFF2-40B4-BE49-F238E27FC236}">
                <a16:creationId xmlns:a16="http://schemas.microsoft.com/office/drawing/2014/main" id="{7C65FDA1-6109-B734-468C-FC0F4F4DE875}"/>
              </a:ext>
            </a:extLst>
          </p:cNvPr>
          <p:cNvPicPr>
            <a:picLocks noChangeAspect="1"/>
          </p:cNvPicPr>
          <p:nvPr/>
        </p:nvPicPr>
        <p:blipFill>
          <a:blip r:embed="rId3"/>
          <a:stretch>
            <a:fillRect/>
          </a:stretch>
        </p:blipFill>
        <p:spPr>
          <a:xfrm>
            <a:off x="7101408" y="0"/>
            <a:ext cx="5913984" cy="6858000"/>
          </a:xfrm>
          <a:prstGeom prst="rect">
            <a:avLst/>
          </a:prstGeom>
        </p:spPr>
      </p:pic>
    </p:spTree>
    <p:extLst>
      <p:ext uri="{BB962C8B-B14F-4D97-AF65-F5344CB8AC3E}">
        <p14:creationId xmlns:p14="http://schemas.microsoft.com/office/powerpoint/2010/main" val="1486790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6F0B8-BC0F-308E-B7C8-55FBF2E55D4B}"/>
              </a:ext>
            </a:extLst>
          </p:cNvPr>
          <p:cNvSpPr>
            <a:spLocks noGrp="1"/>
          </p:cNvSpPr>
          <p:nvPr>
            <p:ph type="title"/>
          </p:nvPr>
        </p:nvSpPr>
        <p:spPr>
          <a:xfrm>
            <a:off x="838200" y="-257175"/>
            <a:ext cx="10515600" cy="1325563"/>
          </a:xfrm>
        </p:spPr>
        <p:txBody>
          <a:bodyPr/>
          <a:lstStyle/>
          <a:p>
            <a:pPr algn="ctr"/>
            <a:r>
              <a:rPr lang="en-US" dirty="0">
                <a:solidFill>
                  <a:srgbClr val="0070C0"/>
                </a:solidFill>
              </a:rPr>
              <a:t>SustainabilitySuperheroes.org</a:t>
            </a:r>
          </a:p>
        </p:txBody>
      </p:sp>
      <p:pic>
        <p:nvPicPr>
          <p:cNvPr id="5" name="Content Placeholder 4">
            <a:extLst>
              <a:ext uri="{FF2B5EF4-FFF2-40B4-BE49-F238E27FC236}">
                <a16:creationId xmlns:a16="http://schemas.microsoft.com/office/drawing/2014/main" id="{C65A8B0A-555E-BA90-B0A8-05253974CCA7}"/>
              </a:ext>
            </a:extLst>
          </p:cNvPr>
          <p:cNvPicPr>
            <a:picLocks noGrp="1" noChangeAspect="1"/>
          </p:cNvPicPr>
          <p:nvPr>
            <p:ph idx="1"/>
          </p:nvPr>
        </p:nvPicPr>
        <p:blipFill>
          <a:blip r:embed="rId2"/>
          <a:stretch>
            <a:fillRect/>
          </a:stretch>
        </p:blipFill>
        <p:spPr>
          <a:xfrm>
            <a:off x="1364974" y="833501"/>
            <a:ext cx="9462052" cy="5424462"/>
          </a:xfrm>
          <a:solidFill>
            <a:schemeClr val="accent6">
              <a:lumMod val="40000"/>
              <a:lumOff val="60000"/>
            </a:schemeClr>
          </a:solidFill>
        </p:spPr>
      </p:pic>
      <p:sp>
        <p:nvSpPr>
          <p:cNvPr id="6" name="Explosion: 8 Points 5">
            <a:extLst>
              <a:ext uri="{FF2B5EF4-FFF2-40B4-BE49-F238E27FC236}">
                <a16:creationId xmlns:a16="http://schemas.microsoft.com/office/drawing/2014/main" id="{8FAE2AF2-E8F4-B2EA-7EDC-AFBCC1CC1008}"/>
              </a:ext>
            </a:extLst>
          </p:cNvPr>
          <p:cNvSpPr/>
          <p:nvPr/>
        </p:nvSpPr>
        <p:spPr>
          <a:xfrm>
            <a:off x="4033736" y="2626468"/>
            <a:ext cx="2509736" cy="1838528"/>
          </a:xfrm>
          <a:prstGeom prst="irregularSeal1">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Click on the RESOURCES tab</a:t>
            </a:r>
          </a:p>
        </p:txBody>
      </p:sp>
    </p:spTree>
    <p:extLst>
      <p:ext uri="{BB962C8B-B14F-4D97-AF65-F5344CB8AC3E}">
        <p14:creationId xmlns:p14="http://schemas.microsoft.com/office/powerpoint/2010/main" val="9015350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3440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7308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5153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91613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97757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9011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79951A-F9D1-223E-4F51-D604588F12BB}"/>
              </a:ext>
            </a:extLst>
          </p:cNvPr>
          <p:cNvSpPr txBox="1"/>
          <p:nvPr/>
        </p:nvSpPr>
        <p:spPr>
          <a:xfrm>
            <a:off x="4756405" y="4222007"/>
            <a:ext cx="5232654" cy="685800"/>
          </a:xfrm>
          <a:prstGeom prst="rect">
            <a:avLst/>
          </a:prstGeom>
        </p:spPr>
        <p:txBody>
          <a:bodyPr vert="horz" lIns="68580" tIns="34290" rIns="68580" bIns="34290" rtlCol="0" anchor="ctr">
            <a:normAutofit/>
          </a:bodyPr>
          <a:lstStyle/>
          <a:p>
            <a:pPr marL="0" marR="0" lvl="0" indent="0" algn="l" defTabSz="685800" rtl="0" eaLnBrk="1" fontAlgn="auto" latinLnBrk="0" hangingPunct="1">
              <a:lnSpc>
                <a:spcPct val="90000"/>
              </a:lnSpc>
              <a:spcBef>
                <a:spcPts val="0"/>
              </a:spcBef>
              <a:spcAft>
                <a:spcPts val="450"/>
              </a:spcAft>
              <a:buClrTx/>
              <a:buSzTx/>
              <a:buFontTx/>
              <a:buNone/>
              <a:tabLst/>
              <a:defRPr/>
            </a:pPr>
            <a:endParaRPr kumimoji="0" lang="en-US" sz="1275"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
        <p:nvSpPr>
          <p:cNvPr id="11" name="TextBox 10">
            <a:extLst>
              <a:ext uri="{FF2B5EF4-FFF2-40B4-BE49-F238E27FC236}">
                <a16:creationId xmlns:a16="http://schemas.microsoft.com/office/drawing/2014/main" id="{FE2D290E-EE60-F596-61E3-D91B543FBB2D}"/>
              </a:ext>
            </a:extLst>
          </p:cNvPr>
          <p:cNvSpPr txBox="1"/>
          <p:nvPr/>
        </p:nvSpPr>
        <p:spPr>
          <a:xfrm>
            <a:off x="4756406" y="5026916"/>
            <a:ext cx="4570293" cy="507831"/>
          </a:xfrm>
          <a:prstGeom prst="rect">
            <a:avLst/>
          </a:prstGeom>
          <a:noFill/>
        </p:spPr>
        <p:txBody>
          <a:bodyPr wrap="square">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Arial"/>
                <a:sym typeface="Arial"/>
                <a:hlinkClick r:id="rId3"/>
              </a:rPr>
              <a:t>The Coca-Cola Company's 2021 Business &amp; Environmental, Social and Governance Report</a:t>
            </a: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Arial"/>
              <a:sym typeface="Arial"/>
            </a:endParaRPr>
          </a:p>
        </p:txBody>
      </p:sp>
      <p:pic>
        <p:nvPicPr>
          <p:cNvPr id="2" name="Online Media 1" title="World Without Waste">
            <a:hlinkClick r:id="" action="ppaction://media"/>
            <a:extLst>
              <a:ext uri="{FF2B5EF4-FFF2-40B4-BE49-F238E27FC236}">
                <a16:creationId xmlns:a16="http://schemas.microsoft.com/office/drawing/2014/main" id="{69239660-E868-EF2A-CD4F-D6A8B654AF0F}"/>
              </a:ext>
            </a:extLst>
          </p:cNvPr>
          <p:cNvPicPr>
            <a:picLocks noRot="1" noChangeAspect="1"/>
          </p:cNvPicPr>
          <p:nvPr>
            <a:videoFile r:link="rId1"/>
          </p:nvPr>
        </p:nvPicPr>
        <p:blipFill>
          <a:blip r:embed="rId4"/>
          <a:stretch>
            <a:fillRect/>
          </a:stretch>
        </p:blipFill>
        <p:spPr>
          <a:xfrm>
            <a:off x="691483" y="375448"/>
            <a:ext cx="10809033" cy="6107104"/>
          </a:xfrm>
          <a:prstGeom prst="rect">
            <a:avLst/>
          </a:prstGeom>
        </p:spPr>
      </p:pic>
    </p:spTree>
    <p:extLst>
      <p:ext uri="{BB962C8B-B14F-4D97-AF65-F5344CB8AC3E}">
        <p14:creationId xmlns:p14="http://schemas.microsoft.com/office/powerpoint/2010/main" val="458141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17573DA-C957-7B76-7885-A36168298312}"/>
              </a:ext>
            </a:extLst>
          </p:cNvPr>
          <p:cNvSpPr txBox="1"/>
          <p:nvPr/>
        </p:nvSpPr>
        <p:spPr>
          <a:xfrm>
            <a:off x="3048828" y="1443841"/>
            <a:ext cx="6097656" cy="3970318"/>
          </a:xfrm>
          <a:prstGeom prst="rect">
            <a:avLst/>
          </a:prstGeom>
          <a:noFill/>
        </p:spPr>
        <p:txBody>
          <a:bodyPr wrap="square">
            <a:spAutoFit/>
          </a:bodyPr>
          <a:lstStyle/>
          <a:p>
            <a:r>
              <a:rPr lang="en-US" dirty="0"/>
              <a:t>What Is Climate Change? • Weather is the temperature, humidity, precipitation, cloudiness, and wind that we experience in the atmosphere at a given time in a specific location. Weather forecasts are generally accurate over days to weeks. Climate is the average weather over a long time period (30–50 years) in a region. • Climate variability refers to natural variation in climate that occurs over months to decades. El Niño, which changes temperature, rain, and wind patterns in many regions over about 2–7 years, is an example of natural climate variability. Climate change is a systematic change in the long-term state of the climate over multiple decades or longer.2 Climate scientists use statistical tests to ascertain that observed changes in climate are not within the range of natural variability</a:t>
            </a:r>
          </a:p>
        </p:txBody>
      </p:sp>
    </p:spTree>
    <p:extLst>
      <p:ext uri="{BB962C8B-B14F-4D97-AF65-F5344CB8AC3E}">
        <p14:creationId xmlns:p14="http://schemas.microsoft.com/office/powerpoint/2010/main" val="1592887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7FA2709-0D47-3E40-84CE-8DE7A8796A70}"/>
              </a:ext>
            </a:extLst>
          </p:cNvPr>
          <p:cNvPicPr>
            <a:picLocks noChangeAspect="1"/>
          </p:cNvPicPr>
          <p:nvPr/>
        </p:nvPicPr>
        <p:blipFill>
          <a:blip r:embed="rId2"/>
          <a:stretch>
            <a:fillRect/>
          </a:stretch>
        </p:blipFill>
        <p:spPr>
          <a:xfrm>
            <a:off x="1932994" y="1266523"/>
            <a:ext cx="8326012" cy="4324954"/>
          </a:xfrm>
          <a:prstGeom prst="rect">
            <a:avLst/>
          </a:prstGeom>
        </p:spPr>
      </p:pic>
    </p:spTree>
    <p:extLst>
      <p:ext uri="{BB962C8B-B14F-4D97-AF65-F5344CB8AC3E}">
        <p14:creationId xmlns:p14="http://schemas.microsoft.com/office/powerpoint/2010/main" val="311423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454574-8812-4201-43B7-0F1B87F0DACB}"/>
              </a:ext>
            </a:extLst>
          </p:cNvPr>
          <p:cNvPicPr>
            <a:picLocks noChangeAspect="1"/>
          </p:cNvPicPr>
          <p:nvPr/>
        </p:nvPicPr>
        <p:blipFill>
          <a:blip r:embed="rId2"/>
          <a:stretch>
            <a:fillRect/>
          </a:stretch>
        </p:blipFill>
        <p:spPr>
          <a:xfrm>
            <a:off x="3409575" y="1295102"/>
            <a:ext cx="5372850" cy="4267796"/>
          </a:xfrm>
          <a:prstGeom prst="rect">
            <a:avLst/>
          </a:prstGeom>
        </p:spPr>
      </p:pic>
    </p:spTree>
    <p:extLst>
      <p:ext uri="{BB962C8B-B14F-4D97-AF65-F5344CB8AC3E}">
        <p14:creationId xmlns:p14="http://schemas.microsoft.com/office/powerpoint/2010/main" val="3562918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00BDC58-6860-1755-3901-3516A359E258}"/>
              </a:ext>
            </a:extLst>
          </p:cNvPr>
          <p:cNvSpPr txBox="1"/>
          <p:nvPr/>
        </p:nvSpPr>
        <p:spPr>
          <a:xfrm>
            <a:off x="3046863" y="3109247"/>
            <a:ext cx="6093724" cy="646331"/>
          </a:xfrm>
          <a:prstGeom prst="rect">
            <a:avLst/>
          </a:prstGeom>
          <a:noFill/>
        </p:spPr>
        <p:txBody>
          <a:bodyPr wrap="square">
            <a:spAutoFit/>
          </a:bodyPr>
          <a:lstStyle/>
          <a:p>
            <a:r>
              <a:rPr lang="en-US" dirty="0">
                <a:hlinkClick r:id="rId2"/>
              </a:rPr>
              <a:t>Overview of Florida's Climate Change Preparations - Georgetown Climate Center</a:t>
            </a:r>
            <a:endParaRPr lang="en-US" dirty="0"/>
          </a:p>
        </p:txBody>
      </p:sp>
    </p:spTree>
    <p:extLst>
      <p:ext uri="{BB962C8B-B14F-4D97-AF65-F5344CB8AC3E}">
        <p14:creationId xmlns:p14="http://schemas.microsoft.com/office/powerpoint/2010/main" val="2233210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C2D07FE-B3BF-A4AA-0CD8-F5AAB1CEC9E6}"/>
              </a:ext>
            </a:extLst>
          </p:cNvPr>
          <p:cNvPicPr>
            <a:picLocks noChangeAspect="1"/>
          </p:cNvPicPr>
          <p:nvPr/>
        </p:nvPicPr>
        <p:blipFill>
          <a:blip r:embed="rId2"/>
          <a:stretch>
            <a:fillRect/>
          </a:stretch>
        </p:blipFill>
        <p:spPr>
          <a:xfrm>
            <a:off x="643467" y="1127125"/>
            <a:ext cx="5291666" cy="4603749"/>
          </a:xfrm>
          <a:prstGeom prst="rect">
            <a:avLst/>
          </a:prstGeom>
        </p:spPr>
      </p:pic>
      <p:pic>
        <p:nvPicPr>
          <p:cNvPr id="3" name="Picture 2">
            <a:extLst>
              <a:ext uri="{FF2B5EF4-FFF2-40B4-BE49-F238E27FC236}">
                <a16:creationId xmlns:a16="http://schemas.microsoft.com/office/drawing/2014/main" id="{7035A206-83DF-353A-1063-55B7712672C5}"/>
              </a:ext>
            </a:extLst>
          </p:cNvPr>
          <p:cNvPicPr>
            <a:picLocks noChangeAspect="1"/>
          </p:cNvPicPr>
          <p:nvPr/>
        </p:nvPicPr>
        <p:blipFill>
          <a:blip r:embed="rId3"/>
          <a:stretch>
            <a:fillRect/>
          </a:stretch>
        </p:blipFill>
        <p:spPr>
          <a:xfrm>
            <a:off x="6256865" y="1252802"/>
            <a:ext cx="5291667" cy="4352395"/>
          </a:xfrm>
          <a:prstGeom prst="rect">
            <a:avLst/>
          </a:prstGeom>
        </p:spPr>
      </p:pic>
    </p:spTree>
    <p:extLst>
      <p:ext uri="{BB962C8B-B14F-4D97-AF65-F5344CB8AC3E}">
        <p14:creationId xmlns:p14="http://schemas.microsoft.com/office/powerpoint/2010/main" val="1771632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DA4EC934-26FF-6F8F-ED8F-769CDF584819}"/>
              </a:ext>
            </a:extLst>
          </p:cNvPr>
          <p:cNvPicPr>
            <a:picLocks noChangeAspect="1"/>
          </p:cNvPicPr>
          <p:nvPr/>
        </p:nvPicPr>
        <p:blipFill rotWithShape="1">
          <a:blip r:embed="rId2"/>
          <a:srcRect t="5356" b="24124"/>
          <a:stretch/>
        </p:blipFill>
        <p:spPr>
          <a:xfrm>
            <a:off x="20" y="1282"/>
            <a:ext cx="12191980" cy="6856718"/>
          </a:xfrm>
          <a:prstGeom prst="rect">
            <a:avLst/>
          </a:prstGeom>
        </p:spPr>
      </p:pic>
    </p:spTree>
    <p:extLst>
      <p:ext uri="{BB962C8B-B14F-4D97-AF65-F5344CB8AC3E}">
        <p14:creationId xmlns:p14="http://schemas.microsoft.com/office/powerpoint/2010/main" val="898197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1522</TotalTime>
  <Words>195</Words>
  <Application>Microsoft Office PowerPoint</Application>
  <PresentationFormat>Widescreen</PresentationFormat>
  <Paragraphs>8</Paragraphs>
  <Slides>25</Slides>
  <Notes>0</Notes>
  <HiddenSlides>0</HiddenSlides>
  <MMClips>4</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PowerPoint Presentation</vt:lpstr>
      <vt:lpstr>SustainabilitySuperheroes.org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Hillsborough County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Christine Danger</dc:creator>
  <cp:lastModifiedBy>Christine Danger</cp:lastModifiedBy>
  <cp:revision>1</cp:revision>
  <dcterms:created xsi:type="dcterms:W3CDTF">2023-10-29T21:01:23Z</dcterms:created>
  <dcterms:modified xsi:type="dcterms:W3CDTF">2023-10-30T22:28:04Z</dcterms:modified>
</cp:coreProperties>
</file>