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69" r:id="rId4"/>
    <p:sldId id="270" r:id="rId5"/>
    <p:sldId id="271" r:id="rId6"/>
    <p:sldId id="258" r:id="rId7"/>
    <p:sldId id="261" r:id="rId8"/>
    <p:sldId id="322" r:id="rId9"/>
    <p:sldId id="323" r:id="rId10"/>
    <p:sldId id="266" r:id="rId11"/>
    <p:sldId id="280" r:id="rId12"/>
    <p:sldId id="281" r:id="rId13"/>
    <p:sldId id="282" r:id="rId14"/>
    <p:sldId id="279" r:id="rId15"/>
    <p:sldId id="283" r:id="rId16"/>
    <p:sldId id="285" r:id="rId17"/>
    <p:sldId id="321" r:id="rId18"/>
    <p:sldId id="276" r:id="rId19"/>
    <p:sldId id="286" r:id="rId20"/>
    <p:sldId id="267" r:id="rId21"/>
    <p:sldId id="288" r:id="rId22"/>
    <p:sldId id="324" r:id="rId23"/>
    <p:sldId id="264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5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/>
    <p:restoredTop sz="94558"/>
  </p:normalViewPr>
  <p:slideViewPr>
    <p:cSldViewPr snapToGrid="0" snapToObjects="1">
      <p:cViewPr varScale="1">
        <p:scale>
          <a:sx n="105" d="100"/>
          <a:sy n="105" d="100"/>
        </p:scale>
        <p:origin x="192" y="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C253B6-B48E-5840-955A-4A728D089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ACA61-D938-2F49-ADB2-3C71E24FC3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A5C00D-BD19-D645-B87B-D3A799522AB6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E55A7-D2DC-6947-95FF-ECF2262C56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66C4DA-FA03-D942-B53B-1DE417B6F0C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E2548F-69CB-3441-927B-8A735708A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63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B2A492-8E4D-C14E-9931-30ED09A63480}" type="datetimeFigureOut">
              <a:rPr lang="en-US" smtClean="0"/>
              <a:t>5/6/21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C5DB1-421A-014F-8035-65EA41071D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Discussion:</a:t>
            </a:r>
            <a:r>
              <a:rPr lang="en-US" baseline="0" dirty="0"/>
              <a:t>  </a:t>
            </a:r>
          </a:p>
          <a:p>
            <a:r>
              <a:rPr lang="en-US" baseline="0" dirty="0"/>
              <a:t>What are entrepreneurs?</a:t>
            </a:r>
          </a:p>
          <a:p>
            <a:r>
              <a:rPr lang="en-US" baseline="0" dirty="0"/>
              <a:t>What does is mean that entrepreneurs take a risk?</a:t>
            </a:r>
          </a:p>
          <a:p>
            <a:r>
              <a:rPr lang="en-US" baseline="0" dirty="0"/>
              <a:t>Where do entrepreneurs get their ideas?</a:t>
            </a:r>
          </a:p>
          <a:p>
            <a:r>
              <a:rPr lang="en-US" baseline="0" dirty="0"/>
              <a:t>Review the advantages and disadvantages of different types of businesses?  What is your familiarity with these different types of business?</a:t>
            </a:r>
          </a:p>
          <a:p>
            <a:r>
              <a:rPr lang="en-US" baseline="0" dirty="0"/>
              <a:t>Look at the section on finances.  How does think link to risk-taking?</a:t>
            </a:r>
          </a:p>
          <a:p>
            <a:r>
              <a:rPr lang="en-US" baseline="0" dirty="0"/>
              <a:t>Why are small businesses important to the country’s economy?</a:t>
            </a:r>
          </a:p>
          <a:p>
            <a:r>
              <a:rPr lang="en-US" baseline="0" dirty="0"/>
              <a:t>Think about Maya Penn.  Where do you see connections between her experiences and the text?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5DB1-421A-014F-8035-65EA41071D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26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5DB1-421A-014F-8035-65EA41071D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5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ideas do your have about future goods</a:t>
            </a:r>
            <a:r>
              <a:rPr lang="en-US" baseline="0" dirty="0"/>
              <a:t> or services?  Can you think of something that you wish existed that would make your life easier?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5DB1-421A-014F-8035-65EA41071D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41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Etsy Girl</a:t>
            </a:r>
          </a:p>
          <a:p>
            <a:r>
              <a:rPr lang="en-US" dirty="0"/>
              <a:t>Running Start</a:t>
            </a:r>
          </a:p>
          <a:p>
            <a:r>
              <a:rPr lang="en-US" dirty="0"/>
              <a:t>Re-Entry Guide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C5DB1-421A-014F-8035-65EA41071D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60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2C76D-25CD-E244-82C2-78E6901EB6EE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169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D40B3-BEBF-C944-8527-18C753D7590C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9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476E-FE4D-D843-BB91-3F74220984C9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54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6A247-217B-E14D-8460-C4D2B444EC03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1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332E8-BB67-8E47-83C4-CAE2C39341DA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07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1349-C35E-2647-8FB5-995A2AF9128E}" type="datetime1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8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88B8-3131-5F41-8A16-2BF1F5133DBA}" type="datetime1">
              <a:rPr lang="en-US" smtClean="0"/>
              <a:t>5/6/21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8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B398A-C120-3D42-90D0-1F439AE97BB7}" type="datetime1">
              <a:rPr lang="en-US" smtClean="0"/>
              <a:t>5/6/21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74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AC0EE-4568-E549-9426-9099981FD736}" type="datetime1">
              <a:rPr lang="en-US" smtClean="0"/>
              <a:t>5/6/21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98E85-A407-6548-B003-1807CDC7E9F3}" type="datetime1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3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AF18-2207-1245-96B9-533121F49270}" type="datetime1">
              <a:rPr lang="en-US" smtClean="0"/>
              <a:t>5/6/21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2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3AD5-3756-CB47-89A5-6471F12AE0D2}" type="datetime1">
              <a:rPr lang="en-US" smtClean="0"/>
              <a:t>5/6/21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77709-70B7-DE48-AC0B-649DE5B50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1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ustainable-business/2014/jul/18/good-product-bad-package-plastic-recycle-mistak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amazon.com/You-Got-This-Unleash-Awesomeness/dp/150112371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heapism.com/futuristic-invention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izkids.com/groups/profile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ted.com/talks/maya_penn_meet_a_young_entrepreneur_cartoonist_designer_activ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bsnews.com/news/maya-penn-teen-entrepreneur-ted-speaker-environmental-activist-author-of-you-got-this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frbatlanta.org/education/classroom-economist/infographics/what-is-an-entrepreneur/full-view.aspx" TargetMode="External"/><Relationship Id="rId7" Type="http://schemas.openxmlformats.org/officeDocument/2006/relationships/hyperlink" Target="https://www.nfte.com/entrepreneurial-minds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player.vimeo.com/video/224478561" TargetMode="Externa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4426" y="188159"/>
            <a:ext cx="11021992" cy="102461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Entrepreneurship for the Environment: </a:t>
            </a:r>
            <a:br>
              <a:rPr lang="en-US" sz="3600" dirty="0"/>
            </a:br>
            <a:r>
              <a:rPr lang="en-US" sz="3600" dirty="0"/>
              <a:t>In the Rethink Tank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820" y="1391428"/>
            <a:ext cx="3842006" cy="4845091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0000" y="5052036"/>
            <a:ext cx="248285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9462463" y="6274308"/>
            <a:ext cx="195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#</a:t>
            </a:r>
            <a:r>
              <a:rPr lang="en-US" sz="1800" dirty="0" err="1"/>
              <a:t>CokeGivesBack</a:t>
            </a:r>
            <a:endParaRPr lang="en-US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A01C52-1188-9B4B-A32F-78C38349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BB40-361F-0B4C-AD5C-358C247B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</a:t>
            </a:fld>
            <a:endParaRPr lang="en-US"/>
          </a:p>
        </p:txBody>
      </p:sp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E5027855-E7B0-BA4A-AEA2-66BC885A9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43" y="5154947"/>
            <a:ext cx="4765599" cy="14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64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31422" y="6538912"/>
            <a:ext cx="9228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https://www.theguardian.com/sustainable-business/2014/jul/18/good-product-bad-package-plastic-recycle-mistakes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610" y="135398"/>
            <a:ext cx="6945580" cy="714986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83" y="778878"/>
            <a:ext cx="7705217" cy="5668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162263-D827-4D49-A54B-BA06276D9B42}"/>
              </a:ext>
            </a:extLst>
          </p:cNvPr>
          <p:cNvSpPr txBox="1"/>
          <p:nvPr/>
        </p:nvSpPr>
        <p:spPr>
          <a:xfrm>
            <a:off x="131265" y="135398"/>
            <a:ext cx="378970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Let’s solve a problem with Design Thinking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Read the passages on the next few pages (that come from this article)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Choose one of the packages that you would like to redesign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/>
              <a:t>Follow the design process to rethink the packaging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7C54B0-0F36-7342-AB87-95216AE8D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1081D-91B8-D646-B041-3B8BBE512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8CF40FF-32BF-7243-A77A-70D971610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3007" t="14368" r="2561" b="26954"/>
          <a:stretch/>
        </p:blipFill>
        <p:spPr>
          <a:xfrm>
            <a:off x="17158" y="4560751"/>
            <a:ext cx="4554842" cy="1886879"/>
          </a:xfrm>
        </p:spPr>
      </p:pic>
    </p:spTree>
    <p:extLst>
      <p:ext uri="{BB962C8B-B14F-4D97-AF65-F5344CB8AC3E}">
        <p14:creationId xmlns:p14="http://schemas.microsoft.com/office/powerpoint/2010/main" val="1684729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971" y="3606998"/>
            <a:ext cx="7912100" cy="1587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071" y="5166065"/>
            <a:ext cx="8001000" cy="157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984" y="623580"/>
            <a:ext cx="3803561" cy="29834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1239" y="118486"/>
            <a:ext cx="280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1: Snack Chip Bags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1EFB5-4550-1F49-9F6D-FB2CB5C1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852E-CC8F-C346-A467-12E6FA72C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664" y="4464440"/>
            <a:ext cx="75819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473" y="526130"/>
            <a:ext cx="5291243" cy="3860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30025" y="156798"/>
            <a:ext cx="322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Problem 2: Single Serving Foods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6D2CE6-AF7E-1C4A-A9FF-62B4DC95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E37E6E-3A95-CB47-9E29-DEE96E70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26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44" y="5276605"/>
            <a:ext cx="7975600" cy="1435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090" y="658556"/>
            <a:ext cx="6882324" cy="46180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6090" y="289224"/>
            <a:ext cx="692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3: Toothbrush, Toothpaste Tube, and Plastic Single Use Flossers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B43F8A-A6ED-8644-AB39-ABC673D7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AE27E-754B-D64B-A133-A2314AA1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09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56" y="5302785"/>
            <a:ext cx="7759700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040" y="718371"/>
            <a:ext cx="6294959" cy="44430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2743" y="207648"/>
            <a:ext cx="365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4: Single Use Plastic Bottles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82AD90-AA71-5746-AF9B-FC88E866F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2A4B5-A1B8-114C-BF22-A445D09A3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7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73" y="5277386"/>
            <a:ext cx="7721600" cy="132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96" y="639383"/>
            <a:ext cx="6959131" cy="46635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2945" y="3919977"/>
            <a:ext cx="1568482" cy="15684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71696">
            <a:off x="3911946" y="2907657"/>
            <a:ext cx="1616962" cy="16169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72592" y="270051"/>
            <a:ext cx="4669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5: Excess Packaging in Delivered Goods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62FBF7-BBCA-5F41-AE21-4A43D84F9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492C2-79DE-2A43-BA6D-5507E26F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59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308" y="5499245"/>
            <a:ext cx="7962900" cy="927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949" y="806557"/>
            <a:ext cx="7153123" cy="4573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9021" y="313598"/>
            <a:ext cx="572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Problem 6: Pizza Boxes and Other Take Out Food Containers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E1CB28-17EB-9847-A04E-EBBA3E35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E0E1C-8230-8243-AC7F-18CEE2A8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11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D41CCBED-E4E1-4997-A072-94D325AE3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599"/>
            <a:ext cx="12192000" cy="62484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B32477-9B42-2B47-99CD-F60A64CC53C9}"/>
              </a:ext>
            </a:extLst>
          </p:cNvPr>
          <p:cNvSpPr txBox="1"/>
          <p:nvPr/>
        </p:nvSpPr>
        <p:spPr>
          <a:xfrm>
            <a:off x="804672" y="5434228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Entrepreneurship with Design Thinking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7F50A4-96DC-44F7-8805-D1713FA4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030580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57922F-06FC-4A81-9EC2-4047535D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174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E886B-BE48-5C4E-9434-04287483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6399" b="33557"/>
          <a:stretch/>
        </p:blipFill>
        <p:spPr>
          <a:xfrm>
            <a:off x="142894" y="178130"/>
            <a:ext cx="11996194" cy="40071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BE5C40-6B0A-0A44-B5FA-5548AB26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C6DD4-A406-4B40-9449-6AFA2443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077709-70B7-DE48-AC0B-649DE5B50628}" type="slidenum">
              <a:rPr lang="en-US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19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>
                <a:solidFill>
                  <a:srgbClr val="000000"/>
                </a:solidFill>
              </a:rPr>
              <a:t>Rethink Tank Step 1: What is?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What do you notice?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How is your product used?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What are some things your packaging needs to do?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What do you like about the product?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What could be better?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t="8329" r="-1" b="474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D6F2C-CE81-AB4C-9ACE-E814F1CB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57034-0250-B440-AA3D-2F33198F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8077709-70B7-DE48-AC0B-649DE5B50628}" type="slidenum">
              <a:rPr lang="en-US" sz="11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18</a:t>
            </a:fld>
            <a:endParaRPr lang="en-US" sz="11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0409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5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Rethink Tank: What if?</a:t>
            </a:r>
          </a:p>
        </p:txBody>
      </p:sp>
      <p:sp>
        <p:nvSpPr>
          <p:cNvPr id="20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 descr="Icon&#10;&#10;Description automatically generated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</a:blip>
          <a:srcRect t="1300" r="1" b="14444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Reduce: What can you reduce?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Reuse: How can we reuse?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Recycle: What can we recycle?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Repurpose: How else can we use this?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Redesign: What can we change?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9E559-97C8-4D4A-97B3-272505DE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36367" y="6223702"/>
            <a:ext cx="5289562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kern="1200">
                <a:solidFill>
                  <a:srgbClr val="898989"/>
                </a:solidFill>
                <a:latin typeface="Calibri" panose="020F0502020204030204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84E17-81CC-814F-A01B-EC917D4BF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8077709-70B7-DE48-AC0B-649DE5B50628}" type="slidenum">
              <a:rPr lang="en-US" sz="1100">
                <a:solidFill>
                  <a:srgbClr val="898989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100">
              <a:solidFill>
                <a:srgbClr val="898989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03072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873" y="365125"/>
            <a:ext cx="11686477" cy="1325563"/>
          </a:xfrm>
        </p:spPr>
        <p:txBody>
          <a:bodyPr/>
          <a:lstStyle/>
          <a:p>
            <a:r>
              <a:rPr lang="en-US" dirty="0"/>
              <a:t>Maya Penn – Kid Entrepreneur for the Environment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42824" cy="4351338"/>
          </a:xfrm>
        </p:spPr>
        <p:txBody>
          <a:bodyPr>
            <a:normAutofit/>
          </a:bodyPr>
          <a:lstStyle/>
          <a:p>
            <a:r>
              <a:rPr lang="en-US" dirty="0"/>
              <a:t>Read the excerpt from the introduction.</a:t>
            </a:r>
          </a:p>
          <a:p>
            <a:r>
              <a:rPr lang="en-US" dirty="0"/>
              <a:t>What did you learn about Maya’s background?</a:t>
            </a:r>
          </a:p>
          <a:p>
            <a:r>
              <a:rPr lang="en-US" dirty="0"/>
              <a:t>How is she different from most 13 year old girls or boys?</a:t>
            </a:r>
          </a:p>
          <a:p>
            <a:r>
              <a:rPr lang="en-US" dirty="0"/>
              <a:t>Why do you think she is so nervous?</a:t>
            </a:r>
          </a:p>
          <a:p>
            <a:r>
              <a:rPr lang="en-US" dirty="0"/>
              <a:t>How is she an entrepreneur?</a:t>
            </a:r>
          </a:p>
          <a:p>
            <a:r>
              <a:rPr lang="en-US" dirty="0"/>
              <a:t>What did she do for the environment?</a:t>
            </a:r>
          </a:p>
        </p:txBody>
      </p:sp>
      <p:pic>
        <p:nvPicPr>
          <p:cNvPr id="2050" name="Picture 2" descr="https://images-na.ssl-images-amazon.com/images/I/517H6WoSr4L._SX351_BO1,204,203,200_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359" y="1423988"/>
            <a:ext cx="3362325" cy="4752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14E929-F5EC-BA4A-B380-D557057F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5DEF6-5322-2F45-8216-211903904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62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12192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7036" y="548640"/>
            <a:ext cx="9543405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What Wows? Make a Pitch (Mini TED Talk) that Wows!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137034" y="1737361"/>
            <a:ext cx="10441408" cy="44824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Show them what you do with question or personal story.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Did you ever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(problem)___________________________________________________ </a:t>
            </a:r>
          </a:p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are you?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are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(name of company)_________________________. </a:t>
            </a:r>
          </a:p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are you creating?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are here to tell you about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________________</a:t>
            </a:r>
          </a:p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do you help? What is the solution?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This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(name of good or service) __________________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helps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(customer)_______________________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by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(solution)___________________________________________________.</a:t>
            </a:r>
          </a:p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your” secret sauce” or how is your product better?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Our product is better because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______________________________________________.</a:t>
            </a:r>
          </a:p>
          <a:p>
            <a:pPr marL="514350" lvl="0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Create a persuasive slogan. This is a short phrase that tells what you do. ___________________________________________________________.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24586" y="5970896"/>
            <a:ext cx="9967416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BE0FC-3215-F74B-A500-017BAA91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35D97-5C00-D743-9497-B7014BD6A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077709-70B7-DE48-AC0B-649DE5B50628}" type="slidenum">
              <a:rPr lang="en-US" sz="1000"/>
              <a:pPr>
                <a:spcAft>
                  <a:spcPts val="600"/>
                </a:spcAft>
              </a:pPr>
              <a:t>20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6572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03A088-4831-1D4D-8E47-05962D0F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Works?</a:t>
            </a: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Students evaluate pitches with SWOT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99ABD6-52A0-5C4D-949A-D67AD4C8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C9D76E3-A4FD-4A4D-8D24-9CD88DAB2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187ED57-0052-9544-B702-E9908FE3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077709-70B7-DE48-AC0B-649DE5B50628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86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8E5584-C32F-0849-A222-75DEE433F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Works?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8F2ED-285F-4C49-B8B5-3D2B94C51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2366" y="2194102"/>
            <a:ext cx="3427001" cy="39085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” Design thinking is a human-centered approach to innovation that draws from the designer’s toolkit to integrate the needs of people, the possibilities of technology, and the requirements for business success”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dirty="0"/>
              <a:t> –Tim Brown, president and CEO of IDEO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14E48E-0CC0-CD49-A69C-9A2BC6844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3029" y="667958"/>
            <a:ext cx="6155141" cy="418549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C42E8-D193-C94F-861A-948194D0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SustainabilitySuperheroes.org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7589-6D72-5E48-B5E2-A303E01EC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8077709-70B7-DE48-AC0B-649DE5B5062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D69B76-DE26-C54F-AC5C-29F25B48CD1A}"/>
              </a:ext>
            </a:extLst>
          </p:cNvPr>
          <p:cNvSpPr txBox="1"/>
          <p:nvPr/>
        </p:nvSpPr>
        <p:spPr>
          <a:xfrm>
            <a:off x="4821382" y="4932396"/>
            <a:ext cx="7716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Is your idea desirable? Does it fit customer needs?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Is your idea feasible? Can it be accomplished with available technology?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Is your idea viable? Is it a good economic choice?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1480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813" y="6187039"/>
            <a:ext cx="4786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https://blog.cheapism.com/futuristic-inventions/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97" y="1303142"/>
            <a:ext cx="10928465" cy="3285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E9295-C8C2-FE42-8557-0435572BF3EA}"/>
              </a:ext>
            </a:extLst>
          </p:cNvPr>
          <p:cNvSpPr txBox="1"/>
          <p:nvPr/>
        </p:nvSpPr>
        <p:spPr>
          <a:xfrm>
            <a:off x="2813543" y="390294"/>
            <a:ext cx="6997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And More Websites on Entrepreneurship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9703C-E306-1C47-9F13-32EC2137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77CBA-B244-E74F-9861-CD129234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71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3570" y="6488668"/>
            <a:ext cx="3430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http://bizkids.com/groups/profiles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81" y="98109"/>
            <a:ext cx="9024505" cy="639055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EFA5B-AE52-E240-A8C1-82DB3B40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C8DB4-F811-524E-AB78-987EB17EC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7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20-02-08 at 9.49.3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" r="7122"/>
          <a:stretch/>
        </p:blipFill>
        <p:spPr>
          <a:xfrm>
            <a:off x="308758" y="1049956"/>
            <a:ext cx="5837217" cy="4610492"/>
          </a:xfrm>
          <a:prstGeom prst="rect">
            <a:avLst/>
          </a:prstGeom>
        </p:spPr>
      </p:pic>
      <p:pic>
        <p:nvPicPr>
          <p:cNvPr id="8" name="Picture 7" descr="Screen Shot 2020-02-08 at 9.5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r="9312"/>
          <a:stretch/>
        </p:blipFill>
        <p:spPr>
          <a:xfrm>
            <a:off x="6396831" y="790740"/>
            <a:ext cx="5486412" cy="55372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D20E874-8DE4-9D44-B5B9-FA7D2044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90BA0E-ACAF-2449-8ECB-19DE3ACD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3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60" r="5879"/>
          <a:stretch/>
        </p:blipFill>
        <p:spPr>
          <a:xfrm>
            <a:off x="219499" y="460540"/>
            <a:ext cx="6004869" cy="5867400"/>
          </a:xfrm>
          <a:prstGeom prst="rect">
            <a:avLst/>
          </a:prstGeom>
        </p:spPr>
      </p:pic>
      <p:pic>
        <p:nvPicPr>
          <p:cNvPr id="4" name="Picture 3" descr="Screen Shot 2020-02-08 at 9.56.4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858" r="6745" b="-858"/>
          <a:stretch/>
        </p:blipFill>
        <p:spPr>
          <a:xfrm>
            <a:off x="5848084" y="409740"/>
            <a:ext cx="6004868" cy="5918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BBB0B-E1C3-134F-9958-F5C523AEB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29384F-1FAC-C74B-856E-4E82EC51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591" r="7348"/>
          <a:stretch/>
        </p:blipFill>
        <p:spPr>
          <a:xfrm>
            <a:off x="141107" y="438043"/>
            <a:ext cx="5926476" cy="294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7901" r="5705"/>
          <a:stretch/>
        </p:blipFill>
        <p:spPr>
          <a:xfrm>
            <a:off x="6343915" y="438043"/>
            <a:ext cx="5848085" cy="5905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C31F54-E24D-8744-AB0E-1BC22FC03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547" y="3479181"/>
            <a:ext cx="3832968" cy="2550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53CC95-879C-D142-AF38-D9525FF82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189" y="6029403"/>
            <a:ext cx="916104" cy="201342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4B162-79BD-7547-B581-17EED893F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D27EC-3581-7645-8D9D-F184711C4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1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9" y="132370"/>
            <a:ext cx="10515600" cy="767030"/>
          </a:xfrm>
        </p:spPr>
        <p:txBody>
          <a:bodyPr/>
          <a:lstStyle/>
          <a:p>
            <a:r>
              <a:rPr lang="en-US" dirty="0"/>
              <a:t>Why Was Maya So Nervous?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28848" y="5698027"/>
            <a:ext cx="65284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https://www.ted.com/talks/maya_penn_meet_a_young_entrepreneur_cartoonist_designer_activist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9" y="985762"/>
            <a:ext cx="5518284" cy="3103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09" y="4497698"/>
            <a:ext cx="6012629" cy="1235929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5A242-9CDA-2C4A-B20A-5B00BE918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SustainabilitySuperheroes.org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12508-55C6-294F-AACE-4711DA6E5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034D7-3A7A-4A4F-BE4A-7C6829A5B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938" y="992460"/>
            <a:ext cx="5553864" cy="3069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0612145-8170-EA42-849C-76E154FD049D}"/>
              </a:ext>
            </a:extLst>
          </p:cNvPr>
          <p:cNvSpPr/>
          <p:nvPr/>
        </p:nvSpPr>
        <p:spPr>
          <a:xfrm>
            <a:off x="7292729" y="4497698"/>
            <a:ext cx="34791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https://www.cbsnews.com/news/maya-penn-teen-entrepreneur-ted-speaker-environmental-activist-author-of-you-got-this/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66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02" y="1287522"/>
            <a:ext cx="3596066" cy="22876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B955E8-AA1E-C748-9A55-9F23CDE65AC5}"/>
              </a:ext>
            </a:extLst>
          </p:cNvPr>
          <p:cNvSpPr txBox="1"/>
          <p:nvPr/>
        </p:nvSpPr>
        <p:spPr>
          <a:xfrm>
            <a:off x="501366" y="859310"/>
            <a:ext cx="162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Infographic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B064C478-0C6B-E242-B7A5-46FA8C8837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57" y="4055872"/>
            <a:ext cx="3801157" cy="2121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0995D-16BF-0F49-BA31-C20691256709}"/>
              </a:ext>
            </a:extLst>
          </p:cNvPr>
          <p:cNvSpPr txBox="1"/>
          <p:nvPr/>
        </p:nvSpPr>
        <p:spPr>
          <a:xfrm>
            <a:off x="501896" y="3626921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Video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F3CC82-ECC6-094B-855C-A6BD025681D5}"/>
              </a:ext>
            </a:extLst>
          </p:cNvPr>
          <p:cNvSpPr txBox="1"/>
          <p:nvPr/>
        </p:nvSpPr>
        <p:spPr>
          <a:xfrm>
            <a:off x="3568391" y="234175"/>
            <a:ext cx="508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What is an Entrepreneur?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8D9EF7E-4609-CB47-9780-96EF9F8AF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0A119D-3DBA-224E-A864-145790FE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>
            <a:hlinkClick r:id="rId7"/>
            <a:extLst>
              <a:ext uri="{FF2B5EF4-FFF2-40B4-BE49-F238E27FC236}">
                <a16:creationId xmlns:a16="http://schemas.microsoft.com/office/drawing/2014/main" id="{6F10B3F1-2591-A04B-B954-987F7EDDA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536" y="1688259"/>
            <a:ext cx="7459385" cy="44895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35EA86-5C4A-894F-AA14-7BD29006820E}"/>
              </a:ext>
            </a:extLst>
          </p:cNvPr>
          <p:cNvSpPr txBox="1"/>
          <p:nvPr/>
        </p:nvSpPr>
        <p:spPr>
          <a:xfrm>
            <a:off x="4698401" y="930920"/>
            <a:ext cx="6865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Website: What is an entrepreneurial mindset?</a:t>
            </a:r>
          </a:p>
          <a:p>
            <a:r>
              <a:rPr lang="en-US" sz="2400" b="1" dirty="0"/>
              <a:t>How does Maya have an entrepreneurial mindset?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94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263DAD-BF0C-0F4C-8B55-736D03677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0779783" cy="437763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/>
              <a:t>Entrepreneurship for the Environment:</a:t>
            </a:r>
            <a:br>
              <a:rPr lang="en-US" sz="2800" b="1" dirty="0"/>
            </a:br>
            <a:r>
              <a:rPr lang="en-US" sz="2800" b="1" dirty="0"/>
              <a:t>How did Maya’s idea help reduce waste?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D99998C-2782-0046-B6D4-4F315599B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276" y="1056909"/>
            <a:ext cx="5157787" cy="57825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From a Linear Economy: </a:t>
            </a:r>
          </a:p>
          <a:p>
            <a:r>
              <a:rPr lang="en-US" dirty="0"/>
              <a:t>Take Resources-Make Stuff-Dispose of Garbage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1AA545-0009-DD42-A5B6-527A6529B0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D484DC9-50D8-6442-85C7-03BCF4042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5" y="802889"/>
            <a:ext cx="5357813" cy="83227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To a Circular Economy: </a:t>
            </a:r>
          </a:p>
          <a:p>
            <a:r>
              <a:rPr lang="en-US" dirty="0"/>
              <a:t>Rethink resources so we have less waste . . 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711E30F-7A1F-A346-93A5-697A6EBAB32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E6D48-AA14-9144-93A5-0DDB001B5B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928" b="2449"/>
          <a:stretch/>
        </p:blipFill>
        <p:spPr>
          <a:xfrm>
            <a:off x="540912" y="1635165"/>
            <a:ext cx="10913326" cy="4836236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750DC44-2967-EA48-979E-F6E68562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743E88F-ABDD-8344-BB0B-C2A5D49E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08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2E886B-BE48-5C4E-9434-04287483D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5645" y="438603"/>
            <a:ext cx="9629096" cy="641939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B32477-9B42-2B47-99CD-F60A64CC53C9}"/>
              </a:ext>
            </a:extLst>
          </p:cNvPr>
          <p:cNvSpPr txBox="1"/>
          <p:nvPr/>
        </p:nvSpPr>
        <p:spPr>
          <a:xfrm>
            <a:off x="3630202" y="863030"/>
            <a:ext cx="5146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Entrepreneurship with Design Thinking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BE5C40-6B0A-0A44-B5FA-5548AB26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SustainabilitySuperheroes.org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6C6DD4-A406-4B40-9449-6AFA2443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77709-70B7-DE48-AC0B-649DE5B506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910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27666</TotalTime>
  <Words>835</Words>
  <Application>Microsoft Macintosh PowerPoint</Application>
  <PresentationFormat>Widescreen</PresentationFormat>
  <Paragraphs>128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Entrepreneurship for the Environment:  In the Rethink Tank</vt:lpstr>
      <vt:lpstr>Maya Penn – Kid Entrepreneur for the Environment</vt:lpstr>
      <vt:lpstr>PowerPoint Presentation</vt:lpstr>
      <vt:lpstr>PowerPoint Presentation</vt:lpstr>
      <vt:lpstr>PowerPoint Presentation</vt:lpstr>
      <vt:lpstr>Why Was Maya So Nervous?</vt:lpstr>
      <vt:lpstr>PowerPoint Presentation</vt:lpstr>
      <vt:lpstr>Entrepreneurship for the Environment: How did Maya’s idea help reduce waste?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Rethink Tank Step 1: What is?</vt:lpstr>
      <vt:lpstr>Rethink Tank: What if?</vt:lpstr>
      <vt:lpstr>What Wows? Make a Pitch (Mini TED Talk) that Wows!</vt:lpstr>
      <vt:lpstr>What Works?  Students evaluate pitches with SWOT</vt:lpstr>
      <vt:lpstr>What Works?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Entrepreneurism</dc:title>
  <dc:creator>Moser, Sharon</dc:creator>
  <cp:lastModifiedBy>Kozdras, Deborah</cp:lastModifiedBy>
  <cp:revision>53</cp:revision>
  <cp:lastPrinted>2020-02-14T18:39:42Z</cp:lastPrinted>
  <dcterms:created xsi:type="dcterms:W3CDTF">2019-11-15T16:51:01Z</dcterms:created>
  <dcterms:modified xsi:type="dcterms:W3CDTF">2021-05-06T19:12:04Z</dcterms:modified>
</cp:coreProperties>
</file>