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1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51604-267C-3A4C-B262-CA883C46D8A0}" type="datetimeFigureOut">
              <a:rPr lang="en-US" smtClean="0"/>
              <a:t>11/17/19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38BB9-E19F-A047-89DE-DEE61D4B2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035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51604-267C-3A4C-B262-CA883C46D8A0}" type="datetimeFigureOut">
              <a:rPr lang="en-US" smtClean="0"/>
              <a:t>11/17/19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38BB9-E19F-A047-89DE-DEE61D4B2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259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51604-267C-3A4C-B262-CA883C46D8A0}" type="datetimeFigureOut">
              <a:rPr lang="en-US" smtClean="0"/>
              <a:t>11/17/19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38BB9-E19F-A047-89DE-DEE61D4B2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14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51604-267C-3A4C-B262-CA883C46D8A0}" type="datetimeFigureOut">
              <a:rPr lang="en-US" smtClean="0"/>
              <a:t>11/17/19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38BB9-E19F-A047-89DE-DEE61D4B2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875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51604-267C-3A4C-B262-CA883C46D8A0}" type="datetimeFigureOut">
              <a:rPr lang="en-US" smtClean="0"/>
              <a:t>11/17/19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38BB9-E19F-A047-89DE-DEE61D4B2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766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51604-267C-3A4C-B262-CA883C46D8A0}" type="datetimeFigureOut">
              <a:rPr lang="en-US" smtClean="0"/>
              <a:t>11/17/19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38BB9-E19F-A047-89DE-DEE61D4B2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029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51604-267C-3A4C-B262-CA883C46D8A0}" type="datetimeFigureOut">
              <a:rPr lang="en-US" smtClean="0"/>
              <a:t>11/17/19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38BB9-E19F-A047-89DE-DEE61D4B2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323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51604-267C-3A4C-B262-CA883C46D8A0}" type="datetimeFigureOut">
              <a:rPr lang="en-US" smtClean="0"/>
              <a:t>11/17/19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38BB9-E19F-A047-89DE-DEE61D4B2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380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51604-267C-3A4C-B262-CA883C46D8A0}" type="datetimeFigureOut">
              <a:rPr lang="en-US" smtClean="0"/>
              <a:t>11/17/19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38BB9-E19F-A047-89DE-DEE61D4B2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78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51604-267C-3A4C-B262-CA883C46D8A0}" type="datetimeFigureOut">
              <a:rPr lang="en-US" smtClean="0"/>
              <a:t>11/17/19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38BB9-E19F-A047-89DE-DEE61D4B2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15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51604-267C-3A4C-B262-CA883C46D8A0}" type="datetimeFigureOut">
              <a:rPr lang="en-US" smtClean="0"/>
              <a:t>11/17/19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38BB9-E19F-A047-89DE-DEE61D4B2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54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51604-267C-3A4C-B262-CA883C46D8A0}" type="datetimeFigureOut">
              <a:rPr lang="en-US" smtClean="0"/>
              <a:t>11/17/19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38BB9-E19F-A047-89DE-DEE61D4B2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070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183" r="6064"/>
          <a:stretch/>
        </p:blipFill>
        <p:spPr>
          <a:xfrm>
            <a:off x="0" y="993846"/>
            <a:ext cx="9148411" cy="58641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15861" y="224405"/>
            <a:ext cx="18978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Energy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154460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Geothermal</a:t>
            </a:r>
            <a:endParaRPr lang="en-US" dirty="0"/>
          </a:p>
        </p:txBody>
      </p:sp>
      <p:pic>
        <p:nvPicPr>
          <p:cNvPr id="3" name="Picture 2" descr="unname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2"/>
          <a:stretch/>
        </p:blipFill>
        <p:spPr>
          <a:xfrm>
            <a:off x="0" y="1162131"/>
            <a:ext cx="9144000" cy="569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499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2"/>
          <a:srcRect l="12884"/>
          <a:stretch/>
        </p:blipFill>
        <p:spPr>
          <a:xfrm>
            <a:off x="0" y="1226204"/>
            <a:ext cx="9144000" cy="5631796"/>
          </a:xfrm>
          <a:prstGeom prst="rect">
            <a:avLst/>
          </a:prstGeom>
          <a:ln>
            <a:noFill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1254"/>
            <a:ext cx="8229600" cy="1143000"/>
          </a:xfrm>
        </p:spPr>
        <p:txBody>
          <a:bodyPr/>
          <a:lstStyle/>
          <a:p>
            <a:r>
              <a:rPr lang="en-US" dirty="0" smtClean="0"/>
              <a:t>Coal Fired Plant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268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1254"/>
            <a:ext cx="8229600" cy="1143000"/>
          </a:xfrm>
        </p:spPr>
        <p:txBody>
          <a:bodyPr/>
          <a:lstStyle/>
          <a:p>
            <a:r>
              <a:rPr lang="en-US" dirty="0" smtClean="0"/>
              <a:t>Nuclear Plant</a:t>
            </a:r>
            <a:endParaRPr lang="en-US" dirty="0"/>
          </a:p>
        </p:txBody>
      </p:sp>
      <p:pic>
        <p:nvPicPr>
          <p:cNvPr id="5" name="Image 2"/>
          <p:cNvPicPr/>
          <p:nvPr/>
        </p:nvPicPr>
        <p:blipFill rotWithShape="1">
          <a:blip r:embed="rId2"/>
          <a:srcRect t="6357"/>
          <a:stretch/>
        </p:blipFill>
        <p:spPr>
          <a:xfrm>
            <a:off x="0" y="1085869"/>
            <a:ext cx="9144000" cy="577213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7924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1254"/>
            <a:ext cx="8229600" cy="1143000"/>
          </a:xfrm>
        </p:spPr>
        <p:txBody>
          <a:bodyPr/>
          <a:lstStyle/>
          <a:p>
            <a:r>
              <a:rPr lang="en-US" dirty="0" smtClean="0"/>
              <a:t>Hydroelectric Power Plant</a:t>
            </a:r>
            <a:endParaRPr lang="en-US" dirty="0"/>
          </a:p>
        </p:txBody>
      </p:sp>
      <p:pic>
        <p:nvPicPr>
          <p:cNvPr id="6" name="Image 3"/>
          <p:cNvPicPr/>
          <p:nvPr/>
        </p:nvPicPr>
        <p:blipFill rotWithShape="1">
          <a:blip r:embed="rId2"/>
          <a:srcRect t="6967" b="6239"/>
          <a:stretch/>
        </p:blipFill>
        <p:spPr>
          <a:xfrm>
            <a:off x="0" y="1115777"/>
            <a:ext cx="9144000" cy="574222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8082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1254"/>
            <a:ext cx="8229600" cy="1143000"/>
          </a:xfrm>
        </p:spPr>
        <p:txBody>
          <a:bodyPr/>
          <a:lstStyle/>
          <a:p>
            <a:r>
              <a:rPr lang="en-US" dirty="0" smtClean="0"/>
              <a:t>Solar</a:t>
            </a:r>
            <a:endParaRPr lang="en-US" dirty="0"/>
          </a:p>
        </p:txBody>
      </p:sp>
      <p:pic>
        <p:nvPicPr>
          <p:cNvPr id="3" name="Picture 2" descr="088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73964"/>
            <a:ext cx="9144000" cy="578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8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1254"/>
            <a:ext cx="8229600" cy="1143000"/>
          </a:xfrm>
        </p:spPr>
        <p:txBody>
          <a:bodyPr/>
          <a:lstStyle/>
          <a:p>
            <a:r>
              <a:rPr lang="en-US" dirty="0" smtClean="0"/>
              <a:t>Diesel Generation Plant</a:t>
            </a:r>
            <a:endParaRPr lang="en-US" dirty="0"/>
          </a:p>
        </p:txBody>
      </p:sp>
      <p:pic>
        <p:nvPicPr>
          <p:cNvPr id="6" name="Image 5"/>
          <p:cNvPicPr/>
          <p:nvPr/>
        </p:nvPicPr>
        <p:blipFill rotWithShape="1">
          <a:blip r:embed="rId2"/>
          <a:srcRect t="5206"/>
          <a:stretch/>
        </p:blipFill>
        <p:spPr>
          <a:xfrm>
            <a:off x="0" y="1264254"/>
            <a:ext cx="9143999" cy="559374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5134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1254"/>
            <a:ext cx="8229600" cy="1143000"/>
          </a:xfrm>
        </p:spPr>
        <p:txBody>
          <a:bodyPr/>
          <a:lstStyle/>
          <a:p>
            <a:r>
              <a:rPr lang="en-US" dirty="0" smtClean="0"/>
              <a:t>Gas Turbine Plant</a:t>
            </a:r>
            <a:endParaRPr lang="en-US" dirty="0"/>
          </a:p>
        </p:txBody>
      </p:sp>
      <p:pic>
        <p:nvPicPr>
          <p:cNvPr id="5" name="Image 6"/>
          <p:cNvPicPr/>
          <p:nvPr/>
        </p:nvPicPr>
        <p:blipFill rotWithShape="1">
          <a:blip r:embed="rId2"/>
          <a:srcRect t="7601" b="5603"/>
          <a:stretch/>
        </p:blipFill>
        <p:spPr>
          <a:xfrm>
            <a:off x="0" y="1104275"/>
            <a:ext cx="9144000" cy="575372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0789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1254"/>
            <a:ext cx="8229600" cy="1143000"/>
          </a:xfrm>
        </p:spPr>
        <p:txBody>
          <a:bodyPr/>
          <a:lstStyle/>
          <a:p>
            <a:r>
              <a:rPr lang="en-US" dirty="0" smtClean="0"/>
              <a:t>Wind Farm Turbine</a:t>
            </a:r>
            <a:endParaRPr lang="en-US" dirty="0"/>
          </a:p>
        </p:txBody>
      </p:sp>
      <p:pic>
        <p:nvPicPr>
          <p:cNvPr id="6" name="Image 7"/>
          <p:cNvPicPr/>
          <p:nvPr/>
        </p:nvPicPr>
        <p:blipFill>
          <a:blip r:embed="rId2"/>
          <a:stretch/>
        </p:blipFill>
        <p:spPr>
          <a:xfrm>
            <a:off x="0" y="993847"/>
            <a:ext cx="9143999" cy="586415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6972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1254"/>
            <a:ext cx="8229600" cy="1143000"/>
          </a:xfrm>
        </p:spPr>
        <p:txBody>
          <a:bodyPr/>
          <a:lstStyle/>
          <a:p>
            <a:r>
              <a:rPr lang="en-US" smtClean="0"/>
              <a:t>Biofuel Generator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0938" b="3177"/>
          <a:stretch/>
        </p:blipFill>
        <p:spPr>
          <a:xfrm>
            <a:off x="0" y="968029"/>
            <a:ext cx="9144000" cy="588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2368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22</Words>
  <Application>Microsoft Macintosh PowerPoint</Application>
  <PresentationFormat>On-screen Show (4:3)</PresentationFormat>
  <Paragraphs>10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Coal Fired Plant</vt:lpstr>
      <vt:lpstr>Nuclear Plant</vt:lpstr>
      <vt:lpstr>Hydroelectric Power Plant</vt:lpstr>
      <vt:lpstr>Solar</vt:lpstr>
      <vt:lpstr>Diesel Generation Plant</vt:lpstr>
      <vt:lpstr>Gas Turbine Plant</vt:lpstr>
      <vt:lpstr>Wind Farm Turbine</vt:lpstr>
      <vt:lpstr>Biofuel Generator</vt:lpstr>
      <vt:lpstr>Geothermal</vt:lpstr>
    </vt:vector>
  </TitlesOfParts>
  <Company>University of South Florida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Information Technology</dc:creator>
  <cp:lastModifiedBy>Information Technology</cp:lastModifiedBy>
  <cp:revision>6</cp:revision>
  <dcterms:created xsi:type="dcterms:W3CDTF">2019-11-17T16:53:31Z</dcterms:created>
  <dcterms:modified xsi:type="dcterms:W3CDTF">2019-11-17T20:54:09Z</dcterms:modified>
</cp:coreProperties>
</file>