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Lst>
  <p:notesMasterIdLst>
    <p:notesMasterId r:id="rId64"/>
  </p:notesMasterIdLst>
  <p:sldIdLst>
    <p:sldId id="256" r:id="rId3"/>
    <p:sldId id="289" r:id="rId4"/>
    <p:sldId id="258" r:id="rId5"/>
    <p:sldId id="268" r:id="rId6"/>
    <p:sldId id="665" r:id="rId7"/>
    <p:sldId id="684" r:id="rId8"/>
    <p:sldId id="262" r:id="rId9"/>
    <p:sldId id="670" r:id="rId10"/>
    <p:sldId id="285" r:id="rId11"/>
    <p:sldId id="286" r:id="rId12"/>
    <p:sldId id="658" r:id="rId13"/>
    <p:sldId id="287" r:id="rId14"/>
    <p:sldId id="653" r:id="rId15"/>
    <p:sldId id="655" r:id="rId16"/>
    <p:sldId id="654" r:id="rId17"/>
    <p:sldId id="675" r:id="rId18"/>
    <p:sldId id="689" r:id="rId19"/>
    <p:sldId id="688" r:id="rId20"/>
    <p:sldId id="686" r:id="rId21"/>
    <p:sldId id="685" r:id="rId22"/>
    <p:sldId id="650" r:id="rId23"/>
    <p:sldId id="656" r:id="rId24"/>
    <p:sldId id="651" r:id="rId25"/>
    <p:sldId id="673" r:id="rId26"/>
    <p:sldId id="694" r:id="rId27"/>
    <p:sldId id="674" r:id="rId28"/>
    <p:sldId id="677" r:id="rId29"/>
    <p:sldId id="678" r:id="rId30"/>
    <p:sldId id="693" r:id="rId31"/>
    <p:sldId id="671" r:id="rId32"/>
    <p:sldId id="672" r:id="rId33"/>
    <p:sldId id="667" r:id="rId34"/>
    <p:sldId id="680" r:id="rId35"/>
    <p:sldId id="695" r:id="rId36"/>
    <p:sldId id="697" r:id="rId37"/>
    <p:sldId id="696" r:id="rId38"/>
    <p:sldId id="276" r:id="rId39"/>
    <p:sldId id="698" r:id="rId40"/>
    <p:sldId id="657" r:id="rId41"/>
    <p:sldId id="662" r:id="rId42"/>
    <p:sldId id="699" r:id="rId43"/>
    <p:sldId id="679" r:id="rId44"/>
    <p:sldId id="692" r:id="rId45"/>
    <p:sldId id="691" r:id="rId46"/>
    <p:sldId id="668" r:id="rId47"/>
    <p:sldId id="701" r:id="rId48"/>
    <p:sldId id="700" r:id="rId49"/>
    <p:sldId id="265" r:id="rId50"/>
    <p:sldId id="277" r:id="rId51"/>
    <p:sldId id="683" r:id="rId52"/>
    <p:sldId id="311" r:id="rId53"/>
    <p:sldId id="312" r:id="rId54"/>
    <p:sldId id="681" r:id="rId55"/>
    <p:sldId id="269" r:id="rId56"/>
    <p:sldId id="271" r:id="rId57"/>
    <p:sldId id="272" r:id="rId58"/>
    <p:sldId id="702" r:id="rId59"/>
    <p:sldId id="283" r:id="rId60"/>
    <p:sldId id="278" r:id="rId61"/>
    <p:sldId id="274" r:id="rId62"/>
    <p:sldId id="275" r:id="rId63"/>
  </p:sldIdLst>
  <p:sldSz cx="9144000" cy="6858000" type="screen4x3"/>
  <p:notesSz cx="6858000" cy="9144000"/>
  <p:embeddedFontLst>
    <p:embeddedFont>
      <p:font typeface="Arial Black" panose="020B0A04020102020204" pitchFamily="34" charset="0"/>
      <p:regular r:id="rId65"/>
      <p:bold r:id="rId66"/>
    </p:embeddedFon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
      <p:font typeface="Didact Gothic" panose="00000500000000000000" pitchFamily="2" charset="0"/>
      <p:regular r:id="rId73"/>
    </p:embeddedFont>
    <p:embeddedFont>
      <p:font typeface="Georgia" panose="02040502050405020303" pitchFamily="18" charset="0"/>
      <p:regular r:id="rId74"/>
      <p:bold r:id="rId75"/>
      <p:italic r:id="rId76"/>
      <p:boldItalic r:id="rId77"/>
    </p:embeddedFont>
    <p:embeddedFont>
      <p:font typeface="Gill Sans Ultra Bold" panose="020B0A02020104020203" pitchFamily="34" charset="0"/>
      <p:regular r:id="rId78"/>
    </p:embeddedFont>
    <p:embeddedFont>
      <p:font typeface="Helvetica" panose="020B0604020202020204" pitchFamily="34" charset="0"/>
      <p:regular r:id="rId79"/>
      <p:bold r:id="rId80"/>
      <p:italic r:id="rId81"/>
      <p:boldItalic r:id="rId82"/>
    </p:embeddedFont>
    <p:embeddedFont>
      <p:font typeface="Open Sans" panose="020B0606030504020204" pitchFamily="34" charset="0"/>
      <p:regular r:id="rId83"/>
      <p:bold r:id="rId84"/>
      <p:italic r:id="rId85"/>
      <p:boldItalic r:id="rId86"/>
    </p:embeddedFont>
    <p:embeddedFont>
      <p:font typeface="Roboto" panose="02000000000000000000" pitchFamily="2" charset="0"/>
      <p:regular r:id="rId87"/>
      <p:bold r:id="rId88"/>
      <p:italic r:id="rId89"/>
      <p:boldItalic r:id="rId90"/>
    </p:embeddedFont>
    <p:embeddedFont>
      <p:font typeface="segoe ui" panose="020B0502040204020203" pitchFamily="34" charset="0"/>
      <p:regular r:id="rId91"/>
      <p:bold r:id="rId92"/>
      <p:italic r:id="rId93"/>
      <p:boldItalic r:id="rId94"/>
    </p:embeddedFont>
    <p:embeddedFont>
      <p:font typeface="Source Sans Pro" panose="020B0503030403020204"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3" roundtripDataSignature="AMtx7mhiiuzpTrlbp+d5Fspe+XcYcUgCJ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F0FFB-0D85-4818-89C3-F66834D0A7F5}" v="203" dt="2022-11-03T00:28:19.641"/>
    <p1510:client id="{69986537-01A8-49EF-A347-CDB83BF1DFCF}" v="2" dt="2022-11-03T00:43:42.870"/>
  </p1510:revLst>
</p1510:revInfo>
</file>

<file path=ppt/tableStyles.xml><?xml version="1.0" encoding="utf-8"?>
<a:tblStyleLst xmlns:a="http://schemas.openxmlformats.org/drawingml/2006/main" def="{DAE3333C-3932-4A9B-B44B-7474A7E7F708}">
  <a:tblStyle styleId="{DAE3333C-3932-4A9B-B44B-7474A7E7F70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9917" autoAdjust="0"/>
  </p:normalViewPr>
  <p:slideViewPr>
    <p:cSldViewPr snapToGrid="0">
      <p:cViewPr varScale="1">
        <p:scale>
          <a:sx n="72" d="100"/>
          <a:sy n="72" d="100"/>
        </p:scale>
        <p:origin x="169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3.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customschemas.google.com/relationships/presentationmetadata" Target="metadata"/><Relationship Id="rId108"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5/10/relationships/revisionInfo" Target="revisionInfo.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2.fntdata"/><Relationship Id="rId97" Type="http://schemas.openxmlformats.org/officeDocument/2006/relationships/font" Target="fonts/font33.fntdata"/><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9.xml"/><Relationship Id="rId82"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3.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font" Target="fonts/font3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anger" userId="ec5d025f-b314-4b7c-bee6-8dd9c175cb32" providerId="ADAL" clId="{69986537-01A8-49EF-A347-CDB83BF1DFCF}"/>
    <pc:docChg chg="undo custSel addSld delSld modSld sldOrd">
      <pc:chgData name="Christine Danger" userId="ec5d025f-b314-4b7c-bee6-8dd9c175cb32" providerId="ADAL" clId="{69986537-01A8-49EF-A347-CDB83BF1DFCF}" dt="2022-11-03T00:48:54.530" v="129" actId="47"/>
      <pc:docMkLst>
        <pc:docMk/>
      </pc:docMkLst>
      <pc:sldChg chg="del">
        <pc:chgData name="Christine Danger" userId="ec5d025f-b314-4b7c-bee6-8dd9c175cb32" providerId="ADAL" clId="{69986537-01A8-49EF-A347-CDB83BF1DFCF}" dt="2022-11-03T00:33:25.794" v="0" actId="47"/>
        <pc:sldMkLst>
          <pc:docMk/>
          <pc:sldMk cId="0" sldId="273"/>
        </pc:sldMkLst>
      </pc:sldChg>
      <pc:sldChg chg="del">
        <pc:chgData name="Christine Danger" userId="ec5d025f-b314-4b7c-bee6-8dd9c175cb32" providerId="ADAL" clId="{69986537-01A8-49EF-A347-CDB83BF1DFCF}" dt="2022-11-03T00:33:25.794" v="0" actId="47"/>
        <pc:sldMkLst>
          <pc:docMk/>
          <pc:sldMk cId="0" sldId="279"/>
        </pc:sldMkLst>
      </pc:sldChg>
      <pc:sldChg chg="del">
        <pc:chgData name="Christine Danger" userId="ec5d025f-b314-4b7c-bee6-8dd9c175cb32" providerId="ADAL" clId="{69986537-01A8-49EF-A347-CDB83BF1DFCF}" dt="2022-11-03T00:33:25.794" v="0" actId="47"/>
        <pc:sldMkLst>
          <pc:docMk/>
          <pc:sldMk cId="124688779" sldId="284"/>
        </pc:sldMkLst>
      </pc:sldChg>
      <pc:sldChg chg="addSp delSp modSp add del mod ord">
        <pc:chgData name="Christine Danger" userId="ec5d025f-b314-4b7c-bee6-8dd9c175cb32" providerId="ADAL" clId="{69986537-01A8-49EF-A347-CDB83BF1DFCF}" dt="2022-11-03T00:48:54.530" v="129" actId="47"/>
        <pc:sldMkLst>
          <pc:docMk/>
          <pc:sldMk cId="526691655" sldId="310"/>
        </pc:sldMkLst>
        <pc:spChg chg="mod">
          <ac:chgData name="Christine Danger" userId="ec5d025f-b314-4b7c-bee6-8dd9c175cb32" providerId="ADAL" clId="{69986537-01A8-49EF-A347-CDB83BF1DFCF}" dt="2022-11-03T00:46:03.774" v="99" actId="1076"/>
          <ac:spMkLst>
            <pc:docMk/>
            <pc:sldMk cId="526691655" sldId="310"/>
            <ac:spMk id="2" creationId="{00000000-0000-0000-0000-000000000000}"/>
          </ac:spMkLst>
        </pc:spChg>
        <pc:spChg chg="add mod">
          <ac:chgData name="Christine Danger" userId="ec5d025f-b314-4b7c-bee6-8dd9c175cb32" providerId="ADAL" clId="{69986537-01A8-49EF-A347-CDB83BF1DFCF}" dt="2022-11-03T00:45:30.130" v="85" actId="20577"/>
          <ac:spMkLst>
            <pc:docMk/>
            <pc:sldMk cId="526691655" sldId="310"/>
            <ac:spMk id="5" creationId="{963E16D9-73B3-0C68-390E-33318F444FBE}"/>
          </ac:spMkLst>
        </pc:spChg>
        <pc:spChg chg="mod">
          <ac:chgData name="Christine Danger" userId="ec5d025f-b314-4b7c-bee6-8dd9c175cb32" providerId="ADAL" clId="{69986537-01A8-49EF-A347-CDB83BF1DFCF}" dt="2022-11-03T00:45:52.344" v="88" actId="1076"/>
          <ac:spMkLst>
            <pc:docMk/>
            <pc:sldMk cId="526691655" sldId="310"/>
            <ac:spMk id="9" creationId="{00000000-0000-0000-0000-000000000000}"/>
          </ac:spMkLst>
        </pc:spChg>
        <pc:spChg chg="del mod">
          <ac:chgData name="Christine Danger" userId="ec5d025f-b314-4b7c-bee6-8dd9c175cb32" providerId="ADAL" clId="{69986537-01A8-49EF-A347-CDB83BF1DFCF}" dt="2022-11-03T00:44:20.849" v="46" actId="478"/>
          <ac:spMkLst>
            <pc:docMk/>
            <pc:sldMk cId="526691655" sldId="310"/>
            <ac:spMk id="18" creationId="{00000000-0000-0000-0000-000000000000}"/>
          </ac:spMkLst>
        </pc:spChg>
        <pc:spChg chg="del">
          <ac:chgData name="Christine Danger" userId="ec5d025f-b314-4b7c-bee6-8dd9c175cb32" providerId="ADAL" clId="{69986537-01A8-49EF-A347-CDB83BF1DFCF}" dt="2022-11-03T00:44:15.079" v="43" actId="478"/>
          <ac:spMkLst>
            <pc:docMk/>
            <pc:sldMk cId="526691655" sldId="310"/>
            <ac:spMk id="19" creationId="{00000000-0000-0000-0000-000000000000}"/>
          </ac:spMkLst>
        </pc:spChg>
        <pc:picChg chg="del">
          <ac:chgData name="Christine Danger" userId="ec5d025f-b314-4b7c-bee6-8dd9c175cb32" providerId="ADAL" clId="{69986537-01A8-49EF-A347-CDB83BF1DFCF}" dt="2022-11-03T00:44:16.682" v="44" actId="478"/>
          <ac:picMkLst>
            <pc:docMk/>
            <pc:sldMk cId="526691655" sldId="310"/>
            <ac:picMk id="21" creationId="{00000000-0000-0000-0000-000000000000}"/>
          </ac:picMkLst>
        </pc:picChg>
      </pc:sldChg>
      <pc:sldChg chg="add del">
        <pc:chgData name="Christine Danger" userId="ec5d025f-b314-4b7c-bee6-8dd9c175cb32" providerId="ADAL" clId="{69986537-01A8-49EF-A347-CDB83BF1DFCF}" dt="2022-11-03T00:43:36.156" v="38" actId="2696"/>
        <pc:sldMkLst>
          <pc:docMk/>
          <pc:sldMk cId="3093066992" sldId="310"/>
        </pc:sldMkLst>
      </pc:sldChg>
      <pc:sldChg chg="add">
        <pc:chgData name="Christine Danger" userId="ec5d025f-b314-4b7c-bee6-8dd9c175cb32" providerId="ADAL" clId="{69986537-01A8-49EF-A347-CDB83BF1DFCF}" dt="2022-11-03T00:43:42.870" v="39"/>
        <pc:sldMkLst>
          <pc:docMk/>
          <pc:sldMk cId="3230060521" sldId="311"/>
        </pc:sldMkLst>
      </pc:sldChg>
      <pc:sldChg chg="add del">
        <pc:chgData name="Christine Danger" userId="ec5d025f-b314-4b7c-bee6-8dd9c175cb32" providerId="ADAL" clId="{69986537-01A8-49EF-A347-CDB83BF1DFCF}" dt="2022-11-03T00:43:36.156" v="38" actId="2696"/>
        <pc:sldMkLst>
          <pc:docMk/>
          <pc:sldMk cId="4072458314" sldId="311"/>
        </pc:sldMkLst>
      </pc:sldChg>
      <pc:sldChg chg="add">
        <pc:chgData name="Christine Danger" userId="ec5d025f-b314-4b7c-bee6-8dd9c175cb32" providerId="ADAL" clId="{69986537-01A8-49EF-A347-CDB83BF1DFCF}" dt="2022-11-03T00:43:42.870" v="39"/>
        <pc:sldMkLst>
          <pc:docMk/>
          <pc:sldMk cId="1459741322" sldId="312"/>
        </pc:sldMkLst>
      </pc:sldChg>
      <pc:sldChg chg="add del">
        <pc:chgData name="Christine Danger" userId="ec5d025f-b314-4b7c-bee6-8dd9c175cb32" providerId="ADAL" clId="{69986537-01A8-49EF-A347-CDB83BF1DFCF}" dt="2022-11-03T00:43:36.156" v="38" actId="2696"/>
        <pc:sldMkLst>
          <pc:docMk/>
          <pc:sldMk cId="2598387042" sldId="312"/>
        </pc:sldMkLst>
      </pc:sldChg>
      <pc:sldChg chg="del">
        <pc:chgData name="Christine Danger" userId="ec5d025f-b314-4b7c-bee6-8dd9c175cb32" providerId="ADAL" clId="{69986537-01A8-49EF-A347-CDB83BF1DFCF}" dt="2022-11-03T00:33:25.794" v="0" actId="47"/>
        <pc:sldMkLst>
          <pc:docMk/>
          <pc:sldMk cId="4168110153" sldId="659"/>
        </pc:sldMkLst>
      </pc:sldChg>
      <pc:sldChg chg="del">
        <pc:chgData name="Christine Danger" userId="ec5d025f-b314-4b7c-bee6-8dd9c175cb32" providerId="ADAL" clId="{69986537-01A8-49EF-A347-CDB83BF1DFCF}" dt="2022-11-03T00:33:25.794" v="0" actId="47"/>
        <pc:sldMkLst>
          <pc:docMk/>
          <pc:sldMk cId="1777489526" sldId="660"/>
        </pc:sldMkLst>
      </pc:sldChg>
      <pc:sldChg chg="del">
        <pc:chgData name="Christine Danger" userId="ec5d025f-b314-4b7c-bee6-8dd9c175cb32" providerId="ADAL" clId="{69986537-01A8-49EF-A347-CDB83BF1DFCF}" dt="2022-11-03T00:33:25.794" v="0" actId="47"/>
        <pc:sldMkLst>
          <pc:docMk/>
          <pc:sldMk cId="68267331" sldId="661"/>
        </pc:sldMkLst>
      </pc:sldChg>
      <pc:sldChg chg="del">
        <pc:chgData name="Christine Danger" userId="ec5d025f-b314-4b7c-bee6-8dd9c175cb32" providerId="ADAL" clId="{69986537-01A8-49EF-A347-CDB83BF1DFCF}" dt="2022-11-03T00:33:25.794" v="0" actId="47"/>
        <pc:sldMkLst>
          <pc:docMk/>
          <pc:sldMk cId="421868231" sldId="663"/>
        </pc:sldMkLst>
      </pc:sldChg>
      <pc:sldChg chg="del">
        <pc:chgData name="Christine Danger" userId="ec5d025f-b314-4b7c-bee6-8dd9c175cb32" providerId="ADAL" clId="{69986537-01A8-49EF-A347-CDB83BF1DFCF}" dt="2022-11-03T00:33:25.794" v="0" actId="47"/>
        <pc:sldMkLst>
          <pc:docMk/>
          <pc:sldMk cId="3594469361" sldId="682"/>
        </pc:sldMkLst>
      </pc:sldChg>
      <pc:sldChg chg="addSp delSp modSp new mod modClrScheme chgLayout">
        <pc:chgData name="Christine Danger" userId="ec5d025f-b314-4b7c-bee6-8dd9c175cb32" providerId="ADAL" clId="{69986537-01A8-49EF-A347-CDB83BF1DFCF}" dt="2022-11-03T00:48:47.200" v="127" actId="1076"/>
        <pc:sldMkLst>
          <pc:docMk/>
          <pc:sldMk cId="419009912" sldId="702"/>
        </pc:sldMkLst>
        <pc:spChg chg="del">
          <ac:chgData name="Christine Danger" userId="ec5d025f-b314-4b7c-bee6-8dd9c175cb32" providerId="ADAL" clId="{69986537-01A8-49EF-A347-CDB83BF1DFCF}" dt="2022-11-03T00:47:00.555" v="101" actId="700"/>
          <ac:spMkLst>
            <pc:docMk/>
            <pc:sldMk cId="419009912" sldId="702"/>
            <ac:spMk id="2" creationId="{9C4618BA-5B78-DF47-31ED-FBFE1A4B9A38}"/>
          </ac:spMkLst>
        </pc:spChg>
        <pc:spChg chg="del">
          <ac:chgData name="Christine Danger" userId="ec5d025f-b314-4b7c-bee6-8dd9c175cb32" providerId="ADAL" clId="{69986537-01A8-49EF-A347-CDB83BF1DFCF}" dt="2022-11-03T00:47:00.555" v="101" actId="700"/>
          <ac:spMkLst>
            <pc:docMk/>
            <pc:sldMk cId="419009912" sldId="702"/>
            <ac:spMk id="3" creationId="{30FE233D-7C0B-4648-A650-CA734F2D8B62}"/>
          </ac:spMkLst>
        </pc:spChg>
        <pc:spChg chg="add mod">
          <ac:chgData name="Christine Danger" userId="ec5d025f-b314-4b7c-bee6-8dd9c175cb32" providerId="ADAL" clId="{69986537-01A8-49EF-A347-CDB83BF1DFCF}" dt="2022-11-03T00:48:07.966" v="113" actId="14100"/>
          <ac:spMkLst>
            <pc:docMk/>
            <pc:sldMk cId="419009912" sldId="702"/>
            <ac:spMk id="7" creationId="{198CA731-8208-3113-694E-3E0D778C55F7}"/>
          </ac:spMkLst>
        </pc:spChg>
        <pc:spChg chg="add mod">
          <ac:chgData name="Christine Danger" userId="ec5d025f-b314-4b7c-bee6-8dd9c175cb32" providerId="ADAL" clId="{69986537-01A8-49EF-A347-CDB83BF1DFCF}" dt="2022-11-03T00:47:57.720" v="111" actId="14100"/>
          <ac:spMkLst>
            <pc:docMk/>
            <pc:sldMk cId="419009912" sldId="702"/>
            <ac:spMk id="9" creationId="{6979F8CA-436E-04BB-2F15-0A5C67A4921F}"/>
          </ac:spMkLst>
        </pc:spChg>
        <pc:spChg chg="add mod">
          <ac:chgData name="Christine Danger" userId="ec5d025f-b314-4b7c-bee6-8dd9c175cb32" providerId="ADAL" clId="{69986537-01A8-49EF-A347-CDB83BF1DFCF}" dt="2022-11-03T00:48:47.200" v="127" actId="1076"/>
          <ac:spMkLst>
            <pc:docMk/>
            <pc:sldMk cId="419009912" sldId="702"/>
            <ac:spMk id="11" creationId="{9C7AA7B5-1754-5D96-476B-1563BF6151FB}"/>
          </ac:spMkLst>
        </pc:spChg>
        <pc:picChg chg="add mod">
          <ac:chgData name="Christine Danger" userId="ec5d025f-b314-4b7c-bee6-8dd9c175cb32" providerId="ADAL" clId="{69986537-01A8-49EF-A347-CDB83BF1DFCF}" dt="2022-11-03T00:47:08.195" v="103" actId="1076"/>
          <ac:picMkLst>
            <pc:docMk/>
            <pc:sldMk cId="419009912" sldId="702"/>
            <ac:picMk id="5" creationId="{99C8F11B-F8AA-845A-A6B2-6227C027AFA8}"/>
          </ac:picMkLst>
        </pc:picChg>
      </pc:sldChg>
      <pc:sldChg chg="modSp new del mod">
        <pc:chgData name="Christine Danger" userId="ec5d025f-b314-4b7c-bee6-8dd9c175cb32" providerId="ADAL" clId="{69986537-01A8-49EF-A347-CDB83BF1DFCF}" dt="2022-11-03T00:44:09.486" v="42" actId="47"/>
        <pc:sldMkLst>
          <pc:docMk/>
          <pc:sldMk cId="3886046782" sldId="702"/>
        </pc:sldMkLst>
        <pc:spChg chg="mod">
          <ac:chgData name="Christine Danger" userId="ec5d025f-b314-4b7c-bee6-8dd9c175cb32" providerId="ADAL" clId="{69986537-01A8-49EF-A347-CDB83BF1DFCF}" dt="2022-11-03T00:34:16.640" v="24" actId="20577"/>
          <ac:spMkLst>
            <pc:docMk/>
            <pc:sldMk cId="3886046782" sldId="702"/>
            <ac:spMk id="2" creationId="{D8175294-395A-A430-4BC4-166509086886}"/>
          </ac:spMkLst>
        </pc:spChg>
        <pc:spChg chg="mod">
          <ac:chgData name="Christine Danger" userId="ec5d025f-b314-4b7c-bee6-8dd9c175cb32" providerId="ADAL" clId="{69986537-01A8-49EF-A347-CDB83BF1DFCF}" dt="2022-11-03T00:34:37.991" v="36" actId="20577"/>
          <ac:spMkLst>
            <pc:docMk/>
            <pc:sldMk cId="3886046782" sldId="702"/>
            <ac:spMk id="3" creationId="{0613C770-0BE5-6040-4EA4-016A89D20D2D}"/>
          </ac:spMkLst>
        </pc:spChg>
      </pc:sldChg>
      <pc:sldChg chg="modSp add del mod">
        <pc:chgData name="Christine Danger" userId="ec5d025f-b314-4b7c-bee6-8dd9c175cb32" providerId="ADAL" clId="{69986537-01A8-49EF-A347-CDB83BF1DFCF}" dt="2022-11-03T00:48:52.180" v="128" actId="47"/>
        <pc:sldMkLst>
          <pc:docMk/>
          <pc:sldMk cId="808135915" sldId="703"/>
        </pc:sldMkLst>
        <pc:spChg chg="mod">
          <ac:chgData name="Christine Danger" userId="ec5d025f-b314-4b7c-bee6-8dd9c175cb32" providerId="ADAL" clId="{69986537-01A8-49EF-A347-CDB83BF1DFCF}" dt="2022-11-03T00:47:17.626" v="105" actId="1076"/>
          <ac:spMkLst>
            <pc:docMk/>
            <pc:sldMk cId="808135915" sldId="703"/>
            <ac:spMk id="2" creationId="{00000000-0000-0000-0000-000000000000}"/>
          </ac:spMkLst>
        </pc:spChg>
      </pc:sldChg>
    </pc:docChg>
  </pc:docChgLst>
  <pc:docChgLst>
    <pc:chgData name="Christine Danger" userId="ec5d025f-b314-4b7c-bee6-8dd9c175cb32" providerId="ADAL" clId="{337F0FFB-0D85-4818-89C3-F66834D0A7F5}"/>
    <pc:docChg chg="undo redo custSel addSld delSld modSld sldOrd">
      <pc:chgData name="Christine Danger" userId="ec5d025f-b314-4b7c-bee6-8dd9c175cb32" providerId="ADAL" clId="{337F0FFB-0D85-4818-89C3-F66834D0A7F5}" dt="2022-11-03T00:31:28.311" v="1993"/>
      <pc:docMkLst>
        <pc:docMk/>
      </pc:docMkLst>
      <pc:sldChg chg="addSp delSp modSp mod">
        <pc:chgData name="Christine Danger" userId="ec5d025f-b314-4b7c-bee6-8dd9c175cb32" providerId="ADAL" clId="{337F0FFB-0D85-4818-89C3-F66834D0A7F5}" dt="2022-10-28T17:54:31.842" v="1498" actId="1076"/>
        <pc:sldMkLst>
          <pc:docMk/>
          <pc:sldMk cId="0" sldId="256"/>
        </pc:sldMkLst>
        <pc:spChg chg="mod">
          <ac:chgData name="Christine Danger" userId="ec5d025f-b314-4b7c-bee6-8dd9c175cb32" providerId="ADAL" clId="{337F0FFB-0D85-4818-89C3-F66834D0A7F5}" dt="2022-10-28T17:53:48.056" v="1491" actId="20577"/>
          <ac:spMkLst>
            <pc:docMk/>
            <pc:sldMk cId="0" sldId="256"/>
            <ac:spMk id="117" creationId="{00000000-0000-0000-0000-000000000000}"/>
          </ac:spMkLst>
        </pc:spChg>
        <pc:picChg chg="add del mod">
          <ac:chgData name="Christine Danger" userId="ec5d025f-b314-4b7c-bee6-8dd9c175cb32" providerId="ADAL" clId="{337F0FFB-0D85-4818-89C3-F66834D0A7F5}" dt="2022-10-28T17:53:06.524" v="1477" actId="478"/>
          <ac:picMkLst>
            <pc:docMk/>
            <pc:sldMk cId="0" sldId="256"/>
            <ac:picMk id="3" creationId="{6FAECD2E-5133-F24A-B162-52CA5FFDEE35}"/>
          </ac:picMkLst>
        </pc:picChg>
        <pc:picChg chg="add mod">
          <ac:chgData name="Christine Danger" userId="ec5d025f-b314-4b7c-bee6-8dd9c175cb32" providerId="ADAL" clId="{337F0FFB-0D85-4818-89C3-F66834D0A7F5}" dt="2022-10-28T17:54:31.842" v="1498" actId="1076"/>
          <ac:picMkLst>
            <pc:docMk/>
            <pc:sldMk cId="0" sldId="256"/>
            <ac:picMk id="4" creationId="{7280BDE4-A137-2390-701E-E4A8CE575454}"/>
          </ac:picMkLst>
        </pc:picChg>
        <pc:picChg chg="add del mod">
          <ac:chgData name="Christine Danger" userId="ec5d025f-b314-4b7c-bee6-8dd9c175cb32" providerId="ADAL" clId="{337F0FFB-0D85-4818-89C3-F66834D0A7F5}" dt="2022-10-28T17:54:13.950" v="1492" actId="478"/>
          <ac:picMkLst>
            <pc:docMk/>
            <pc:sldMk cId="0" sldId="256"/>
            <ac:picMk id="5" creationId="{29213AB7-D15D-45E6-B6B0-5B7D91E1BDFD}"/>
          </ac:picMkLst>
        </pc:picChg>
      </pc:sldChg>
      <pc:sldChg chg="del">
        <pc:chgData name="Christine Danger" userId="ec5d025f-b314-4b7c-bee6-8dd9c175cb32" providerId="ADAL" clId="{337F0FFB-0D85-4818-89C3-F66834D0A7F5}" dt="2022-10-22T14:47:50.010" v="470" actId="47"/>
        <pc:sldMkLst>
          <pc:docMk/>
          <pc:sldMk cId="0" sldId="263"/>
        </pc:sldMkLst>
      </pc:sldChg>
      <pc:sldChg chg="del">
        <pc:chgData name="Christine Danger" userId="ec5d025f-b314-4b7c-bee6-8dd9c175cb32" providerId="ADAL" clId="{337F0FFB-0D85-4818-89C3-F66834D0A7F5}" dt="2022-10-22T14:47:48.672" v="469" actId="47"/>
        <pc:sldMkLst>
          <pc:docMk/>
          <pc:sldMk cId="0" sldId="264"/>
        </pc:sldMkLst>
      </pc:sldChg>
      <pc:sldChg chg="delSp modSp mod">
        <pc:chgData name="Christine Danger" userId="ec5d025f-b314-4b7c-bee6-8dd9c175cb32" providerId="ADAL" clId="{337F0FFB-0D85-4818-89C3-F66834D0A7F5}" dt="2022-11-03T00:17:16.661" v="1922" actId="14100"/>
        <pc:sldMkLst>
          <pc:docMk/>
          <pc:sldMk cId="0" sldId="265"/>
        </pc:sldMkLst>
        <pc:spChg chg="del mod">
          <ac:chgData name="Christine Danger" userId="ec5d025f-b314-4b7c-bee6-8dd9c175cb32" providerId="ADAL" clId="{337F0FFB-0D85-4818-89C3-F66834D0A7F5}" dt="2022-11-03T00:17:13.001" v="1921" actId="478"/>
          <ac:spMkLst>
            <pc:docMk/>
            <pc:sldMk cId="0" sldId="265"/>
            <ac:spMk id="185" creationId="{00000000-0000-0000-0000-000000000000}"/>
          </ac:spMkLst>
        </pc:spChg>
        <pc:spChg chg="mod">
          <ac:chgData name="Christine Danger" userId="ec5d025f-b314-4b7c-bee6-8dd9c175cb32" providerId="ADAL" clId="{337F0FFB-0D85-4818-89C3-F66834D0A7F5}" dt="2022-11-03T00:17:16.661" v="1922" actId="14100"/>
          <ac:spMkLst>
            <pc:docMk/>
            <pc:sldMk cId="0" sldId="265"/>
            <ac:spMk id="186" creationId="{00000000-0000-0000-0000-000000000000}"/>
          </ac:spMkLst>
        </pc:spChg>
        <pc:picChg chg="mod">
          <ac:chgData name="Christine Danger" userId="ec5d025f-b314-4b7c-bee6-8dd9c175cb32" providerId="ADAL" clId="{337F0FFB-0D85-4818-89C3-F66834D0A7F5}" dt="2022-11-03T00:17:02.547" v="1917" actId="1076"/>
          <ac:picMkLst>
            <pc:docMk/>
            <pc:sldMk cId="0" sldId="265"/>
            <ac:picMk id="3" creationId="{E6C9CEF4-5B86-6480-E985-A696B95CC3EF}"/>
          </ac:picMkLst>
        </pc:picChg>
      </pc:sldChg>
      <pc:sldChg chg="ord">
        <pc:chgData name="Christine Danger" userId="ec5d025f-b314-4b7c-bee6-8dd9c175cb32" providerId="ADAL" clId="{337F0FFB-0D85-4818-89C3-F66834D0A7F5}" dt="2022-11-03T00:20:33.081" v="1950"/>
        <pc:sldMkLst>
          <pc:docMk/>
          <pc:sldMk cId="0" sldId="269"/>
        </pc:sldMkLst>
      </pc:sldChg>
      <pc:sldChg chg="ord">
        <pc:chgData name="Christine Danger" userId="ec5d025f-b314-4b7c-bee6-8dd9c175cb32" providerId="ADAL" clId="{337F0FFB-0D85-4818-89C3-F66834D0A7F5}" dt="2022-11-03T00:20:40.124" v="1952"/>
        <pc:sldMkLst>
          <pc:docMk/>
          <pc:sldMk cId="0" sldId="271"/>
        </pc:sldMkLst>
      </pc:sldChg>
      <pc:sldChg chg="ord">
        <pc:chgData name="Christine Danger" userId="ec5d025f-b314-4b7c-bee6-8dd9c175cb32" providerId="ADAL" clId="{337F0FFB-0D85-4818-89C3-F66834D0A7F5}" dt="2022-11-03T00:20:49.162" v="1954"/>
        <pc:sldMkLst>
          <pc:docMk/>
          <pc:sldMk cId="0" sldId="272"/>
        </pc:sldMkLst>
      </pc:sldChg>
      <pc:sldChg chg="ord">
        <pc:chgData name="Christine Danger" userId="ec5d025f-b314-4b7c-bee6-8dd9c175cb32" providerId="ADAL" clId="{337F0FFB-0D85-4818-89C3-F66834D0A7F5}" dt="2022-11-03T00:21:16.280" v="1960"/>
        <pc:sldMkLst>
          <pc:docMk/>
          <pc:sldMk cId="0" sldId="273"/>
        </pc:sldMkLst>
      </pc:sldChg>
      <pc:sldChg chg="modSp mod">
        <pc:chgData name="Christine Danger" userId="ec5d025f-b314-4b7c-bee6-8dd9c175cb32" providerId="ADAL" clId="{337F0FFB-0D85-4818-89C3-F66834D0A7F5}" dt="2022-10-26T21:32:02.102" v="756" actId="255"/>
        <pc:sldMkLst>
          <pc:docMk/>
          <pc:sldMk cId="0" sldId="274"/>
        </pc:sldMkLst>
        <pc:graphicFrameChg chg="modGraphic">
          <ac:chgData name="Christine Danger" userId="ec5d025f-b314-4b7c-bee6-8dd9c175cb32" providerId="ADAL" clId="{337F0FFB-0D85-4818-89C3-F66834D0A7F5}" dt="2022-10-26T21:32:02.102" v="756" actId="255"/>
          <ac:graphicFrameMkLst>
            <pc:docMk/>
            <pc:sldMk cId="0" sldId="274"/>
            <ac:graphicFrameMk id="253" creationId="{00000000-0000-0000-0000-000000000000}"/>
          </ac:graphicFrameMkLst>
        </pc:graphicFrameChg>
      </pc:sldChg>
      <pc:sldChg chg="addSp modSp mod ord">
        <pc:chgData name="Christine Danger" userId="ec5d025f-b314-4b7c-bee6-8dd9c175cb32" providerId="ADAL" clId="{337F0FFB-0D85-4818-89C3-F66834D0A7F5}" dt="2022-11-03T00:19:03.084" v="1927" actId="14100"/>
        <pc:sldMkLst>
          <pc:docMk/>
          <pc:sldMk cId="0" sldId="276"/>
        </pc:sldMkLst>
        <pc:picChg chg="add mod">
          <ac:chgData name="Christine Danger" userId="ec5d025f-b314-4b7c-bee6-8dd9c175cb32" providerId="ADAL" clId="{337F0FFB-0D85-4818-89C3-F66834D0A7F5}" dt="2022-11-03T00:19:03.084" v="1927" actId="14100"/>
          <ac:picMkLst>
            <pc:docMk/>
            <pc:sldMk cId="0" sldId="276"/>
            <ac:picMk id="2" creationId="{F00520E8-23B0-BD4E-0E69-68402ABEFEC1}"/>
          </ac:picMkLst>
        </pc:picChg>
      </pc:sldChg>
      <pc:sldChg chg="ord">
        <pc:chgData name="Christine Danger" userId="ec5d025f-b314-4b7c-bee6-8dd9c175cb32" providerId="ADAL" clId="{337F0FFB-0D85-4818-89C3-F66834D0A7F5}" dt="2022-10-26T21:34:33.060" v="758"/>
        <pc:sldMkLst>
          <pc:docMk/>
          <pc:sldMk cId="0" sldId="277"/>
        </pc:sldMkLst>
      </pc:sldChg>
      <pc:sldChg chg="addSp modSp mod ord modAnim">
        <pc:chgData name="Christine Danger" userId="ec5d025f-b314-4b7c-bee6-8dd9c175cb32" providerId="ADAL" clId="{337F0FFB-0D85-4818-89C3-F66834D0A7F5}" dt="2022-11-03T00:20:55.863" v="1956"/>
        <pc:sldMkLst>
          <pc:docMk/>
          <pc:sldMk cId="0" sldId="278"/>
        </pc:sldMkLst>
        <pc:spChg chg="add mod">
          <ac:chgData name="Christine Danger" userId="ec5d025f-b314-4b7c-bee6-8dd9c175cb32" providerId="ADAL" clId="{337F0FFB-0D85-4818-89C3-F66834D0A7F5}" dt="2022-10-26T22:14:53.909" v="923" actId="14100"/>
          <ac:spMkLst>
            <pc:docMk/>
            <pc:sldMk cId="0" sldId="278"/>
            <ac:spMk id="3" creationId="{F93E9869-561A-6F6E-FA79-2AA0446E9168}"/>
          </ac:spMkLst>
        </pc:spChg>
        <pc:spChg chg="add mod">
          <ac:chgData name="Christine Danger" userId="ec5d025f-b314-4b7c-bee6-8dd9c175cb32" providerId="ADAL" clId="{337F0FFB-0D85-4818-89C3-F66834D0A7F5}" dt="2022-10-26T22:15:02.303" v="925" actId="14100"/>
          <ac:spMkLst>
            <pc:docMk/>
            <pc:sldMk cId="0" sldId="278"/>
            <ac:spMk id="5" creationId="{CDEBF8C2-5A5C-0190-2555-3454C53AD949}"/>
          </ac:spMkLst>
        </pc:spChg>
        <pc:spChg chg="add mod">
          <ac:chgData name="Christine Danger" userId="ec5d025f-b314-4b7c-bee6-8dd9c175cb32" providerId="ADAL" clId="{337F0FFB-0D85-4818-89C3-F66834D0A7F5}" dt="2022-10-26T21:54:08.746" v="898" actId="255"/>
          <ac:spMkLst>
            <pc:docMk/>
            <pc:sldMk cId="0" sldId="278"/>
            <ac:spMk id="7" creationId="{C679C42D-99B6-5CD1-A4B8-7C5B559DD083}"/>
          </ac:spMkLst>
        </pc:spChg>
        <pc:picChg chg="add mod">
          <ac:chgData name="Christine Danger" userId="ec5d025f-b314-4b7c-bee6-8dd9c175cb32" providerId="ADAL" clId="{337F0FFB-0D85-4818-89C3-F66834D0A7F5}" dt="2022-10-26T21:53:17.975" v="832" actId="1076"/>
          <ac:picMkLst>
            <pc:docMk/>
            <pc:sldMk cId="0" sldId="278"/>
            <ac:picMk id="6" creationId="{09E3FBAD-B6D4-37F7-4DFC-A7B0D345550B}"/>
          </ac:picMkLst>
        </pc:picChg>
        <pc:picChg chg="mod">
          <ac:chgData name="Christine Danger" userId="ec5d025f-b314-4b7c-bee6-8dd9c175cb32" providerId="ADAL" clId="{337F0FFB-0D85-4818-89C3-F66834D0A7F5}" dt="2022-10-26T21:50:58.236" v="822" actId="1076"/>
          <ac:picMkLst>
            <pc:docMk/>
            <pc:sldMk cId="0" sldId="278"/>
            <ac:picMk id="279" creationId="{00000000-0000-0000-0000-000000000000}"/>
          </ac:picMkLst>
        </pc:picChg>
        <pc:picChg chg="mod">
          <ac:chgData name="Christine Danger" userId="ec5d025f-b314-4b7c-bee6-8dd9c175cb32" providerId="ADAL" clId="{337F0FFB-0D85-4818-89C3-F66834D0A7F5}" dt="2022-10-26T21:52:52.218" v="824" actId="1076"/>
          <ac:picMkLst>
            <pc:docMk/>
            <pc:sldMk cId="0" sldId="278"/>
            <ac:picMk id="280" creationId="{00000000-0000-0000-0000-000000000000}"/>
          </ac:picMkLst>
        </pc:picChg>
      </pc:sldChg>
      <pc:sldChg chg="modSp mod ord">
        <pc:chgData name="Christine Danger" userId="ec5d025f-b314-4b7c-bee6-8dd9c175cb32" providerId="ADAL" clId="{337F0FFB-0D85-4818-89C3-F66834D0A7F5}" dt="2022-10-26T22:14:31.987" v="922"/>
        <pc:sldMkLst>
          <pc:docMk/>
          <pc:sldMk cId="268576471" sldId="283"/>
        </pc:sldMkLst>
        <pc:spChg chg="mod">
          <ac:chgData name="Christine Danger" userId="ec5d025f-b314-4b7c-bee6-8dd9c175cb32" providerId="ADAL" clId="{337F0FFB-0D85-4818-89C3-F66834D0A7F5}" dt="2022-10-26T22:13:38.358" v="911" actId="1076"/>
          <ac:spMkLst>
            <pc:docMk/>
            <pc:sldMk cId="268576471" sldId="283"/>
            <ac:spMk id="9" creationId="{DC3AB156-25D4-67C6-380B-673124320BC5}"/>
          </ac:spMkLst>
        </pc:spChg>
        <pc:spChg chg="mod">
          <ac:chgData name="Christine Danger" userId="ec5d025f-b314-4b7c-bee6-8dd9c175cb32" providerId="ADAL" clId="{337F0FFB-0D85-4818-89C3-F66834D0A7F5}" dt="2022-10-26T22:13:41.977" v="912" actId="1076"/>
          <ac:spMkLst>
            <pc:docMk/>
            <pc:sldMk cId="268576471" sldId="283"/>
            <ac:spMk id="15" creationId="{059BC95F-C5D8-4175-E328-2D6F6E6D0DCA}"/>
          </ac:spMkLst>
        </pc:spChg>
        <pc:picChg chg="mod">
          <ac:chgData name="Christine Danger" userId="ec5d025f-b314-4b7c-bee6-8dd9c175cb32" providerId="ADAL" clId="{337F0FFB-0D85-4818-89C3-F66834D0A7F5}" dt="2022-10-26T22:13:55.663" v="918" actId="1076"/>
          <ac:picMkLst>
            <pc:docMk/>
            <pc:sldMk cId="268576471" sldId="283"/>
            <ac:picMk id="5" creationId="{35359CC2-5D8A-5254-9B3F-39E803951058}"/>
          </ac:picMkLst>
        </pc:picChg>
        <pc:picChg chg="mod">
          <ac:chgData name="Christine Danger" userId="ec5d025f-b314-4b7c-bee6-8dd9c175cb32" providerId="ADAL" clId="{337F0FFB-0D85-4818-89C3-F66834D0A7F5}" dt="2022-10-26T22:13:53.386" v="917" actId="1076"/>
          <ac:picMkLst>
            <pc:docMk/>
            <pc:sldMk cId="268576471" sldId="283"/>
            <ac:picMk id="7" creationId="{CBA66FA0-A8B9-541E-E283-28A8A6B11C03}"/>
          </ac:picMkLst>
        </pc:picChg>
        <pc:picChg chg="mod">
          <ac:chgData name="Christine Danger" userId="ec5d025f-b314-4b7c-bee6-8dd9c175cb32" providerId="ADAL" clId="{337F0FFB-0D85-4818-89C3-F66834D0A7F5}" dt="2022-10-26T22:13:51.150" v="916" actId="1076"/>
          <ac:picMkLst>
            <pc:docMk/>
            <pc:sldMk cId="268576471" sldId="283"/>
            <ac:picMk id="11" creationId="{C6B4F253-91BC-D67B-41B5-E8627FFA3DCA}"/>
          </ac:picMkLst>
        </pc:picChg>
      </pc:sldChg>
      <pc:sldChg chg="addSp delSp delDesignElem">
        <pc:chgData name="Christine Danger" userId="ec5d025f-b314-4b7c-bee6-8dd9c175cb32" providerId="ADAL" clId="{337F0FFB-0D85-4818-89C3-F66834D0A7F5}" dt="2022-10-26T23:15:39.994" v="1260"/>
        <pc:sldMkLst>
          <pc:docMk/>
          <pc:sldMk cId="722428336" sldId="289"/>
        </pc:sldMkLst>
        <pc:spChg chg="add del">
          <ac:chgData name="Christine Danger" userId="ec5d025f-b314-4b7c-bee6-8dd9c175cb32" providerId="ADAL" clId="{337F0FFB-0D85-4818-89C3-F66834D0A7F5}" dt="2022-10-26T23:15:39.994" v="1260"/>
          <ac:spMkLst>
            <pc:docMk/>
            <pc:sldMk cId="722428336" sldId="289"/>
            <ac:spMk id="10" creationId="{9B76D444-2756-434F-AE61-96D69830C13E}"/>
          </ac:spMkLst>
        </pc:spChg>
        <pc:spChg chg="add del">
          <ac:chgData name="Christine Danger" userId="ec5d025f-b314-4b7c-bee6-8dd9c175cb32" providerId="ADAL" clId="{337F0FFB-0D85-4818-89C3-F66834D0A7F5}" dt="2022-10-26T23:15:39.994" v="1260"/>
          <ac:spMkLst>
            <pc:docMk/>
            <pc:sldMk cId="722428336" sldId="289"/>
            <ac:spMk id="12" creationId="{A27B6159-7734-4564-9E0F-C4BC43C36E52}"/>
          </ac:spMkLst>
        </pc:spChg>
        <pc:cxnChg chg="add del">
          <ac:chgData name="Christine Danger" userId="ec5d025f-b314-4b7c-bee6-8dd9c175cb32" providerId="ADAL" clId="{337F0FFB-0D85-4818-89C3-F66834D0A7F5}" dt="2022-10-26T23:15:39.994" v="1260"/>
          <ac:cxnSpMkLst>
            <pc:docMk/>
            <pc:sldMk cId="722428336" sldId="289"/>
            <ac:cxnSpMk id="14" creationId="{E2FFB46B-05BC-4950-B18A-9593FDAE6ED7}"/>
          </ac:cxnSpMkLst>
        </pc:cxnChg>
      </pc:sldChg>
      <pc:sldChg chg="ord">
        <pc:chgData name="Christine Danger" userId="ec5d025f-b314-4b7c-bee6-8dd9c175cb32" providerId="ADAL" clId="{337F0FFB-0D85-4818-89C3-F66834D0A7F5}" dt="2022-10-26T21:24:22.776" v="659"/>
        <pc:sldMkLst>
          <pc:docMk/>
          <pc:sldMk cId="3233897382" sldId="651"/>
        </pc:sldMkLst>
      </pc:sldChg>
      <pc:sldChg chg="del">
        <pc:chgData name="Christine Danger" userId="ec5d025f-b314-4b7c-bee6-8dd9c175cb32" providerId="ADAL" clId="{337F0FFB-0D85-4818-89C3-F66834D0A7F5}" dt="2022-10-22T14:47:43.423" v="468" actId="47"/>
        <pc:sldMkLst>
          <pc:docMk/>
          <pc:sldMk cId="2597475795" sldId="652"/>
        </pc:sldMkLst>
      </pc:sldChg>
      <pc:sldChg chg="modSp mod">
        <pc:chgData name="Christine Danger" userId="ec5d025f-b314-4b7c-bee6-8dd9c175cb32" providerId="ADAL" clId="{337F0FFB-0D85-4818-89C3-F66834D0A7F5}" dt="2022-10-22T13:56:57.583" v="248" actId="20577"/>
        <pc:sldMkLst>
          <pc:docMk/>
          <pc:sldMk cId="1977726343" sldId="654"/>
        </pc:sldMkLst>
        <pc:spChg chg="mod">
          <ac:chgData name="Christine Danger" userId="ec5d025f-b314-4b7c-bee6-8dd9c175cb32" providerId="ADAL" clId="{337F0FFB-0D85-4818-89C3-F66834D0A7F5}" dt="2022-10-22T13:56:57.583" v="248" actId="20577"/>
          <ac:spMkLst>
            <pc:docMk/>
            <pc:sldMk cId="1977726343" sldId="654"/>
            <ac:spMk id="3" creationId="{EC112B1B-B475-6F3E-66CD-809E1976E65A}"/>
          </ac:spMkLst>
        </pc:spChg>
      </pc:sldChg>
      <pc:sldChg chg="modSp mod">
        <pc:chgData name="Christine Danger" userId="ec5d025f-b314-4b7c-bee6-8dd9c175cb32" providerId="ADAL" clId="{337F0FFB-0D85-4818-89C3-F66834D0A7F5}" dt="2022-10-12T19:31:43.272" v="0" actId="20577"/>
        <pc:sldMkLst>
          <pc:docMk/>
          <pc:sldMk cId="3694445826" sldId="655"/>
        </pc:sldMkLst>
        <pc:spChg chg="mod">
          <ac:chgData name="Christine Danger" userId="ec5d025f-b314-4b7c-bee6-8dd9c175cb32" providerId="ADAL" clId="{337F0FFB-0D85-4818-89C3-F66834D0A7F5}" dt="2022-10-12T19:31:43.272" v="0" actId="20577"/>
          <ac:spMkLst>
            <pc:docMk/>
            <pc:sldMk cId="3694445826" sldId="655"/>
            <ac:spMk id="3" creationId="{512E5BA7-0ED6-5D9C-0C9C-EC784C102579}"/>
          </ac:spMkLst>
        </pc:spChg>
      </pc:sldChg>
      <pc:sldChg chg="addSp delSp modSp mod delDesignElem">
        <pc:chgData name="Christine Danger" userId="ec5d025f-b314-4b7c-bee6-8dd9c175cb32" providerId="ADAL" clId="{337F0FFB-0D85-4818-89C3-F66834D0A7F5}" dt="2022-10-26T23:15:39.994" v="1260"/>
        <pc:sldMkLst>
          <pc:docMk/>
          <pc:sldMk cId="3965736789" sldId="657"/>
        </pc:sldMkLst>
        <pc:spChg chg="mod">
          <ac:chgData name="Christine Danger" userId="ec5d025f-b314-4b7c-bee6-8dd9c175cb32" providerId="ADAL" clId="{337F0FFB-0D85-4818-89C3-F66834D0A7F5}" dt="2022-10-26T23:15:39.994" v="1260"/>
          <ac:spMkLst>
            <pc:docMk/>
            <pc:sldMk cId="3965736789" sldId="657"/>
            <ac:spMk id="2" creationId="{FCCD8814-CC9F-D1F4-1BF0-CB07D6E4AFF2}"/>
          </ac:spMkLst>
        </pc:spChg>
        <pc:spChg chg="mod">
          <ac:chgData name="Christine Danger" userId="ec5d025f-b314-4b7c-bee6-8dd9c175cb32" providerId="ADAL" clId="{337F0FFB-0D85-4818-89C3-F66834D0A7F5}" dt="2022-10-26T23:15:39.994" v="1260"/>
          <ac:spMkLst>
            <pc:docMk/>
            <pc:sldMk cId="3965736789" sldId="657"/>
            <ac:spMk id="3" creationId="{9045AA33-16F1-93D5-117E-E7A9D23E7225}"/>
          </ac:spMkLst>
        </pc:spChg>
        <pc:spChg chg="add del">
          <ac:chgData name="Christine Danger" userId="ec5d025f-b314-4b7c-bee6-8dd9c175cb32" providerId="ADAL" clId="{337F0FFB-0D85-4818-89C3-F66834D0A7F5}" dt="2022-10-26T23:15:39.994" v="1260"/>
          <ac:spMkLst>
            <pc:docMk/>
            <pc:sldMk cId="3965736789" sldId="657"/>
            <ac:spMk id="2066" creationId="{394842B0-684D-44CC-B4BC-D13331CFD290}"/>
          </ac:spMkLst>
        </pc:spChg>
        <pc:spChg chg="add del">
          <ac:chgData name="Christine Danger" userId="ec5d025f-b314-4b7c-bee6-8dd9c175cb32" providerId="ADAL" clId="{337F0FFB-0D85-4818-89C3-F66834D0A7F5}" dt="2022-10-26T23:15:39.994" v="1260"/>
          <ac:spMkLst>
            <pc:docMk/>
            <pc:sldMk cId="3965736789" sldId="657"/>
            <ac:spMk id="2067" creationId="{4C2A3DC3-F495-4B99-9FF3-3FB30D63235E}"/>
          </ac:spMkLst>
        </pc:spChg>
      </pc:sldChg>
      <pc:sldChg chg="modSp ord">
        <pc:chgData name="Christine Danger" userId="ec5d025f-b314-4b7c-bee6-8dd9c175cb32" providerId="ADAL" clId="{337F0FFB-0D85-4818-89C3-F66834D0A7F5}" dt="2022-11-03T00:21:50.627" v="1962"/>
        <pc:sldMkLst>
          <pc:docMk/>
          <pc:sldMk cId="328537566" sldId="658"/>
        </pc:sldMkLst>
        <pc:spChg chg="mod">
          <ac:chgData name="Christine Danger" userId="ec5d025f-b314-4b7c-bee6-8dd9c175cb32" providerId="ADAL" clId="{337F0FFB-0D85-4818-89C3-F66834D0A7F5}" dt="2022-10-26T23:15:39.994" v="1260"/>
          <ac:spMkLst>
            <pc:docMk/>
            <pc:sldMk cId="328537566" sldId="658"/>
            <ac:spMk id="2" creationId="{C04D66B2-1DD8-45DD-525F-BC31E05EDD3A}"/>
          </ac:spMkLst>
        </pc:spChg>
      </pc:sldChg>
      <pc:sldChg chg="modSp ord">
        <pc:chgData name="Christine Danger" userId="ec5d025f-b314-4b7c-bee6-8dd9c175cb32" providerId="ADAL" clId="{337F0FFB-0D85-4818-89C3-F66834D0A7F5}" dt="2022-10-26T23:15:39.994" v="1260"/>
        <pc:sldMkLst>
          <pc:docMk/>
          <pc:sldMk cId="4168110153" sldId="659"/>
        </pc:sldMkLst>
        <pc:spChg chg="mod">
          <ac:chgData name="Christine Danger" userId="ec5d025f-b314-4b7c-bee6-8dd9c175cb32" providerId="ADAL" clId="{337F0FFB-0D85-4818-89C3-F66834D0A7F5}" dt="2022-10-26T23:15:39.994" v="1260"/>
          <ac:spMkLst>
            <pc:docMk/>
            <pc:sldMk cId="4168110153" sldId="659"/>
            <ac:spMk id="2" creationId="{55F4CF6B-611F-17B7-735E-F2FCAA5909D7}"/>
          </ac:spMkLst>
        </pc:spChg>
      </pc:sldChg>
      <pc:sldChg chg="ord">
        <pc:chgData name="Christine Danger" userId="ec5d025f-b314-4b7c-bee6-8dd9c175cb32" providerId="ADAL" clId="{337F0FFB-0D85-4818-89C3-F66834D0A7F5}" dt="2022-10-22T15:02:52.907" v="487"/>
        <pc:sldMkLst>
          <pc:docMk/>
          <pc:sldMk cId="1777489526" sldId="660"/>
        </pc:sldMkLst>
      </pc:sldChg>
      <pc:sldChg chg="ord">
        <pc:chgData name="Christine Danger" userId="ec5d025f-b314-4b7c-bee6-8dd9c175cb32" providerId="ADAL" clId="{337F0FFB-0D85-4818-89C3-F66834D0A7F5}" dt="2022-10-22T15:02:52.907" v="487"/>
        <pc:sldMkLst>
          <pc:docMk/>
          <pc:sldMk cId="68267331" sldId="661"/>
        </pc:sldMkLst>
      </pc:sldChg>
      <pc:sldChg chg="modSp">
        <pc:chgData name="Christine Danger" userId="ec5d025f-b314-4b7c-bee6-8dd9c175cb32" providerId="ADAL" clId="{337F0FFB-0D85-4818-89C3-F66834D0A7F5}" dt="2022-10-26T23:15:39.994" v="1260"/>
        <pc:sldMkLst>
          <pc:docMk/>
          <pc:sldMk cId="1541967585" sldId="662"/>
        </pc:sldMkLst>
        <pc:spChg chg="mod">
          <ac:chgData name="Christine Danger" userId="ec5d025f-b314-4b7c-bee6-8dd9c175cb32" providerId="ADAL" clId="{337F0FFB-0D85-4818-89C3-F66834D0A7F5}" dt="2022-10-26T23:15:39.994" v="1260"/>
          <ac:spMkLst>
            <pc:docMk/>
            <pc:sldMk cId="1541967585" sldId="662"/>
            <ac:spMk id="2" creationId="{48F5A78E-AF40-DF19-B32E-94C60E7D1CA0}"/>
          </ac:spMkLst>
        </pc:spChg>
      </pc:sldChg>
      <pc:sldChg chg="addSp delSp ord delDesignElem">
        <pc:chgData name="Christine Danger" userId="ec5d025f-b314-4b7c-bee6-8dd9c175cb32" providerId="ADAL" clId="{337F0FFB-0D85-4818-89C3-F66834D0A7F5}" dt="2022-10-26T23:15:39.994" v="1260"/>
        <pc:sldMkLst>
          <pc:docMk/>
          <pc:sldMk cId="421868231" sldId="663"/>
        </pc:sldMkLst>
        <pc:spChg chg="add del">
          <ac:chgData name="Christine Danger" userId="ec5d025f-b314-4b7c-bee6-8dd9c175cb32" providerId="ADAL" clId="{337F0FFB-0D85-4818-89C3-F66834D0A7F5}" dt="2022-10-26T23:15:39.994" v="1260"/>
          <ac:spMkLst>
            <pc:docMk/>
            <pc:sldMk cId="421868231" sldId="663"/>
            <ac:spMk id="7" creationId="{42A4FC2C-047E-45A5-965D-8E1E3BF09BC6}"/>
          </ac:spMkLst>
        </pc:spChg>
      </pc:sldChg>
      <pc:sldChg chg="del">
        <pc:chgData name="Christine Danger" userId="ec5d025f-b314-4b7c-bee6-8dd9c175cb32" providerId="ADAL" clId="{337F0FFB-0D85-4818-89C3-F66834D0A7F5}" dt="2022-10-22T14:47:41.125" v="467" actId="47"/>
        <pc:sldMkLst>
          <pc:docMk/>
          <pc:sldMk cId="1966523513" sldId="664"/>
        </pc:sldMkLst>
      </pc:sldChg>
      <pc:sldChg chg="modSp del mod">
        <pc:chgData name="Christine Danger" userId="ec5d025f-b314-4b7c-bee6-8dd9c175cb32" providerId="ADAL" clId="{337F0FFB-0D85-4818-89C3-F66834D0A7F5}" dt="2022-11-02T23:51:20.201" v="1854" actId="47"/>
        <pc:sldMkLst>
          <pc:docMk/>
          <pc:sldMk cId="3519619904" sldId="666"/>
        </pc:sldMkLst>
        <pc:spChg chg="mod">
          <ac:chgData name="Christine Danger" userId="ec5d025f-b314-4b7c-bee6-8dd9c175cb32" providerId="ADAL" clId="{337F0FFB-0D85-4818-89C3-F66834D0A7F5}" dt="2022-10-22T14:53:05.520" v="485" actId="255"/>
          <ac:spMkLst>
            <pc:docMk/>
            <pc:sldMk cId="3519619904" sldId="666"/>
            <ac:spMk id="5" creationId="{45C49D7B-E257-99A7-13DA-E2D46D940351}"/>
          </ac:spMkLst>
        </pc:spChg>
        <pc:picChg chg="mod">
          <ac:chgData name="Christine Danger" userId="ec5d025f-b314-4b7c-bee6-8dd9c175cb32" providerId="ADAL" clId="{337F0FFB-0D85-4818-89C3-F66834D0A7F5}" dt="2022-10-22T14:50:53.114" v="479" actId="1076"/>
          <ac:picMkLst>
            <pc:docMk/>
            <pc:sldMk cId="3519619904" sldId="666"/>
            <ac:picMk id="3" creationId="{BCF1837C-7580-7B72-92C2-00717B26FBD9}"/>
          </ac:picMkLst>
        </pc:picChg>
      </pc:sldChg>
      <pc:sldChg chg="ord">
        <pc:chgData name="Christine Danger" userId="ec5d025f-b314-4b7c-bee6-8dd9c175cb32" providerId="ADAL" clId="{337F0FFB-0D85-4818-89C3-F66834D0A7F5}" dt="2022-11-03T00:04:30.750" v="1881"/>
        <pc:sldMkLst>
          <pc:docMk/>
          <pc:sldMk cId="3854295734" sldId="667"/>
        </pc:sldMkLst>
      </pc:sldChg>
      <pc:sldChg chg="add del ord">
        <pc:chgData name="Christine Danger" userId="ec5d025f-b314-4b7c-bee6-8dd9c175cb32" providerId="ADAL" clId="{337F0FFB-0D85-4818-89C3-F66834D0A7F5}" dt="2022-11-02T22:47:37.133" v="1521"/>
        <pc:sldMkLst>
          <pc:docMk/>
          <pc:sldMk cId="4178354957" sldId="668"/>
        </pc:sldMkLst>
      </pc:sldChg>
      <pc:sldChg chg="del">
        <pc:chgData name="Christine Danger" userId="ec5d025f-b314-4b7c-bee6-8dd9c175cb32" providerId="ADAL" clId="{337F0FFB-0D85-4818-89C3-F66834D0A7F5}" dt="2022-11-03T00:19:14.128" v="1928" actId="47"/>
        <pc:sldMkLst>
          <pc:docMk/>
          <pc:sldMk cId="1419205544" sldId="669"/>
        </pc:sldMkLst>
      </pc:sldChg>
      <pc:sldChg chg="modSp new mod">
        <pc:chgData name="Christine Danger" userId="ec5d025f-b314-4b7c-bee6-8dd9c175cb32" providerId="ADAL" clId="{337F0FFB-0D85-4818-89C3-F66834D0A7F5}" dt="2022-10-31T00:58:51.369" v="1504" actId="13926"/>
        <pc:sldMkLst>
          <pc:docMk/>
          <pc:sldMk cId="487967578" sldId="670"/>
        </pc:sldMkLst>
        <pc:spChg chg="mod">
          <ac:chgData name="Christine Danger" userId="ec5d025f-b314-4b7c-bee6-8dd9c175cb32" providerId="ADAL" clId="{337F0FFB-0D85-4818-89C3-F66834D0A7F5}" dt="2022-10-22T12:45:51.863" v="53" actId="20577"/>
          <ac:spMkLst>
            <pc:docMk/>
            <pc:sldMk cId="487967578" sldId="670"/>
            <ac:spMk id="2" creationId="{EBD018B1-478C-E6D1-2E7C-943875F3F91E}"/>
          </ac:spMkLst>
        </pc:spChg>
        <pc:spChg chg="mod">
          <ac:chgData name="Christine Danger" userId="ec5d025f-b314-4b7c-bee6-8dd9c175cb32" providerId="ADAL" clId="{337F0FFB-0D85-4818-89C3-F66834D0A7F5}" dt="2022-10-31T00:58:51.369" v="1504" actId="13926"/>
          <ac:spMkLst>
            <pc:docMk/>
            <pc:sldMk cId="487967578" sldId="670"/>
            <ac:spMk id="3" creationId="{3ECF8C79-D38B-E5C7-8A43-E1C058480E99}"/>
          </ac:spMkLst>
        </pc:spChg>
      </pc:sldChg>
      <pc:sldChg chg="addSp modSp new mod">
        <pc:chgData name="Christine Danger" userId="ec5d025f-b314-4b7c-bee6-8dd9c175cb32" providerId="ADAL" clId="{337F0FFB-0D85-4818-89C3-F66834D0A7F5}" dt="2022-10-22T12:54:42.480" v="122" actId="14100"/>
        <pc:sldMkLst>
          <pc:docMk/>
          <pc:sldMk cId="1393233613" sldId="671"/>
        </pc:sldMkLst>
        <pc:spChg chg="mod">
          <ac:chgData name="Christine Danger" userId="ec5d025f-b314-4b7c-bee6-8dd9c175cb32" providerId="ADAL" clId="{337F0FFB-0D85-4818-89C3-F66834D0A7F5}" dt="2022-10-22T12:54:42.480" v="122" actId="14100"/>
          <ac:spMkLst>
            <pc:docMk/>
            <pc:sldMk cId="1393233613" sldId="671"/>
            <ac:spMk id="2" creationId="{63E26A34-5E79-1871-7716-B9B0A578275A}"/>
          </ac:spMkLst>
        </pc:spChg>
        <pc:spChg chg="mod">
          <ac:chgData name="Christine Danger" userId="ec5d025f-b314-4b7c-bee6-8dd9c175cb32" providerId="ADAL" clId="{337F0FFB-0D85-4818-89C3-F66834D0A7F5}" dt="2022-10-22T12:54:32.654" v="120" actId="14100"/>
          <ac:spMkLst>
            <pc:docMk/>
            <pc:sldMk cId="1393233613" sldId="671"/>
            <ac:spMk id="3" creationId="{2B99A92E-4430-7456-FA66-888680F0C122}"/>
          </ac:spMkLst>
        </pc:spChg>
        <pc:picChg chg="add mod">
          <ac:chgData name="Christine Danger" userId="ec5d025f-b314-4b7c-bee6-8dd9c175cb32" providerId="ADAL" clId="{337F0FFB-0D85-4818-89C3-F66834D0A7F5}" dt="2022-10-22T12:54:36.462" v="121" actId="1076"/>
          <ac:picMkLst>
            <pc:docMk/>
            <pc:sldMk cId="1393233613" sldId="671"/>
            <ac:picMk id="5" creationId="{6B98F060-B424-FB8C-EC64-0BD4950E53B1}"/>
          </ac:picMkLst>
        </pc:picChg>
      </pc:sldChg>
      <pc:sldChg chg="addSp delSp modSp new mod">
        <pc:chgData name="Christine Danger" userId="ec5d025f-b314-4b7c-bee6-8dd9c175cb32" providerId="ADAL" clId="{337F0FFB-0D85-4818-89C3-F66834D0A7F5}" dt="2022-11-02T22:43:55.152" v="1515" actId="5793"/>
        <pc:sldMkLst>
          <pc:docMk/>
          <pc:sldMk cId="1209573020" sldId="672"/>
        </pc:sldMkLst>
        <pc:spChg chg="del">
          <ac:chgData name="Christine Danger" userId="ec5d025f-b314-4b7c-bee6-8dd9c175cb32" providerId="ADAL" clId="{337F0FFB-0D85-4818-89C3-F66834D0A7F5}" dt="2022-10-22T12:51:07.871" v="113" actId="478"/>
          <ac:spMkLst>
            <pc:docMk/>
            <pc:sldMk cId="1209573020" sldId="672"/>
            <ac:spMk id="2" creationId="{2541E0A6-E740-6075-2B9E-4152E91BC2E5}"/>
          </ac:spMkLst>
        </pc:spChg>
        <pc:spChg chg="mod">
          <ac:chgData name="Christine Danger" userId="ec5d025f-b314-4b7c-bee6-8dd9c175cb32" providerId="ADAL" clId="{337F0FFB-0D85-4818-89C3-F66834D0A7F5}" dt="2022-11-02T22:43:55.152" v="1515" actId="5793"/>
          <ac:spMkLst>
            <pc:docMk/>
            <pc:sldMk cId="1209573020" sldId="672"/>
            <ac:spMk id="3" creationId="{73A4F86B-33BC-F334-1C95-43F0C3FB7996}"/>
          </ac:spMkLst>
        </pc:spChg>
        <pc:picChg chg="add mod">
          <ac:chgData name="Christine Danger" userId="ec5d025f-b314-4b7c-bee6-8dd9c175cb32" providerId="ADAL" clId="{337F0FFB-0D85-4818-89C3-F66834D0A7F5}" dt="2022-10-22T12:52:02.302" v="117" actId="1076"/>
          <ac:picMkLst>
            <pc:docMk/>
            <pc:sldMk cId="1209573020" sldId="672"/>
            <ac:picMk id="5" creationId="{D48FAE08-630B-F091-2DB4-B5B48BA8547B}"/>
          </ac:picMkLst>
        </pc:picChg>
      </pc:sldChg>
      <pc:sldChg chg="addSp modSp new mod">
        <pc:chgData name="Christine Danger" userId="ec5d025f-b314-4b7c-bee6-8dd9c175cb32" providerId="ADAL" clId="{337F0FFB-0D85-4818-89C3-F66834D0A7F5}" dt="2022-10-22T14:12:09.660" v="291" actId="962"/>
        <pc:sldMkLst>
          <pc:docMk/>
          <pc:sldMk cId="1893981947" sldId="673"/>
        </pc:sldMkLst>
        <pc:picChg chg="add mod">
          <ac:chgData name="Christine Danger" userId="ec5d025f-b314-4b7c-bee6-8dd9c175cb32" providerId="ADAL" clId="{337F0FFB-0D85-4818-89C3-F66834D0A7F5}" dt="2022-10-22T14:12:09.660" v="291" actId="962"/>
          <ac:picMkLst>
            <pc:docMk/>
            <pc:sldMk cId="1893981947" sldId="673"/>
            <ac:picMk id="3" creationId="{2BBF4808-2529-9F51-FD17-304A7BE34BC7}"/>
          </ac:picMkLst>
        </pc:picChg>
      </pc:sldChg>
      <pc:sldChg chg="addSp modSp new mod modAnim">
        <pc:chgData name="Christine Danger" userId="ec5d025f-b314-4b7c-bee6-8dd9c175cb32" providerId="ADAL" clId="{337F0FFB-0D85-4818-89C3-F66834D0A7F5}" dt="2022-11-02T23:22:41.616" v="1782"/>
        <pc:sldMkLst>
          <pc:docMk/>
          <pc:sldMk cId="1081449856" sldId="674"/>
        </pc:sldMkLst>
        <pc:picChg chg="add mod">
          <ac:chgData name="Christine Danger" userId="ec5d025f-b314-4b7c-bee6-8dd9c175cb32" providerId="ADAL" clId="{337F0FFB-0D85-4818-89C3-F66834D0A7F5}" dt="2022-10-22T14:12:20.940" v="293" actId="27614"/>
          <ac:picMkLst>
            <pc:docMk/>
            <pc:sldMk cId="1081449856" sldId="674"/>
            <ac:picMk id="3" creationId="{B012BCEF-41A8-99CB-F972-388D688BD4FB}"/>
          </ac:picMkLst>
        </pc:picChg>
        <pc:picChg chg="add mod">
          <ac:chgData name="Christine Danger" userId="ec5d025f-b314-4b7c-bee6-8dd9c175cb32" providerId="ADAL" clId="{337F0FFB-0D85-4818-89C3-F66834D0A7F5}" dt="2022-11-02T23:22:36.021" v="1781" actId="1076"/>
          <ac:picMkLst>
            <pc:docMk/>
            <pc:sldMk cId="1081449856" sldId="674"/>
            <ac:picMk id="4" creationId="{4E2C004E-8C8A-DC85-B257-94B3DE525EA9}"/>
          </ac:picMkLst>
        </pc:picChg>
      </pc:sldChg>
      <pc:sldChg chg="addSp modSp new mod">
        <pc:chgData name="Christine Danger" userId="ec5d025f-b314-4b7c-bee6-8dd9c175cb32" providerId="ADAL" clId="{337F0FFB-0D85-4818-89C3-F66834D0A7F5}" dt="2022-11-03T00:29:10.502" v="1982" actId="1076"/>
        <pc:sldMkLst>
          <pc:docMk/>
          <pc:sldMk cId="3155772137" sldId="675"/>
        </pc:sldMkLst>
        <pc:spChg chg="mod">
          <ac:chgData name="Christine Danger" userId="ec5d025f-b314-4b7c-bee6-8dd9c175cb32" providerId="ADAL" clId="{337F0FFB-0D85-4818-89C3-F66834D0A7F5}" dt="2022-11-03T00:29:05.743" v="1981" actId="20577"/>
          <ac:spMkLst>
            <pc:docMk/>
            <pc:sldMk cId="3155772137" sldId="675"/>
            <ac:spMk id="2" creationId="{D46978EC-9198-72D3-548B-ABF42BD59228}"/>
          </ac:spMkLst>
        </pc:spChg>
        <pc:spChg chg="mod">
          <ac:chgData name="Christine Danger" userId="ec5d025f-b314-4b7c-bee6-8dd9c175cb32" providerId="ADAL" clId="{337F0FFB-0D85-4818-89C3-F66834D0A7F5}" dt="2022-11-03T00:29:10.502" v="1982" actId="1076"/>
          <ac:spMkLst>
            <pc:docMk/>
            <pc:sldMk cId="3155772137" sldId="675"/>
            <ac:spMk id="3" creationId="{E57331C2-B0DD-013D-FF6C-BB051D162043}"/>
          </ac:spMkLst>
        </pc:spChg>
        <pc:picChg chg="add mod">
          <ac:chgData name="Christine Danger" userId="ec5d025f-b314-4b7c-bee6-8dd9c175cb32" providerId="ADAL" clId="{337F0FFB-0D85-4818-89C3-F66834D0A7F5}" dt="2022-11-03T00:28:22.156" v="1973" actId="1076"/>
          <ac:picMkLst>
            <pc:docMk/>
            <pc:sldMk cId="3155772137" sldId="675"/>
            <ac:picMk id="4" creationId="{F9472FB7-539E-6C27-6F0A-11B7790A1CB4}"/>
          </ac:picMkLst>
        </pc:picChg>
        <pc:picChg chg="add mod">
          <ac:chgData name="Christine Danger" userId="ec5d025f-b314-4b7c-bee6-8dd9c175cb32" providerId="ADAL" clId="{337F0FFB-0D85-4818-89C3-F66834D0A7F5}" dt="2022-11-03T00:27:03.053" v="1971" actId="1076"/>
          <ac:picMkLst>
            <pc:docMk/>
            <pc:sldMk cId="3155772137" sldId="675"/>
            <ac:picMk id="3074" creationId="{A47FFE6F-B26A-DED8-0CCF-20CA6449A182}"/>
          </ac:picMkLst>
        </pc:picChg>
      </pc:sldChg>
      <pc:sldChg chg="addSp modSp new del mod ord">
        <pc:chgData name="Christine Danger" userId="ec5d025f-b314-4b7c-bee6-8dd9c175cb32" providerId="ADAL" clId="{337F0FFB-0D85-4818-89C3-F66834D0A7F5}" dt="2022-11-02T22:42:44.523" v="1514" actId="47"/>
        <pc:sldMkLst>
          <pc:docMk/>
          <pc:sldMk cId="3441221362" sldId="676"/>
        </pc:sldMkLst>
        <pc:spChg chg="add mod">
          <ac:chgData name="Christine Danger" userId="ec5d025f-b314-4b7c-bee6-8dd9c175cb32" providerId="ADAL" clId="{337F0FFB-0D85-4818-89C3-F66834D0A7F5}" dt="2022-10-26T21:26:12.994" v="717" actId="20577"/>
          <ac:spMkLst>
            <pc:docMk/>
            <pc:sldMk cId="3441221362" sldId="676"/>
            <ac:spMk id="2" creationId="{FD693149-6698-DEF6-B3ED-47CA21828FEE}"/>
          </ac:spMkLst>
        </pc:spChg>
      </pc:sldChg>
      <pc:sldChg chg="addSp modSp new mod">
        <pc:chgData name="Christine Danger" userId="ec5d025f-b314-4b7c-bee6-8dd9c175cb32" providerId="ADAL" clId="{337F0FFB-0D85-4818-89C3-F66834D0A7F5}" dt="2022-11-02T23:01:44.785" v="1640" actId="1076"/>
        <pc:sldMkLst>
          <pc:docMk/>
          <pc:sldMk cId="1913764910" sldId="677"/>
        </pc:sldMkLst>
        <pc:picChg chg="add mod">
          <ac:chgData name="Christine Danger" userId="ec5d025f-b314-4b7c-bee6-8dd9c175cb32" providerId="ADAL" clId="{337F0FFB-0D85-4818-89C3-F66834D0A7F5}" dt="2022-11-02T23:01:44.785" v="1640" actId="1076"/>
          <ac:picMkLst>
            <pc:docMk/>
            <pc:sldMk cId="1913764910" sldId="677"/>
            <ac:picMk id="3" creationId="{5ED6C15A-96A1-E09D-16E8-7E9F8BCDFE21}"/>
          </ac:picMkLst>
        </pc:picChg>
      </pc:sldChg>
      <pc:sldChg chg="addSp delSp modSp new mod">
        <pc:chgData name="Christine Danger" userId="ec5d025f-b314-4b7c-bee6-8dd9c175cb32" providerId="ADAL" clId="{337F0FFB-0D85-4818-89C3-F66834D0A7F5}" dt="2022-11-02T23:17:40.119" v="1767" actId="255"/>
        <pc:sldMkLst>
          <pc:docMk/>
          <pc:sldMk cId="3365306050" sldId="678"/>
        </pc:sldMkLst>
        <pc:spChg chg="add mod">
          <ac:chgData name="Christine Danger" userId="ec5d025f-b314-4b7c-bee6-8dd9c175cb32" providerId="ADAL" clId="{337F0FFB-0D85-4818-89C3-F66834D0A7F5}" dt="2022-11-02T23:17:40.119" v="1767" actId="255"/>
          <ac:spMkLst>
            <pc:docMk/>
            <pc:sldMk cId="3365306050" sldId="678"/>
            <ac:spMk id="4" creationId="{F9DF02BC-E87B-0E1A-3CA9-98DAC424F839}"/>
          </ac:spMkLst>
        </pc:spChg>
        <pc:picChg chg="add del mod">
          <ac:chgData name="Christine Danger" userId="ec5d025f-b314-4b7c-bee6-8dd9c175cb32" providerId="ADAL" clId="{337F0FFB-0D85-4818-89C3-F66834D0A7F5}" dt="2022-10-22T14:12:35.768" v="298" actId="478"/>
          <ac:picMkLst>
            <pc:docMk/>
            <pc:sldMk cId="3365306050" sldId="678"/>
            <ac:picMk id="3" creationId="{AD0FB5B9-5186-2D77-2B9F-5B40861F5ABC}"/>
          </ac:picMkLst>
        </pc:picChg>
        <pc:picChg chg="add mod">
          <ac:chgData name="Christine Danger" userId="ec5d025f-b314-4b7c-bee6-8dd9c175cb32" providerId="ADAL" clId="{337F0FFB-0D85-4818-89C3-F66834D0A7F5}" dt="2022-11-02T23:17:02.145" v="1747" actId="1076"/>
          <ac:picMkLst>
            <pc:docMk/>
            <pc:sldMk cId="3365306050" sldId="678"/>
            <ac:picMk id="3" creationId="{E6B45130-60CD-3898-0465-C4572167ED0F}"/>
          </ac:picMkLst>
        </pc:picChg>
        <pc:picChg chg="add del mod">
          <ac:chgData name="Christine Danger" userId="ec5d025f-b314-4b7c-bee6-8dd9c175cb32" providerId="ADAL" clId="{337F0FFB-0D85-4818-89C3-F66834D0A7F5}" dt="2022-11-02T23:16:55.245" v="1745" actId="478"/>
          <ac:picMkLst>
            <pc:docMk/>
            <pc:sldMk cId="3365306050" sldId="678"/>
            <ac:picMk id="5" creationId="{4DC2B238-543E-C0DA-204A-52EF28D0F1BA}"/>
          </ac:picMkLst>
        </pc:picChg>
      </pc:sldChg>
      <pc:sldChg chg="addSp modSp new mod ord modAnim">
        <pc:chgData name="Christine Danger" userId="ec5d025f-b314-4b7c-bee6-8dd9c175cb32" providerId="ADAL" clId="{337F0FFB-0D85-4818-89C3-F66834D0A7F5}" dt="2022-11-03T00:30:53.580" v="1991" actId="14100"/>
        <pc:sldMkLst>
          <pc:docMk/>
          <pc:sldMk cId="355365053" sldId="679"/>
        </pc:sldMkLst>
        <pc:spChg chg="mod">
          <ac:chgData name="Christine Danger" userId="ec5d025f-b314-4b7c-bee6-8dd9c175cb32" providerId="ADAL" clId="{337F0FFB-0D85-4818-89C3-F66834D0A7F5}" dt="2022-11-03T00:30:35.410" v="1988" actId="207"/>
          <ac:spMkLst>
            <pc:docMk/>
            <pc:sldMk cId="355365053" sldId="679"/>
            <ac:spMk id="2" creationId="{EAFFAC5D-3EFF-6C28-0383-9AD8B71C225E}"/>
          </ac:spMkLst>
        </pc:spChg>
        <pc:spChg chg="mod">
          <ac:chgData name="Christine Danger" userId="ec5d025f-b314-4b7c-bee6-8dd9c175cb32" providerId="ADAL" clId="{337F0FFB-0D85-4818-89C3-F66834D0A7F5}" dt="2022-11-03T00:30:53.580" v="1991" actId="14100"/>
          <ac:spMkLst>
            <pc:docMk/>
            <pc:sldMk cId="355365053" sldId="679"/>
            <ac:spMk id="3" creationId="{BAF2F9AB-3906-C1C2-854B-F6F8F9C809C3}"/>
          </ac:spMkLst>
        </pc:spChg>
        <pc:picChg chg="add mod">
          <ac:chgData name="Christine Danger" userId="ec5d025f-b314-4b7c-bee6-8dd9c175cb32" providerId="ADAL" clId="{337F0FFB-0D85-4818-89C3-F66834D0A7F5}" dt="2022-11-03T00:30:48.185" v="1990" actId="14100"/>
          <ac:picMkLst>
            <pc:docMk/>
            <pc:sldMk cId="355365053" sldId="679"/>
            <ac:picMk id="4" creationId="{5D8CC500-73BF-EF35-EF65-B68835D8130A}"/>
          </ac:picMkLst>
        </pc:picChg>
      </pc:sldChg>
      <pc:sldChg chg="addSp delSp modSp new mod ord">
        <pc:chgData name="Christine Danger" userId="ec5d025f-b314-4b7c-bee6-8dd9c175cb32" providerId="ADAL" clId="{337F0FFB-0D85-4818-89C3-F66834D0A7F5}" dt="2022-11-03T00:04:30.750" v="1881"/>
        <pc:sldMkLst>
          <pc:docMk/>
          <pc:sldMk cId="3483320286" sldId="680"/>
        </pc:sldMkLst>
        <pc:spChg chg="mod">
          <ac:chgData name="Christine Danger" userId="ec5d025f-b314-4b7c-bee6-8dd9c175cb32" providerId="ADAL" clId="{337F0FFB-0D85-4818-89C3-F66834D0A7F5}" dt="2022-10-26T23:44:24.268" v="1399" actId="1076"/>
          <ac:spMkLst>
            <pc:docMk/>
            <pc:sldMk cId="3483320286" sldId="680"/>
            <ac:spMk id="2" creationId="{93BF5B3C-409A-9835-D13B-0752FB9D3B99}"/>
          </ac:spMkLst>
        </pc:spChg>
        <pc:spChg chg="del mod">
          <ac:chgData name="Christine Danger" userId="ec5d025f-b314-4b7c-bee6-8dd9c175cb32" providerId="ADAL" clId="{337F0FFB-0D85-4818-89C3-F66834D0A7F5}" dt="2022-10-26T23:42:27.534" v="1316" actId="478"/>
          <ac:spMkLst>
            <pc:docMk/>
            <pc:sldMk cId="3483320286" sldId="680"/>
            <ac:spMk id="3" creationId="{43C0940E-3062-FB63-446E-E48A10D193ED}"/>
          </ac:spMkLst>
        </pc:spChg>
        <pc:picChg chg="add mod">
          <ac:chgData name="Christine Danger" userId="ec5d025f-b314-4b7c-bee6-8dd9c175cb32" providerId="ADAL" clId="{337F0FFB-0D85-4818-89C3-F66834D0A7F5}" dt="2022-10-26T23:44:54.342" v="1406" actId="1076"/>
          <ac:picMkLst>
            <pc:docMk/>
            <pc:sldMk cId="3483320286" sldId="680"/>
            <ac:picMk id="5" creationId="{7E679BE1-55A5-E41F-6CCC-D2E35D47EA2B}"/>
          </ac:picMkLst>
        </pc:picChg>
        <pc:picChg chg="add mod">
          <ac:chgData name="Christine Danger" userId="ec5d025f-b314-4b7c-bee6-8dd9c175cb32" providerId="ADAL" clId="{337F0FFB-0D85-4818-89C3-F66834D0A7F5}" dt="2022-10-26T23:44:47.492" v="1404" actId="1076"/>
          <ac:picMkLst>
            <pc:docMk/>
            <pc:sldMk cId="3483320286" sldId="680"/>
            <ac:picMk id="7" creationId="{51970E10-9BA4-842E-E82A-32F8819BBD1F}"/>
          </ac:picMkLst>
        </pc:picChg>
        <pc:picChg chg="add mod">
          <ac:chgData name="Christine Danger" userId="ec5d025f-b314-4b7c-bee6-8dd9c175cb32" providerId="ADAL" clId="{337F0FFB-0D85-4818-89C3-F66834D0A7F5}" dt="2022-10-26T23:44:49.747" v="1405" actId="1076"/>
          <ac:picMkLst>
            <pc:docMk/>
            <pc:sldMk cId="3483320286" sldId="680"/>
            <ac:picMk id="9" creationId="{4DA091C5-D7EE-F046-FC58-66AE5653C630}"/>
          </ac:picMkLst>
        </pc:picChg>
        <pc:inkChg chg="add">
          <ac:chgData name="Christine Danger" userId="ec5d025f-b314-4b7c-bee6-8dd9c175cb32" providerId="ADAL" clId="{337F0FFB-0D85-4818-89C3-F66834D0A7F5}" dt="2022-10-26T23:59:11.385" v="1475" actId="9405"/>
          <ac:inkMkLst>
            <pc:docMk/>
            <pc:sldMk cId="3483320286" sldId="680"/>
            <ac:inkMk id="10" creationId="{A35829A3-DD2A-5346-512C-2BB532832668}"/>
          </ac:inkMkLst>
        </pc:inkChg>
      </pc:sldChg>
      <pc:sldChg chg="modSp new mod ord setBg">
        <pc:chgData name="Christine Danger" userId="ec5d025f-b314-4b7c-bee6-8dd9c175cb32" providerId="ADAL" clId="{337F0FFB-0D85-4818-89C3-F66834D0A7F5}" dt="2022-11-03T00:31:28.311" v="1993"/>
        <pc:sldMkLst>
          <pc:docMk/>
          <pc:sldMk cId="3405937896" sldId="681"/>
        </pc:sldMkLst>
        <pc:spChg chg="mod">
          <ac:chgData name="Christine Danger" userId="ec5d025f-b314-4b7c-bee6-8dd9c175cb32" providerId="ADAL" clId="{337F0FFB-0D85-4818-89C3-F66834D0A7F5}" dt="2022-10-26T23:16:49.020" v="1307" actId="20577"/>
          <ac:spMkLst>
            <pc:docMk/>
            <pc:sldMk cId="3405937896" sldId="681"/>
            <ac:spMk id="2" creationId="{24E23E24-B85C-3F0E-0E40-DAABA1029F9A}"/>
          </ac:spMkLst>
        </pc:spChg>
        <pc:spChg chg="mod">
          <ac:chgData name="Christine Danger" userId="ec5d025f-b314-4b7c-bee6-8dd9c175cb32" providerId="ADAL" clId="{337F0FFB-0D85-4818-89C3-F66834D0A7F5}" dt="2022-10-26T23:22:25.764" v="1310" actId="27636"/>
          <ac:spMkLst>
            <pc:docMk/>
            <pc:sldMk cId="3405937896" sldId="681"/>
            <ac:spMk id="3" creationId="{6F665D15-EFCA-3B44-AB9C-3D3FC45FA425}"/>
          </ac:spMkLst>
        </pc:spChg>
      </pc:sldChg>
      <pc:sldChg chg="modSp new mod">
        <pc:chgData name="Christine Danger" userId="ec5d025f-b314-4b7c-bee6-8dd9c175cb32" providerId="ADAL" clId="{337F0FFB-0D85-4818-89C3-F66834D0A7F5}" dt="2022-10-22T15:05:32.907" v="605" actId="20577"/>
        <pc:sldMkLst>
          <pc:docMk/>
          <pc:sldMk cId="3594469361" sldId="682"/>
        </pc:sldMkLst>
        <pc:spChg chg="mod">
          <ac:chgData name="Christine Danger" userId="ec5d025f-b314-4b7c-bee6-8dd9c175cb32" providerId="ADAL" clId="{337F0FFB-0D85-4818-89C3-F66834D0A7F5}" dt="2022-10-22T15:05:32.907" v="605" actId="20577"/>
          <ac:spMkLst>
            <pc:docMk/>
            <pc:sldMk cId="3594469361" sldId="682"/>
            <ac:spMk id="2" creationId="{3CB13936-F0AC-5EE5-7C90-506BC77D9346}"/>
          </ac:spMkLst>
        </pc:spChg>
      </pc:sldChg>
      <pc:sldChg chg="addSp delSp modSp new mod ord modClrScheme chgLayout">
        <pc:chgData name="Christine Danger" userId="ec5d025f-b314-4b7c-bee6-8dd9c175cb32" providerId="ADAL" clId="{337F0FFB-0D85-4818-89C3-F66834D0A7F5}" dt="2022-10-26T21:45:37.720" v="815"/>
        <pc:sldMkLst>
          <pc:docMk/>
          <pc:sldMk cId="3099195377" sldId="683"/>
        </pc:sldMkLst>
        <pc:spChg chg="del">
          <ac:chgData name="Christine Danger" userId="ec5d025f-b314-4b7c-bee6-8dd9c175cb32" providerId="ADAL" clId="{337F0FFB-0D85-4818-89C3-F66834D0A7F5}" dt="2022-10-26T21:41:08.589" v="760" actId="700"/>
          <ac:spMkLst>
            <pc:docMk/>
            <pc:sldMk cId="3099195377" sldId="683"/>
            <ac:spMk id="2" creationId="{F8160B56-21F5-F89E-AE21-15896A4E7D13}"/>
          </ac:spMkLst>
        </pc:spChg>
        <pc:spChg chg="del">
          <ac:chgData name="Christine Danger" userId="ec5d025f-b314-4b7c-bee6-8dd9c175cb32" providerId="ADAL" clId="{337F0FFB-0D85-4818-89C3-F66834D0A7F5}" dt="2022-10-26T21:41:08.589" v="760" actId="700"/>
          <ac:spMkLst>
            <pc:docMk/>
            <pc:sldMk cId="3099195377" sldId="683"/>
            <ac:spMk id="3" creationId="{99863105-F44C-DD44-EF46-A7B84B9186F7}"/>
          </ac:spMkLst>
        </pc:spChg>
        <pc:spChg chg="add mod">
          <ac:chgData name="Christine Danger" userId="ec5d025f-b314-4b7c-bee6-8dd9c175cb32" providerId="ADAL" clId="{337F0FFB-0D85-4818-89C3-F66834D0A7F5}" dt="2022-10-26T21:43:40.431" v="771" actId="14100"/>
          <ac:spMkLst>
            <pc:docMk/>
            <pc:sldMk cId="3099195377" sldId="683"/>
            <ac:spMk id="9" creationId="{0D29836B-8A59-FB59-8113-D56170BF73E1}"/>
          </ac:spMkLst>
        </pc:spChg>
        <pc:spChg chg="add mod">
          <ac:chgData name="Christine Danger" userId="ec5d025f-b314-4b7c-bee6-8dd9c175cb32" providerId="ADAL" clId="{337F0FFB-0D85-4818-89C3-F66834D0A7F5}" dt="2022-10-26T21:44:15.838" v="811" actId="255"/>
          <ac:spMkLst>
            <pc:docMk/>
            <pc:sldMk cId="3099195377" sldId="683"/>
            <ac:spMk id="10" creationId="{F6A0F7A9-DF2F-6E09-618E-9BB09075CF9E}"/>
          </ac:spMkLst>
        </pc:spChg>
        <pc:picChg chg="add mod ord">
          <ac:chgData name="Christine Danger" userId="ec5d025f-b314-4b7c-bee6-8dd9c175cb32" providerId="ADAL" clId="{337F0FFB-0D85-4818-89C3-F66834D0A7F5}" dt="2022-10-26T21:43:19.630" v="768" actId="14100"/>
          <ac:picMkLst>
            <pc:docMk/>
            <pc:sldMk cId="3099195377" sldId="683"/>
            <ac:picMk id="5" creationId="{27123276-FD72-E0F5-6C16-4236A35F523E}"/>
          </ac:picMkLst>
        </pc:picChg>
        <pc:picChg chg="add mod">
          <ac:chgData name="Christine Danger" userId="ec5d025f-b314-4b7c-bee6-8dd9c175cb32" providerId="ADAL" clId="{337F0FFB-0D85-4818-89C3-F66834D0A7F5}" dt="2022-10-26T21:43:02.101" v="764" actId="1076"/>
          <ac:picMkLst>
            <pc:docMk/>
            <pc:sldMk cId="3099195377" sldId="683"/>
            <ac:picMk id="7" creationId="{BD10D1BD-70EA-9EFF-C555-6BA489C3C0FE}"/>
          </ac:picMkLst>
        </pc:picChg>
      </pc:sldChg>
      <pc:sldChg chg="addSp modSp new mod">
        <pc:chgData name="Christine Danger" userId="ec5d025f-b314-4b7c-bee6-8dd9c175cb32" providerId="ADAL" clId="{337F0FFB-0D85-4818-89C3-F66834D0A7F5}" dt="2022-10-26T22:12:41.557" v="905" actId="14100"/>
        <pc:sldMkLst>
          <pc:docMk/>
          <pc:sldMk cId="3059294645" sldId="684"/>
        </pc:sldMkLst>
        <pc:spChg chg="add mod">
          <ac:chgData name="Christine Danger" userId="ec5d025f-b314-4b7c-bee6-8dd9c175cb32" providerId="ADAL" clId="{337F0FFB-0D85-4818-89C3-F66834D0A7F5}" dt="2022-10-26T22:12:41.557" v="905" actId="14100"/>
          <ac:spMkLst>
            <pc:docMk/>
            <pc:sldMk cId="3059294645" sldId="684"/>
            <ac:spMk id="5" creationId="{DFC28A04-21EA-3250-C9C4-00CB0A034081}"/>
          </ac:spMkLst>
        </pc:spChg>
        <pc:picChg chg="add">
          <ac:chgData name="Christine Danger" userId="ec5d025f-b314-4b7c-bee6-8dd9c175cb32" providerId="ADAL" clId="{337F0FFB-0D85-4818-89C3-F66834D0A7F5}" dt="2022-10-26T22:12:17.374" v="902" actId="22"/>
          <ac:picMkLst>
            <pc:docMk/>
            <pc:sldMk cId="3059294645" sldId="684"/>
            <ac:picMk id="3" creationId="{180F78C1-D10C-58D1-F956-FFBDF4601612}"/>
          </ac:picMkLst>
        </pc:picChg>
      </pc:sldChg>
      <pc:sldChg chg="addSp delSp modSp new mod ord modAnim">
        <pc:chgData name="Christine Danger" userId="ec5d025f-b314-4b7c-bee6-8dd9c175cb32" providerId="ADAL" clId="{337F0FFB-0D85-4818-89C3-F66834D0A7F5}" dt="2022-10-31T13:01:00.695" v="1506"/>
        <pc:sldMkLst>
          <pc:docMk/>
          <pc:sldMk cId="1232422531" sldId="685"/>
        </pc:sldMkLst>
        <pc:spChg chg="add mod">
          <ac:chgData name="Christine Danger" userId="ec5d025f-b314-4b7c-bee6-8dd9c175cb32" providerId="ADAL" clId="{337F0FFB-0D85-4818-89C3-F66834D0A7F5}" dt="2022-10-26T22:19:57.261" v="928" actId="20577"/>
          <ac:spMkLst>
            <pc:docMk/>
            <pc:sldMk cId="1232422531" sldId="685"/>
            <ac:spMk id="3" creationId="{8654DAB4-9DCC-DBAA-7AA2-843BAA131826}"/>
          </ac:spMkLst>
        </pc:spChg>
        <pc:spChg chg="add del mod">
          <ac:chgData name="Christine Danger" userId="ec5d025f-b314-4b7c-bee6-8dd9c175cb32" providerId="ADAL" clId="{337F0FFB-0D85-4818-89C3-F66834D0A7F5}" dt="2022-10-26T22:20:37.397" v="935"/>
          <ac:spMkLst>
            <pc:docMk/>
            <pc:sldMk cId="1232422531" sldId="685"/>
            <ac:spMk id="5" creationId="{04E8C00D-52F7-2B4A-C631-D4CD828232AD}"/>
          </ac:spMkLst>
        </pc:spChg>
        <pc:picChg chg="add mod">
          <ac:chgData name="Christine Danger" userId="ec5d025f-b314-4b7c-bee6-8dd9c175cb32" providerId="ADAL" clId="{337F0FFB-0D85-4818-89C3-F66834D0A7F5}" dt="2022-10-26T22:20:26.192" v="932" actId="1076"/>
          <ac:picMkLst>
            <pc:docMk/>
            <pc:sldMk cId="1232422531" sldId="685"/>
            <ac:picMk id="4" creationId="{3BAB74DA-1444-300C-9D13-AFA391119227}"/>
          </ac:picMkLst>
        </pc:picChg>
      </pc:sldChg>
      <pc:sldChg chg="addSp modSp new mod ord">
        <pc:chgData name="Christine Danger" userId="ec5d025f-b314-4b7c-bee6-8dd9c175cb32" providerId="ADAL" clId="{337F0FFB-0D85-4818-89C3-F66834D0A7F5}" dt="2022-10-26T23:06:14.181" v="965"/>
        <pc:sldMkLst>
          <pc:docMk/>
          <pc:sldMk cId="1485781556" sldId="686"/>
        </pc:sldMkLst>
        <pc:spChg chg="add mod">
          <ac:chgData name="Christine Danger" userId="ec5d025f-b314-4b7c-bee6-8dd9c175cb32" providerId="ADAL" clId="{337F0FFB-0D85-4818-89C3-F66834D0A7F5}" dt="2022-10-26T23:06:02.391" v="961" actId="255"/>
          <ac:spMkLst>
            <pc:docMk/>
            <pc:sldMk cId="1485781556" sldId="686"/>
            <ac:spMk id="5" creationId="{753D62F4-302D-BED7-19CD-686694A722EC}"/>
          </ac:spMkLst>
        </pc:spChg>
        <pc:picChg chg="add mod">
          <ac:chgData name="Christine Danger" userId="ec5d025f-b314-4b7c-bee6-8dd9c175cb32" providerId="ADAL" clId="{337F0FFB-0D85-4818-89C3-F66834D0A7F5}" dt="2022-10-26T23:06:09.868" v="963" actId="1076"/>
          <ac:picMkLst>
            <pc:docMk/>
            <pc:sldMk cId="1485781556" sldId="686"/>
            <ac:picMk id="3" creationId="{957E24DD-4EE9-1B0B-8921-581AF7D92B26}"/>
          </ac:picMkLst>
        </pc:picChg>
      </pc:sldChg>
      <pc:sldChg chg="new del">
        <pc:chgData name="Christine Danger" userId="ec5d025f-b314-4b7c-bee6-8dd9c175cb32" providerId="ADAL" clId="{337F0FFB-0D85-4818-89C3-F66834D0A7F5}" dt="2022-10-27T00:00:18.017" v="1476" actId="47"/>
        <pc:sldMkLst>
          <pc:docMk/>
          <pc:sldMk cId="1086164823" sldId="687"/>
        </pc:sldMkLst>
      </pc:sldChg>
      <pc:sldChg chg="addSp modSp new mod">
        <pc:chgData name="Christine Danger" userId="ec5d025f-b314-4b7c-bee6-8dd9c175cb32" providerId="ADAL" clId="{337F0FFB-0D85-4818-89C3-F66834D0A7F5}" dt="2022-10-26T22:55:57.746" v="955" actId="1076"/>
        <pc:sldMkLst>
          <pc:docMk/>
          <pc:sldMk cId="1258023676" sldId="688"/>
        </pc:sldMkLst>
        <pc:spChg chg="add mod">
          <ac:chgData name="Christine Danger" userId="ec5d025f-b314-4b7c-bee6-8dd9c175cb32" providerId="ADAL" clId="{337F0FFB-0D85-4818-89C3-F66834D0A7F5}" dt="2022-10-26T22:55:57.746" v="955" actId="1076"/>
          <ac:spMkLst>
            <pc:docMk/>
            <pc:sldMk cId="1258023676" sldId="688"/>
            <ac:spMk id="4" creationId="{DDBF0177-B9A4-68DD-2176-42C0947B9D47}"/>
          </ac:spMkLst>
        </pc:spChg>
        <pc:picChg chg="add mod">
          <ac:chgData name="Christine Danger" userId="ec5d025f-b314-4b7c-bee6-8dd9c175cb32" providerId="ADAL" clId="{337F0FFB-0D85-4818-89C3-F66834D0A7F5}" dt="2022-10-26T22:46:43.626" v="940" actId="1076"/>
          <ac:picMkLst>
            <pc:docMk/>
            <pc:sldMk cId="1258023676" sldId="688"/>
            <ac:picMk id="3" creationId="{C8294C67-B43D-8783-09E5-2C427A156C56}"/>
          </ac:picMkLst>
        </pc:picChg>
      </pc:sldChg>
      <pc:sldChg chg="addSp modSp new mod ord modAnim">
        <pc:chgData name="Christine Danger" userId="ec5d025f-b314-4b7c-bee6-8dd9c175cb32" providerId="ADAL" clId="{337F0FFB-0D85-4818-89C3-F66834D0A7F5}" dt="2022-10-31T13:01:11.183" v="1508"/>
        <pc:sldMkLst>
          <pc:docMk/>
          <pc:sldMk cId="555992003" sldId="689"/>
        </pc:sldMkLst>
        <pc:picChg chg="add mod">
          <ac:chgData name="Christine Danger" userId="ec5d025f-b314-4b7c-bee6-8dd9c175cb32" providerId="ADAL" clId="{337F0FFB-0D85-4818-89C3-F66834D0A7F5}" dt="2022-10-26T22:52:16.254" v="944" actId="14100"/>
          <ac:picMkLst>
            <pc:docMk/>
            <pc:sldMk cId="555992003" sldId="689"/>
            <ac:picMk id="2" creationId="{46F5F67F-F613-DEFA-2D43-462835DF3EC3}"/>
          </ac:picMkLst>
        </pc:picChg>
      </pc:sldChg>
      <pc:sldChg chg="modSp new del mod">
        <pc:chgData name="Christine Danger" userId="ec5d025f-b314-4b7c-bee6-8dd9c175cb32" providerId="ADAL" clId="{337F0FFB-0D85-4818-89C3-F66834D0A7F5}" dt="2022-11-03T00:19:18.440" v="1929" actId="47"/>
        <pc:sldMkLst>
          <pc:docMk/>
          <pc:sldMk cId="3257486125" sldId="690"/>
        </pc:sldMkLst>
        <pc:spChg chg="mod">
          <ac:chgData name="Christine Danger" userId="ec5d025f-b314-4b7c-bee6-8dd9c175cb32" providerId="ADAL" clId="{337F0FFB-0D85-4818-89C3-F66834D0A7F5}" dt="2022-11-03T00:06:05.646" v="1899" actId="20577"/>
          <ac:spMkLst>
            <pc:docMk/>
            <pc:sldMk cId="3257486125" sldId="690"/>
            <ac:spMk id="2" creationId="{60809A51-3E73-66F6-DD2B-8C3B8BC915D5}"/>
          </ac:spMkLst>
        </pc:spChg>
        <pc:spChg chg="mod">
          <ac:chgData name="Christine Danger" userId="ec5d025f-b314-4b7c-bee6-8dd9c175cb32" providerId="ADAL" clId="{337F0FFB-0D85-4818-89C3-F66834D0A7F5}" dt="2022-11-03T00:12:05.728" v="1906" actId="20577"/>
          <ac:spMkLst>
            <pc:docMk/>
            <pc:sldMk cId="3257486125" sldId="690"/>
            <ac:spMk id="3" creationId="{7ED55FDB-6C40-FABC-6A82-A68355ABA4A5}"/>
          </ac:spMkLst>
        </pc:spChg>
      </pc:sldChg>
      <pc:sldChg chg="addSp delSp new mod modClrScheme chgLayout">
        <pc:chgData name="Christine Danger" userId="ec5d025f-b314-4b7c-bee6-8dd9c175cb32" providerId="ADAL" clId="{337F0FFB-0D85-4818-89C3-F66834D0A7F5}" dt="2022-11-02T22:33:12.514" v="1512" actId="700"/>
        <pc:sldMkLst>
          <pc:docMk/>
          <pc:sldMk cId="1980715392" sldId="691"/>
        </pc:sldMkLst>
        <pc:spChg chg="del">
          <ac:chgData name="Christine Danger" userId="ec5d025f-b314-4b7c-bee6-8dd9c175cb32" providerId="ADAL" clId="{337F0FFB-0D85-4818-89C3-F66834D0A7F5}" dt="2022-11-02T22:33:12.514" v="1512" actId="700"/>
          <ac:spMkLst>
            <pc:docMk/>
            <pc:sldMk cId="1980715392" sldId="691"/>
            <ac:spMk id="2" creationId="{6325592F-D88D-7B2B-BFE1-4818815A5AB2}"/>
          </ac:spMkLst>
        </pc:spChg>
        <pc:spChg chg="del">
          <ac:chgData name="Christine Danger" userId="ec5d025f-b314-4b7c-bee6-8dd9c175cb32" providerId="ADAL" clId="{337F0FFB-0D85-4818-89C3-F66834D0A7F5}" dt="2022-11-02T22:33:12.514" v="1512" actId="700"/>
          <ac:spMkLst>
            <pc:docMk/>
            <pc:sldMk cId="1980715392" sldId="691"/>
            <ac:spMk id="3" creationId="{DF1F5375-2586-16C3-4407-F1F1CBAB1989}"/>
          </ac:spMkLst>
        </pc:spChg>
        <pc:picChg chg="add">
          <ac:chgData name="Christine Danger" userId="ec5d025f-b314-4b7c-bee6-8dd9c175cb32" providerId="ADAL" clId="{337F0FFB-0D85-4818-89C3-F66834D0A7F5}" dt="2022-11-02T22:33:00.720" v="1511" actId="22"/>
          <ac:picMkLst>
            <pc:docMk/>
            <pc:sldMk cId="1980715392" sldId="691"/>
            <ac:picMk id="5" creationId="{662D2845-5DB8-C62F-8FB0-F6CC4AD561A5}"/>
          </ac:picMkLst>
        </pc:picChg>
      </pc:sldChg>
      <pc:sldChg chg="addSp new mod ord">
        <pc:chgData name="Christine Danger" userId="ec5d025f-b314-4b7c-bee6-8dd9c175cb32" providerId="ADAL" clId="{337F0FFB-0D85-4818-89C3-F66834D0A7F5}" dt="2022-11-02T22:46:37.166" v="1519"/>
        <pc:sldMkLst>
          <pc:docMk/>
          <pc:sldMk cId="4048690160" sldId="692"/>
        </pc:sldMkLst>
        <pc:picChg chg="add">
          <ac:chgData name="Christine Danger" userId="ec5d025f-b314-4b7c-bee6-8dd9c175cb32" providerId="ADAL" clId="{337F0FFB-0D85-4818-89C3-F66834D0A7F5}" dt="2022-11-02T22:33:50.937" v="1513" actId="22"/>
          <ac:picMkLst>
            <pc:docMk/>
            <pc:sldMk cId="4048690160" sldId="692"/>
            <ac:picMk id="3" creationId="{58297E5A-415E-0DC5-B7DD-857CC30DD2DF}"/>
          </ac:picMkLst>
        </pc:picChg>
      </pc:sldChg>
      <pc:sldChg chg="addSp modSp new mod modClrScheme modAnim chgLayout">
        <pc:chgData name="Christine Danger" userId="ec5d025f-b314-4b7c-bee6-8dd9c175cb32" providerId="ADAL" clId="{337F0FFB-0D85-4818-89C3-F66834D0A7F5}" dt="2022-11-02T23:21:34.046" v="1777"/>
        <pc:sldMkLst>
          <pc:docMk/>
          <pc:sldMk cId="2685958255" sldId="693"/>
        </pc:sldMkLst>
        <pc:spChg chg="add mod">
          <ac:chgData name="Christine Danger" userId="ec5d025f-b314-4b7c-bee6-8dd9c175cb32" providerId="ADAL" clId="{337F0FFB-0D85-4818-89C3-F66834D0A7F5}" dt="2022-11-02T23:01:07.213" v="1638" actId="255"/>
          <ac:spMkLst>
            <pc:docMk/>
            <pc:sldMk cId="2685958255" sldId="693"/>
            <ac:spMk id="4" creationId="{E25FCEA8-C864-F63B-1A80-50AAF4B12F91}"/>
          </ac:spMkLst>
        </pc:spChg>
        <pc:spChg chg="add mod">
          <ac:chgData name="Christine Danger" userId="ec5d025f-b314-4b7c-bee6-8dd9c175cb32" providerId="ADAL" clId="{337F0FFB-0D85-4818-89C3-F66834D0A7F5}" dt="2022-11-02T23:00:59.792" v="1637" actId="1076"/>
          <ac:spMkLst>
            <pc:docMk/>
            <pc:sldMk cId="2685958255" sldId="693"/>
            <ac:spMk id="5" creationId="{89762824-C2A7-1453-A5C4-73CB766A6BE8}"/>
          </ac:spMkLst>
        </pc:spChg>
        <pc:picChg chg="add mod">
          <ac:chgData name="Christine Danger" userId="ec5d025f-b314-4b7c-bee6-8dd9c175cb32" providerId="ADAL" clId="{337F0FFB-0D85-4818-89C3-F66834D0A7F5}" dt="2022-11-02T22:58:29.271" v="1535" actId="14100"/>
          <ac:picMkLst>
            <pc:docMk/>
            <pc:sldMk cId="2685958255" sldId="693"/>
            <ac:picMk id="2" creationId="{106C64E1-7581-7E82-3591-3FAC213BF42D}"/>
          </ac:picMkLst>
        </pc:picChg>
        <pc:picChg chg="add mod">
          <ac:chgData name="Christine Danger" userId="ec5d025f-b314-4b7c-bee6-8dd9c175cb32" providerId="ADAL" clId="{337F0FFB-0D85-4818-89C3-F66834D0A7F5}" dt="2022-11-02T22:58:25.044" v="1534" actId="14100"/>
          <ac:picMkLst>
            <pc:docMk/>
            <pc:sldMk cId="2685958255" sldId="693"/>
            <ac:picMk id="3" creationId="{384BA556-22CF-8C76-50B7-A77E0B7E2C70}"/>
          </ac:picMkLst>
        </pc:picChg>
        <pc:picChg chg="add">
          <ac:chgData name="Christine Danger" userId="ec5d025f-b314-4b7c-bee6-8dd9c175cb32" providerId="ADAL" clId="{337F0FFB-0D85-4818-89C3-F66834D0A7F5}" dt="2022-11-02T23:21:29.910" v="1776"/>
          <ac:picMkLst>
            <pc:docMk/>
            <pc:sldMk cId="2685958255" sldId="693"/>
            <ac:picMk id="6" creationId="{9BB1C45D-7BFB-E90F-3ABA-3E68D591C1E4}"/>
          </ac:picMkLst>
        </pc:picChg>
      </pc:sldChg>
      <pc:sldChg chg="addSp delSp modSp new del mod setBg">
        <pc:chgData name="Christine Danger" userId="ec5d025f-b314-4b7c-bee6-8dd9c175cb32" providerId="ADAL" clId="{337F0FFB-0D85-4818-89C3-F66834D0A7F5}" dt="2022-11-02T23:22:47.453" v="1783" actId="47"/>
        <pc:sldMkLst>
          <pc:docMk/>
          <pc:sldMk cId="1279936800" sldId="694"/>
        </pc:sldMkLst>
        <pc:spChg chg="add del">
          <ac:chgData name="Christine Danger" userId="ec5d025f-b314-4b7c-bee6-8dd9c175cb32" providerId="ADAL" clId="{337F0FFB-0D85-4818-89C3-F66834D0A7F5}" dt="2022-11-02T23:04:42.689" v="1643" actId="22"/>
          <ac:spMkLst>
            <pc:docMk/>
            <pc:sldMk cId="1279936800" sldId="694"/>
            <ac:spMk id="3" creationId="{DE4ADBA0-B827-A8CC-D547-0BF8D58F10D0}"/>
          </ac:spMkLst>
        </pc:spChg>
        <pc:spChg chg="add mod">
          <ac:chgData name="Christine Danger" userId="ec5d025f-b314-4b7c-bee6-8dd9c175cb32" providerId="ADAL" clId="{337F0FFB-0D85-4818-89C3-F66834D0A7F5}" dt="2022-11-02T23:14:08.364" v="1740" actId="14100"/>
          <ac:spMkLst>
            <pc:docMk/>
            <pc:sldMk cId="1279936800" sldId="694"/>
            <ac:spMk id="6" creationId="{25CBCC90-B183-2973-E7E6-F680191EE6C8}"/>
          </ac:spMkLst>
        </pc:spChg>
        <pc:spChg chg="add mod">
          <ac:chgData name="Christine Danger" userId="ec5d025f-b314-4b7c-bee6-8dd9c175cb32" providerId="ADAL" clId="{337F0FFB-0D85-4818-89C3-F66834D0A7F5}" dt="2022-11-02T23:13:47.778" v="1728" actId="255"/>
          <ac:spMkLst>
            <pc:docMk/>
            <pc:sldMk cId="1279936800" sldId="694"/>
            <ac:spMk id="7" creationId="{80E433D0-7A98-EE41-17AD-6E9447E845A3}"/>
          </ac:spMkLst>
        </pc:spChg>
        <pc:spChg chg="add mod">
          <ac:chgData name="Christine Danger" userId="ec5d025f-b314-4b7c-bee6-8dd9c175cb32" providerId="ADAL" clId="{337F0FFB-0D85-4818-89C3-F66834D0A7F5}" dt="2022-11-02T23:14:44.001" v="1741" actId="1076"/>
          <ac:spMkLst>
            <pc:docMk/>
            <pc:sldMk cId="1279936800" sldId="694"/>
            <ac:spMk id="9" creationId="{14541EC1-F1AC-7AF3-240D-FC0E81F67D7A}"/>
          </ac:spMkLst>
        </pc:spChg>
        <pc:picChg chg="add mod">
          <ac:chgData name="Christine Danger" userId="ec5d025f-b314-4b7c-bee6-8dd9c175cb32" providerId="ADAL" clId="{337F0FFB-0D85-4818-89C3-F66834D0A7F5}" dt="2022-11-02T23:10:47.590" v="1674" actId="1076"/>
          <ac:picMkLst>
            <pc:docMk/>
            <pc:sldMk cId="1279936800" sldId="694"/>
            <ac:picMk id="4" creationId="{E3ED77A5-CA4E-FD09-966A-498BE7F62DC4}"/>
          </ac:picMkLst>
        </pc:picChg>
        <pc:picChg chg="add mod">
          <ac:chgData name="Christine Danger" userId="ec5d025f-b314-4b7c-bee6-8dd9c175cb32" providerId="ADAL" clId="{337F0FFB-0D85-4818-89C3-F66834D0A7F5}" dt="2022-11-02T23:10:49.126" v="1675" actId="1076"/>
          <ac:picMkLst>
            <pc:docMk/>
            <pc:sldMk cId="1279936800" sldId="694"/>
            <ac:picMk id="5" creationId="{16E83395-B597-A83B-4672-68F2BF664051}"/>
          </ac:picMkLst>
        </pc:picChg>
        <pc:picChg chg="add mod">
          <ac:chgData name="Christine Danger" userId="ec5d025f-b314-4b7c-bee6-8dd9c175cb32" providerId="ADAL" clId="{337F0FFB-0D85-4818-89C3-F66834D0A7F5}" dt="2022-11-02T23:14:52.636" v="1742" actId="1076"/>
          <ac:picMkLst>
            <pc:docMk/>
            <pc:sldMk cId="1279936800" sldId="694"/>
            <ac:picMk id="8" creationId="{30D05109-C586-E989-7B63-2F295228B912}"/>
          </ac:picMkLst>
        </pc:picChg>
        <pc:picChg chg="add del mod">
          <ac:chgData name="Christine Danger" userId="ec5d025f-b314-4b7c-bee6-8dd9c175cb32" providerId="ADAL" clId="{337F0FFB-0D85-4818-89C3-F66834D0A7F5}" dt="2022-11-02T23:21:49.288" v="1778" actId="478"/>
          <ac:picMkLst>
            <pc:docMk/>
            <pc:sldMk cId="1279936800" sldId="694"/>
            <ac:picMk id="10" creationId="{DE1F3544-5659-0A4C-CED2-EE6216457638}"/>
          </ac:picMkLst>
        </pc:picChg>
      </pc:sldChg>
      <pc:sldChg chg="addSp modSp new mod">
        <pc:chgData name="Christine Danger" userId="ec5d025f-b314-4b7c-bee6-8dd9c175cb32" providerId="ADAL" clId="{337F0FFB-0D85-4818-89C3-F66834D0A7F5}" dt="2022-11-02T23:28:30.342" v="1824" actId="122"/>
        <pc:sldMkLst>
          <pc:docMk/>
          <pc:sldMk cId="1593820862" sldId="694"/>
        </pc:sldMkLst>
        <pc:spChg chg="add mod">
          <ac:chgData name="Christine Danger" userId="ec5d025f-b314-4b7c-bee6-8dd9c175cb32" providerId="ADAL" clId="{337F0FFB-0D85-4818-89C3-F66834D0A7F5}" dt="2022-11-02T23:28:30.342" v="1824" actId="122"/>
          <ac:spMkLst>
            <pc:docMk/>
            <pc:sldMk cId="1593820862" sldId="694"/>
            <ac:spMk id="3" creationId="{A53B513B-682D-98B6-4C24-C0B28675F182}"/>
          </ac:spMkLst>
        </pc:spChg>
        <pc:spChg chg="add mod">
          <ac:chgData name="Christine Danger" userId="ec5d025f-b314-4b7c-bee6-8dd9c175cb32" providerId="ADAL" clId="{337F0FFB-0D85-4818-89C3-F66834D0A7F5}" dt="2022-11-02T23:28:10.390" v="1820" actId="255"/>
          <ac:spMkLst>
            <pc:docMk/>
            <pc:sldMk cId="1593820862" sldId="694"/>
            <ac:spMk id="4" creationId="{5A98EA4C-0577-A0FD-6E64-AA5394FFE74E}"/>
          </ac:spMkLst>
        </pc:spChg>
        <pc:picChg chg="add mod">
          <ac:chgData name="Christine Danger" userId="ec5d025f-b314-4b7c-bee6-8dd9c175cb32" providerId="ADAL" clId="{337F0FFB-0D85-4818-89C3-F66834D0A7F5}" dt="2022-11-02T23:27:00.804" v="1792" actId="1076"/>
          <ac:picMkLst>
            <pc:docMk/>
            <pc:sldMk cId="1593820862" sldId="694"/>
            <ac:picMk id="2" creationId="{8F06FB2F-248B-1F0D-8286-E75900A6B4B3}"/>
          </ac:picMkLst>
        </pc:picChg>
        <pc:picChg chg="add mod">
          <ac:chgData name="Christine Danger" userId="ec5d025f-b314-4b7c-bee6-8dd9c175cb32" providerId="ADAL" clId="{337F0FFB-0D85-4818-89C3-F66834D0A7F5}" dt="2022-11-02T23:24:54.258" v="1788" actId="1076"/>
          <ac:picMkLst>
            <pc:docMk/>
            <pc:sldMk cId="1593820862" sldId="694"/>
            <ac:picMk id="1026" creationId="{C763BCD0-99F1-DCEB-E2D7-A64C7835103F}"/>
          </ac:picMkLst>
        </pc:picChg>
      </pc:sldChg>
      <pc:sldChg chg="modSp add mod">
        <pc:chgData name="Christine Danger" userId="ec5d025f-b314-4b7c-bee6-8dd9c175cb32" providerId="ADAL" clId="{337F0FFB-0D85-4818-89C3-F66834D0A7F5}" dt="2022-11-02T23:42:08.168" v="1839"/>
        <pc:sldMkLst>
          <pc:docMk/>
          <pc:sldMk cId="444553027" sldId="695"/>
        </pc:sldMkLst>
        <pc:spChg chg="mod">
          <ac:chgData name="Christine Danger" userId="ec5d025f-b314-4b7c-bee6-8dd9c175cb32" providerId="ADAL" clId="{337F0FFB-0D85-4818-89C3-F66834D0A7F5}" dt="2022-11-02T23:42:08.168" v="1839"/>
          <ac:spMkLst>
            <pc:docMk/>
            <pc:sldMk cId="444553027" sldId="695"/>
            <ac:spMk id="5" creationId="{45C49D7B-E257-99A7-13DA-E2D46D940351}"/>
          </ac:spMkLst>
        </pc:spChg>
      </pc:sldChg>
      <pc:sldChg chg="addSp delSp modSp new del mod modClrScheme chgLayout">
        <pc:chgData name="Christine Danger" userId="ec5d025f-b314-4b7c-bee6-8dd9c175cb32" providerId="ADAL" clId="{337F0FFB-0D85-4818-89C3-F66834D0A7F5}" dt="2022-11-02T23:22:54.322" v="1784" actId="47"/>
        <pc:sldMkLst>
          <pc:docMk/>
          <pc:sldMk cId="2261956965" sldId="695"/>
        </pc:sldMkLst>
        <pc:spChg chg="del">
          <ac:chgData name="Christine Danger" userId="ec5d025f-b314-4b7c-bee6-8dd9c175cb32" providerId="ADAL" clId="{337F0FFB-0D85-4818-89C3-F66834D0A7F5}" dt="2022-11-02T23:20:09.160" v="1769" actId="700"/>
          <ac:spMkLst>
            <pc:docMk/>
            <pc:sldMk cId="2261956965" sldId="695"/>
            <ac:spMk id="2" creationId="{B52EED8F-F6D1-4DF6-13C3-2D9183E2A9D8}"/>
          </ac:spMkLst>
        </pc:spChg>
        <pc:spChg chg="del">
          <ac:chgData name="Christine Danger" userId="ec5d025f-b314-4b7c-bee6-8dd9c175cb32" providerId="ADAL" clId="{337F0FFB-0D85-4818-89C3-F66834D0A7F5}" dt="2022-11-02T23:20:09.160" v="1769" actId="700"/>
          <ac:spMkLst>
            <pc:docMk/>
            <pc:sldMk cId="2261956965" sldId="695"/>
            <ac:spMk id="3" creationId="{6C0C2141-0AA1-F352-3864-1FC22D02B825}"/>
          </ac:spMkLst>
        </pc:spChg>
        <pc:spChg chg="del">
          <ac:chgData name="Christine Danger" userId="ec5d025f-b314-4b7c-bee6-8dd9c175cb32" providerId="ADAL" clId="{337F0FFB-0D85-4818-89C3-F66834D0A7F5}" dt="2022-11-02T23:20:09.160" v="1769" actId="700"/>
          <ac:spMkLst>
            <pc:docMk/>
            <pc:sldMk cId="2261956965" sldId="695"/>
            <ac:spMk id="4" creationId="{4DEDD933-35F6-3F21-C248-054801E13356}"/>
          </ac:spMkLst>
        </pc:spChg>
        <pc:picChg chg="add mod">
          <ac:chgData name="Christine Danger" userId="ec5d025f-b314-4b7c-bee6-8dd9c175cb32" providerId="ADAL" clId="{337F0FFB-0D85-4818-89C3-F66834D0A7F5}" dt="2022-11-02T23:20:24.932" v="1771" actId="14100"/>
          <ac:picMkLst>
            <pc:docMk/>
            <pc:sldMk cId="2261956965" sldId="695"/>
            <ac:picMk id="5" creationId="{4C1F0F94-A253-AA42-29AC-E0320C74937F}"/>
          </ac:picMkLst>
        </pc:picChg>
      </pc:sldChg>
      <pc:sldChg chg="addSp delSp modSp new mod ord">
        <pc:chgData name="Christine Danger" userId="ec5d025f-b314-4b7c-bee6-8dd9c175cb32" providerId="ADAL" clId="{337F0FFB-0D85-4818-89C3-F66834D0A7F5}" dt="2022-11-02T23:53:28.287" v="1856"/>
        <pc:sldMkLst>
          <pc:docMk/>
          <pc:sldMk cId="3557920239" sldId="696"/>
        </pc:sldMkLst>
        <pc:spChg chg="add del mod">
          <ac:chgData name="Christine Danger" userId="ec5d025f-b314-4b7c-bee6-8dd9c175cb32" providerId="ADAL" clId="{337F0FFB-0D85-4818-89C3-F66834D0A7F5}" dt="2022-11-02T23:42:42.862" v="1845" actId="478"/>
          <ac:spMkLst>
            <pc:docMk/>
            <pc:sldMk cId="3557920239" sldId="696"/>
            <ac:spMk id="3" creationId="{87C238CE-9116-7B91-7CF7-E2A246FB6EB8}"/>
          </ac:spMkLst>
        </pc:spChg>
        <pc:spChg chg="add del">
          <ac:chgData name="Christine Danger" userId="ec5d025f-b314-4b7c-bee6-8dd9c175cb32" providerId="ADAL" clId="{337F0FFB-0D85-4818-89C3-F66834D0A7F5}" dt="2022-11-02T23:42:37.488" v="1843" actId="478"/>
          <ac:spMkLst>
            <pc:docMk/>
            <pc:sldMk cId="3557920239" sldId="696"/>
            <ac:spMk id="5" creationId="{5EAAC127-4D2A-4292-E1CF-DA8F1800F1EE}"/>
          </ac:spMkLst>
        </pc:spChg>
        <pc:spChg chg="add mod">
          <ac:chgData name="Christine Danger" userId="ec5d025f-b314-4b7c-bee6-8dd9c175cb32" providerId="ADAL" clId="{337F0FFB-0D85-4818-89C3-F66834D0A7F5}" dt="2022-11-02T23:43:04.702" v="1850" actId="20577"/>
          <ac:spMkLst>
            <pc:docMk/>
            <pc:sldMk cId="3557920239" sldId="696"/>
            <ac:spMk id="7" creationId="{62151177-8052-6E90-8A9C-480DE6F70489}"/>
          </ac:spMkLst>
        </pc:spChg>
        <pc:picChg chg="add">
          <ac:chgData name="Christine Danger" userId="ec5d025f-b314-4b7c-bee6-8dd9c175cb32" providerId="ADAL" clId="{337F0FFB-0D85-4818-89C3-F66834D0A7F5}" dt="2022-11-02T23:47:10.311" v="1851"/>
          <ac:picMkLst>
            <pc:docMk/>
            <pc:sldMk cId="3557920239" sldId="696"/>
            <ac:picMk id="2050" creationId="{0CC20124-BF60-06C6-75A8-96F8161921F6}"/>
          </ac:picMkLst>
        </pc:picChg>
      </pc:sldChg>
      <pc:sldChg chg="addSp modSp new modAnim">
        <pc:chgData name="Christine Danger" userId="ec5d025f-b314-4b7c-bee6-8dd9c175cb32" providerId="ADAL" clId="{337F0FFB-0D85-4818-89C3-F66834D0A7F5}" dt="2022-11-02T23:51:07.646" v="1853"/>
        <pc:sldMkLst>
          <pc:docMk/>
          <pc:sldMk cId="718263080" sldId="697"/>
        </pc:sldMkLst>
        <pc:picChg chg="add mod">
          <ac:chgData name="Christine Danger" userId="ec5d025f-b314-4b7c-bee6-8dd9c175cb32" providerId="ADAL" clId="{337F0FFB-0D85-4818-89C3-F66834D0A7F5}" dt="2022-11-02T23:51:07.646" v="1853"/>
          <ac:picMkLst>
            <pc:docMk/>
            <pc:sldMk cId="718263080" sldId="697"/>
            <ac:picMk id="2" creationId="{CDC4F694-665A-1461-AA8B-233EFE9FE13F}"/>
          </ac:picMkLst>
        </pc:picChg>
      </pc:sldChg>
      <pc:sldChg chg="addSp modSp new mod">
        <pc:chgData name="Christine Danger" userId="ec5d025f-b314-4b7c-bee6-8dd9c175cb32" providerId="ADAL" clId="{337F0FFB-0D85-4818-89C3-F66834D0A7F5}" dt="2022-11-02T23:56:37.058" v="1864" actId="1076"/>
        <pc:sldMkLst>
          <pc:docMk/>
          <pc:sldMk cId="514105077" sldId="698"/>
        </pc:sldMkLst>
        <pc:spChg chg="add mod">
          <ac:chgData name="Christine Danger" userId="ec5d025f-b314-4b7c-bee6-8dd9c175cb32" providerId="ADAL" clId="{337F0FFB-0D85-4818-89C3-F66834D0A7F5}" dt="2022-11-02T23:56:37.058" v="1864" actId="1076"/>
          <ac:spMkLst>
            <pc:docMk/>
            <pc:sldMk cId="514105077" sldId="698"/>
            <ac:spMk id="3" creationId="{BFA5A5AD-F0F1-B7BD-6075-A5ABB002A276}"/>
          </ac:spMkLst>
        </pc:spChg>
      </pc:sldChg>
      <pc:sldChg chg="addSp modSp new mod">
        <pc:chgData name="Christine Danger" userId="ec5d025f-b314-4b7c-bee6-8dd9c175cb32" providerId="ADAL" clId="{337F0FFB-0D85-4818-89C3-F66834D0A7F5}" dt="2022-11-03T00:03:25.322" v="1879" actId="14100"/>
        <pc:sldMkLst>
          <pc:docMk/>
          <pc:sldMk cId="1430486263" sldId="699"/>
        </pc:sldMkLst>
        <pc:spChg chg="add mod">
          <ac:chgData name="Christine Danger" userId="ec5d025f-b314-4b7c-bee6-8dd9c175cb32" providerId="ADAL" clId="{337F0FFB-0D85-4818-89C3-F66834D0A7F5}" dt="2022-11-03T00:03:16.166" v="1877" actId="1076"/>
          <ac:spMkLst>
            <pc:docMk/>
            <pc:sldMk cId="1430486263" sldId="699"/>
            <ac:spMk id="5" creationId="{56DA895B-890C-4E12-FD7A-24B3907B4860}"/>
          </ac:spMkLst>
        </pc:spChg>
        <pc:picChg chg="add mod">
          <ac:chgData name="Christine Danger" userId="ec5d025f-b314-4b7c-bee6-8dd9c175cb32" providerId="ADAL" clId="{337F0FFB-0D85-4818-89C3-F66834D0A7F5}" dt="2022-11-03T00:03:07.312" v="1875" actId="1076"/>
          <ac:picMkLst>
            <pc:docMk/>
            <pc:sldMk cId="1430486263" sldId="699"/>
            <ac:picMk id="3" creationId="{262698D4-0824-D9CF-155B-6EA787266C00}"/>
          </ac:picMkLst>
        </pc:picChg>
        <pc:picChg chg="add mod">
          <ac:chgData name="Christine Danger" userId="ec5d025f-b314-4b7c-bee6-8dd9c175cb32" providerId="ADAL" clId="{337F0FFB-0D85-4818-89C3-F66834D0A7F5}" dt="2022-11-03T00:03:25.322" v="1879" actId="14100"/>
          <ac:picMkLst>
            <pc:docMk/>
            <pc:sldMk cId="1430486263" sldId="699"/>
            <ac:picMk id="7" creationId="{E3F77D4A-4C08-3C85-7565-1C9A5007C15F}"/>
          </ac:picMkLst>
        </pc:picChg>
      </pc:sldChg>
      <pc:sldChg chg="addSp modSp new mod modAnim modNotesTx">
        <pc:chgData name="Christine Danger" userId="ec5d025f-b314-4b7c-bee6-8dd9c175cb32" providerId="ADAL" clId="{337F0FFB-0D85-4818-89C3-F66834D0A7F5}" dt="2022-11-03T00:20:05.708" v="1946" actId="20577"/>
        <pc:sldMkLst>
          <pc:docMk/>
          <pc:sldMk cId="3060813501" sldId="700"/>
        </pc:sldMkLst>
        <pc:spChg chg="mod">
          <ac:chgData name="Christine Danger" userId="ec5d025f-b314-4b7c-bee6-8dd9c175cb32" providerId="ADAL" clId="{337F0FFB-0D85-4818-89C3-F66834D0A7F5}" dt="2022-11-03T00:20:05.708" v="1946" actId="20577"/>
          <ac:spMkLst>
            <pc:docMk/>
            <pc:sldMk cId="3060813501" sldId="700"/>
            <ac:spMk id="2" creationId="{FB264E58-5B10-E27B-D2E7-153B7E115BB6}"/>
          </ac:spMkLst>
        </pc:spChg>
        <pc:picChg chg="add mod">
          <ac:chgData name="Christine Danger" userId="ec5d025f-b314-4b7c-bee6-8dd9c175cb32" providerId="ADAL" clId="{337F0FFB-0D85-4818-89C3-F66834D0A7F5}" dt="2022-11-03T00:11:26.986" v="1904" actId="1076"/>
          <ac:picMkLst>
            <pc:docMk/>
            <pc:sldMk cId="3060813501" sldId="700"/>
            <ac:picMk id="4" creationId="{1DDC213C-74BF-C939-DA1D-7C8835E772B9}"/>
          </ac:picMkLst>
        </pc:picChg>
      </pc:sldChg>
      <pc:sldChg chg="addSp modSp new mod modAnim">
        <pc:chgData name="Christine Danger" userId="ec5d025f-b314-4b7c-bee6-8dd9c175cb32" providerId="ADAL" clId="{337F0FFB-0D85-4818-89C3-F66834D0A7F5}" dt="2022-11-03T00:16:12.624" v="1915" actId="255"/>
        <pc:sldMkLst>
          <pc:docMk/>
          <pc:sldMk cId="2285124440" sldId="701"/>
        </pc:sldMkLst>
        <pc:spChg chg="mod">
          <ac:chgData name="Christine Danger" userId="ec5d025f-b314-4b7c-bee6-8dd9c175cb32" providerId="ADAL" clId="{337F0FFB-0D85-4818-89C3-F66834D0A7F5}" dt="2022-11-03T00:16:12.624" v="1915" actId="255"/>
          <ac:spMkLst>
            <pc:docMk/>
            <pc:sldMk cId="2285124440" sldId="701"/>
            <ac:spMk id="2" creationId="{489387BB-199C-1436-13D0-30D0BFE5FAE1}"/>
          </ac:spMkLst>
        </pc:spChg>
        <pc:picChg chg="add mod">
          <ac:chgData name="Christine Danger" userId="ec5d025f-b314-4b7c-bee6-8dd9c175cb32" providerId="ADAL" clId="{337F0FFB-0D85-4818-89C3-F66834D0A7F5}" dt="2022-11-03T00:15:02.441" v="1911" actId="1076"/>
          <ac:picMkLst>
            <pc:docMk/>
            <pc:sldMk cId="2285124440" sldId="701"/>
            <ac:picMk id="4" creationId="{23D25C69-6A0B-A980-F1FF-935FAB6F3BE3}"/>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6T23:59:11.372"/>
    </inkml:context>
    <inkml:brush xml:id="br0">
      <inkml:brushProperty name="width" value="0.05" units="cm"/>
      <inkml:brushProperty name="height" value="0.05" units="cm"/>
      <inkml:brushProperty name="color" value="#E71224"/>
    </inkml:brush>
  </inkml:definitions>
  <inkml:trace contextRef="#ctx0" brushRef="#br0">2092 357 24575,'-45'-45'0,"-3"2"0,-1 3 0,-1 1 0,-78-44 0,97 67 0,0 0 0,-1 2 0,0 2 0,-1 1 0,-1 1 0,0 2 0,0 1 0,0 2 0,-56-2 0,-431 14 0,496-5 0,0 1 0,1 2 0,-1 0 0,1 1 0,0 1 0,1 2 0,-24 11 0,-67 22 0,79-30 0,2 2 0,0 1 0,-61 38 0,22-12 0,57-31 0,0 0 0,0 1 0,2 1 0,-1 0 0,1 1 0,1 1 0,0 0 0,1 0 0,1 1 0,0 0 0,1 1 0,-11 26 0,-4 16 0,3 1 0,-19 78 0,36-117 0,0 0 0,2-1 0,0 1 0,1 0 0,1 0 0,0 0 0,2 0 0,0 0 0,9 31 0,-2-21 0,1 0 0,1-1 0,2 0 0,1-1 0,25 37 0,-3-9 0,5 9 0,71 86 0,-87-121 0,141 154 0,-125-142 0,2-3 0,59 43 0,-73-59 0,45 45 0,-47-41 0,53 40 0,-67-57 0,-1 0 0,-1 1 0,0 0 0,0 1 0,12 18 0,8 9 0,208 210 0,-216-230 0,1 0 0,1-1 0,1-1 0,0-2 0,1 0 0,0-2 0,1-1 0,1-2 0,0 0 0,0-2 0,44 7 0,-23-5 0,-9-1 0,-1-2 0,1-1 0,50-1 0,-52-6 0,-7 0 0,1 1 0,-1 1 0,65 11 0,-60-6 0,0-1 0,0-3 0,1-1 0,41-4 0,8 0 0,47 5 0,146-4 0,-244-2 0,0-2 0,55-16 0,-51 11 0,65-9 0,-38 9 0,0-2 0,74-27 0,-109 31 0,7-6 0,-1-1 0,46-26 0,-82 41 0,14-9 0,-1-1 0,-1-1 0,0 0 0,0-1 0,-1-1 0,-1 0 0,19-27 0,31-33 0,81-66 0,44-47 0,-105 105 0,-51 53 0,0-2 0,46-63 0,-64 76 0,-2 0 0,0 0 0,-1-1 0,-1 0 0,-1-1 0,-1 0 0,0 0 0,3-25 0,18-148 0,-26 166 0,-2 1 0,-1-1 0,-1 1 0,-1 0 0,-9-37 0,-4 6 0,-2 0 0,-3 1 0,-2 0 0,-2 2 0,-3 2 0,-2 0 0,-3 2 0,-1 1 0,-69-74 0,94 115 0,-1 0 0,0 0 0,0 1 0,-1 0 0,0 1 0,0 0 0,0 1 0,-13-4 0,-102-27 0,78 25 0,-255-43 0,110 24 0,5 4 0,49 9 0,-117-2 0,-10-2 0,-238-47 0,462 62 0,-2 0 0,-54-15 0,59 13 0,-1 2 0,-1 1 0,1 3 0,-1 1 0,-45 5 0,-14-2 0,-63-2-1365,143 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aps.google.com/maps?ll=52.5216666667,13.4133333333&amp;spn=0.01,0.01&amp;q=52.5216666667,13.4133333333%20(Alexanderplatz)&amp;t=h"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d7e148aa7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d7e148aa7_0_10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cd7e148aa7_0_10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d7e148aa7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cd7e148aa7_0_1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cd7e148aa7_0_128: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49</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Article is adding the E enough?</a:t>
            </a:r>
          </a:p>
        </p:txBody>
      </p:sp>
      <p:sp>
        <p:nvSpPr>
          <p:cNvPr id="4" name="Slide Number Placeholder 3"/>
          <p:cNvSpPr>
            <a:spLocks noGrp="1"/>
          </p:cNvSpPr>
          <p:nvPr>
            <p:ph type="sldNum" sz="quarter" idx="10"/>
          </p:nvPr>
        </p:nvSpPr>
        <p:spPr/>
        <p:txBody>
          <a:bodyPr/>
          <a:lstStyle/>
          <a:p>
            <a:fld id="{F4C8421B-BE74-A747-9752-8A560BE7FA18}" type="slidenum">
              <a:rPr lang="en-US" smtClean="0"/>
              <a:t>52</a:t>
            </a:fld>
            <a:endParaRPr lang="en-US"/>
          </a:p>
        </p:txBody>
      </p:sp>
    </p:spTree>
    <p:extLst>
      <p:ext uri="{BB962C8B-B14F-4D97-AF65-F5344CB8AC3E}">
        <p14:creationId xmlns:p14="http://schemas.microsoft.com/office/powerpoint/2010/main" val="407296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d7e148aa7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d7e148aa7_0_1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cd7e148aa7_0_19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54</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d558d0452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d558d04525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gd558d04525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55</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d7e148aa7_0_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d7e148aa7_0_1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cd7e148aa7_0_183: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d7e148aa7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d7e148aa7_0_1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cd7e148aa7_0_135: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59</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d12ff223bc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gd12ff223bc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12ff223bc_1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d12ff223bc_1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cd7e148aa7_0_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cd7e148aa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3ab98490e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3" name="Google Shape;203;g83ab98490e_0_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83ab98490e_0_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d7e148aa7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d7e148aa7_0_1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cd7e148aa7_0_148: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1F1F1F"/>
                </a:solidFill>
                <a:effectLst/>
                <a:latin typeface="minion-pro"/>
              </a:rPr>
              <a:t>When the story of the Montgomery Bus Boycott is told merely as a tale of a single heroic person, it leaves children hanging. The idea that only special people can create change is useful if you want to prevent mass movements and keep change from happening.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3687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Everything we buy is disposed of at some point. Trash, recycle, down the drain/toilet, etc.  We need to think beyond today before we make our choice of how to spend our money.</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3831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Gallery walk – Post chart paper with each of these words on it.  Participants walk the room and add ideas and comments to each chart</a:t>
            </a:r>
          </a:p>
        </p:txBody>
      </p:sp>
      <p:sp>
        <p:nvSpPr>
          <p:cNvPr id="4" name="Slide Number Placeholder 3"/>
          <p:cNvSpPr>
            <a:spLocks noGrp="1"/>
          </p:cNvSpPr>
          <p:nvPr>
            <p:ph type="sldNum" sz="quarter" idx="5"/>
          </p:nvPr>
        </p:nvSpPr>
        <p:spPr/>
        <p:txBody>
          <a:bodyPr/>
          <a:lstStyle/>
          <a:p>
            <a:fld id="{43F44706-4311-4027-991A-BCC8D96F18E0}" type="slidenum">
              <a:rPr lang="en-US" smtClean="0"/>
              <a:t>23</a:t>
            </a:fld>
            <a:endParaRPr lang="en-US"/>
          </a:p>
        </p:txBody>
      </p:sp>
    </p:spTree>
    <p:extLst>
      <p:ext uri="{BB962C8B-B14F-4D97-AF65-F5344CB8AC3E}">
        <p14:creationId xmlns:p14="http://schemas.microsoft.com/office/powerpoint/2010/main" val="88561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12ff223bc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d12ff223bc_1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666666"/>
                </a:solidFill>
                <a:effectLst/>
                <a:latin typeface="Helvetica" panose="020B0604020202020204" pitchFamily="34" charset="0"/>
              </a:rPr>
              <a:t>To make a social experiment they placed a bright vending machine, offering t-shirts for 2 Euros, at </a:t>
            </a:r>
            <a:r>
              <a:rPr lang="en-US" b="0" i="0" u="sng" dirty="0" err="1">
                <a:solidFill>
                  <a:srgbClr val="222222"/>
                </a:solidFill>
                <a:effectLst/>
                <a:latin typeface="Helvetica" panose="020B0604020202020204" pitchFamily="34" charset="0"/>
                <a:hlinkClick r:id="rId3" tooltip="Alexanderplatz"/>
              </a:rPr>
              <a:t>Alexanderplatz</a:t>
            </a:r>
            <a:r>
              <a:rPr lang="en-US" b="0" i="0" dirty="0">
                <a:solidFill>
                  <a:srgbClr val="666666"/>
                </a:solidFill>
                <a:effectLst/>
                <a:latin typeface="Helvetica" panose="020B0604020202020204" pitchFamily="34" charset="0"/>
              </a:rPr>
              <a:t> in Berlin, to test whether people would still buy it when they are confronted with the conditions in which it was produced. Eight out of ten shoppers decided to donate 2 Euros not to buy the t-shirt. This experiment proves that people don‘t often consider who is paying the real price but when they learn they take responsibility for the people and communities on which their business depends.</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47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72330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18" name="Google Shape;18;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1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80" name="Google Shape;80;p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81" name="Google Shape;81;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87" name="Google Shape;87;p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88" name="Google Shape;88;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7" name="Google Shape;97;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98" name="Google Shape;98;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99" name="Google Shape;99;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100" name="Google Shape;100;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101" name="Google Shape;101;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6" name="Google Shape;106;p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107" name="Google Shape;107;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550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939D-151F-0E6B-8402-D77012E6E0D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EB16C24-8F5C-A1B9-713C-85BD04B66CB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1E75F6-AD67-D1BD-C8EE-70F5EA1DAE15}"/>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097AF4E2-6EAA-ADFB-A275-F4F82A47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C1224-AAC6-4C06-9743-5A44F932F5F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32588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8782-61A7-0789-F2A5-57E288F63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08DA4-B21B-786F-9200-48B124A993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084B9-CE08-2733-FF5D-0BECB4EF4DA1}"/>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E20522E8-7370-26E6-85C4-0E683E7F5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3C776-A25C-195B-DD12-29003573DDB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378559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245F-4954-80FB-87E6-3006866ACBD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BD94BFB-478D-83AA-3DCF-76D9B369F51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24FA6-391D-767B-DE05-1F93429FD119}"/>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92821A6A-EF89-7C4F-EE2B-40292990A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B4C00-08E4-F7D3-8D2A-94FC02FD64A1}"/>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295752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EE96-B3ED-34B6-68C6-8AE22F17D8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0D8A3-A956-E2EF-1CBC-2C44318C2E2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D36BB2-AF1B-8789-E6A1-5E0DCA291FE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4CB88D-A7F2-D4B5-7108-F9C82D1A07C6}"/>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6" name="Footer Placeholder 5">
            <a:extLst>
              <a:ext uri="{FF2B5EF4-FFF2-40B4-BE49-F238E27FC236}">
                <a16:creationId xmlns:a16="http://schemas.microsoft.com/office/drawing/2014/main" id="{3AD81E24-EAF9-96CC-3D5E-1E4708662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4214E-55D6-ED94-C621-1A7CBB098EC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039434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61184-B3F5-88AA-ED9F-DBE9DEDB3EC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10DE48-F5BF-4F49-F608-48D18A0AC9A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B5D3F-2244-052D-41C9-B3485D1BC68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84BD9F-9731-1EA8-4677-1358B58E45A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04811-92D3-AACD-F3A5-B7FD543AF10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32B5A5-F839-348E-DB3E-D856854E4335}"/>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8" name="Footer Placeholder 7">
            <a:extLst>
              <a:ext uri="{FF2B5EF4-FFF2-40B4-BE49-F238E27FC236}">
                <a16:creationId xmlns:a16="http://schemas.microsoft.com/office/drawing/2014/main" id="{C068883F-B5CE-84A0-B39C-A0C41443F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7FF7A5-7548-36A6-8139-72C46E91F1B5}"/>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80467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F9E4-B0CF-E004-C8DD-9FCED8E7D6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59C12D-5B9C-F325-EC31-4CFD6AD6585D}"/>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4" name="Footer Placeholder 3">
            <a:extLst>
              <a:ext uri="{FF2B5EF4-FFF2-40B4-BE49-F238E27FC236}">
                <a16:creationId xmlns:a16="http://schemas.microsoft.com/office/drawing/2014/main" id="{B44BD5CA-0100-9B59-A20D-54D31DC54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EF9FB-16F2-70CC-4089-28FE5EC57309}"/>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2384190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3C780-0F08-8017-6ECA-228C3D061D0D}"/>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3" name="Footer Placeholder 2">
            <a:extLst>
              <a:ext uri="{FF2B5EF4-FFF2-40B4-BE49-F238E27FC236}">
                <a16:creationId xmlns:a16="http://schemas.microsoft.com/office/drawing/2014/main" id="{70E4C748-32FC-4F99-F603-03DE50EE8D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2ABF6A-4BF0-8D1E-6253-6E6666B7186E}"/>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937702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F641-4569-5FA2-DE3D-1B3F7B606E4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FBF8214-98FF-01BE-C6F9-EE21DE05A6D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6ED987-7E8D-7065-41FE-AC3E9F0BE8B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E8F25-A643-F5DC-2D43-1A356DA126CA}"/>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6" name="Footer Placeholder 5">
            <a:extLst>
              <a:ext uri="{FF2B5EF4-FFF2-40B4-BE49-F238E27FC236}">
                <a16:creationId xmlns:a16="http://schemas.microsoft.com/office/drawing/2014/main" id="{7AB4BF33-2ABD-EA54-4BDD-4E2128100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1AC15C-3B60-9B0C-72BA-5AE37403553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598257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07CF-6A1E-2846-93E6-7A5AAF20CDA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5BABF0E-D485-F4DD-F046-90A8DEEB0E9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044A631-C85E-3F80-DAC9-E41E64A8BBE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B160D0-30F5-EE28-9AFB-2E8E2E824767}"/>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6" name="Footer Placeholder 5">
            <a:extLst>
              <a:ext uri="{FF2B5EF4-FFF2-40B4-BE49-F238E27FC236}">
                <a16:creationId xmlns:a16="http://schemas.microsoft.com/office/drawing/2014/main" id="{88772099-C8AF-791E-211C-BEC5929F0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45014-62CF-936B-9742-BF12AF0EDC17}"/>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118188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BD63-AADC-98D8-F6A9-219898D04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AA643A-A34C-3951-1538-2B80729ED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E7321-28AF-8601-EC92-AC45D6D5DE7F}"/>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B7924D7F-4FB9-01DF-C817-E99553F78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8AE98-BFC7-40C5-9847-3E5BFDC7BBF0}"/>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956141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066EA-FA59-FEEE-B4AD-E14350D5D52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32AE76-993C-87A6-CD83-769FB3E6BBB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842F-9B78-B6CC-DD94-DB6120512F78}"/>
              </a:ext>
            </a:extLst>
          </p:cNvPr>
          <p:cNvSpPr>
            <a:spLocks noGrp="1"/>
          </p:cNvSpPr>
          <p:nvPr>
            <p:ph type="dt" sz="half" idx="10"/>
          </p:nvPr>
        </p:nvSpPr>
        <p:spPr/>
        <p:txBody>
          <a:body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94DB28B9-ECF3-9828-48AC-8DAB63B5C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30662E-38A1-E30F-60C7-B57C68145D74}"/>
              </a:ext>
            </a:extLst>
          </p:cNvPr>
          <p:cNvSpPr>
            <a:spLocks noGrp="1"/>
          </p:cNvSpPr>
          <p:nvPr>
            <p:ph type="sldNum" sz="quarter" idx="12"/>
          </p:nvPr>
        </p:nvSpPr>
        <p:spPr/>
        <p:txBody>
          <a:bodyPr/>
          <a:lstStyle/>
          <a:p>
            <a:fld id="{F39CF535-0D8E-4A24-9A8F-69FE7587A562}" type="slidenum">
              <a:rPr lang="en-US" smtClean="0"/>
              <a:t>‹#›</a:t>
            </a:fld>
            <a:endParaRPr lang="en-US"/>
          </a:p>
        </p:txBody>
      </p:sp>
    </p:spTree>
    <p:extLst>
      <p:ext uri="{BB962C8B-B14F-4D97-AF65-F5344CB8AC3E}">
        <p14:creationId xmlns:p14="http://schemas.microsoft.com/office/powerpoint/2010/main" val="3339162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338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0" name="Google Shape;30;p2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1" name="Google Shape;31;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34"/>
        <p:cNvGrpSpPr/>
        <p:nvPr/>
      </p:nvGrpSpPr>
      <p:grpSpPr>
        <a:xfrm>
          <a:off x="0" y="0"/>
          <a:ext cx="0" cy="0"/>
          <a:chOff x="0" y="0"/>
          <a:chExt cx="0" cy="0"/>
        </a:xfrm>
      </p:grpSpPr>
      <p:sp>
        <p:nvSpPr>
          <p:cNvPr id="35" name="Google Shape;35;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 name="Google Shape;36;p15"/>
          <p:cNvSpPr txBox="1">
            <a:spLocks noGrp="1"/>
          </p:cNvSpPr>
          <p:nvPr>
            <p:ph type="body" idx="1"/>
          </p:nvPr>
        </p:nvSpPr>
        <p:spPr>
          <a:xfrm>
            <a:off x="457200" y="1600200"/>
            <a:ext cx="8229600" cy="21859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15"/>
          <p:cNvSpPr txBox="1">
            <a:spLocks noGrp="1"/>
          </p:cNvSpPr>
          <p:nvPr>
            <p:ph type="body" idx="2"/>
          </p:nvPr>
        </p:nvSpPr>
        <p:spPr>
          <a:xfrm>
            <a:off x="457200" y="3938588"/>
            <a:ext cx="8229600" cy="218757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 name="Google Shape;53;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4" name="Google Shape;54;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1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1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1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85759-6809-C1DB-AD89-F42CC57C87C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C32253-F39D-C79A-BEE6-70AEF937881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A4CBD-C628-16B3-22EF-94211731C70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556B39E-BFD8-4C0B-8A72-E1EFCC835307}" type="datetimeFigureOut">
              <a:rPr lang="en-US" smtClean="0"/>
              <a:t>11/2/2022</a:t>
            </a:fld>
            <a:endParaRPr lang="en-US"/>
          </a:p>
        </p:txBody>
      </p:sp>
      <p:sp>
        <p:nvSpPr>
          <p:cNvPr id="5" name="Footer Placeholder 4">
            <a:extLst>
              <a:ext uri="{FF2B5EF4-FFF2-40B4-BE49-F238E27FC236}">
                <a16:creationId xmlns:a16="http://schemas.microsoft.com/office/drawing/2014/main" id="{23EF8C48-A9AD-8C94-D174-D80187D5F7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F7A319-7346-7A9E-7905-377B4AD4224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9CF535-0D8E-4A24-9A8F-69FE7587A562}" type="slidenum">
              <a:rPr lang="en-US" smtClean="0"/>
              <a:t>‹#›</a:t>
            </a:fld>
            <a:endParaRPr lang="en-US"/>
          </a:p>
        </p:txBody>
      </p:sp>
    </p:spTree>
    <p:extLst>
      <p:ext uri="{BB962C8B-B14F-4D97-AF65-F5344CB8AC3E}">
        <p14:creationId xmlns:p14="http://schemas.microsoft.com/office/powerpoint/2010/main" val="5591097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orldsmostethicalcompanies.com/honorees/"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history.com/topics/black-history/montgomery-bus-boycott" TargetMode="External"/><Relationship Id="rId5" Type="http://schemas.openxmlformats.org/officeDocument/2006/relationships/hyperlink" Target="https://www.history.com/topics/constitution" TargetMode="External"/><Relationship Id="rId4" Type="http://schemas.openxmlformats.org/officeDocument/2006/relationships/hyperlink" Target="https://www.history.com/topics/black-history/fourteenth-amendmen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marketingjournal.org/consumer-boycotts-an-essential-method-of-peaceful-protest-philip-kotler/#:~:text=We%20define%20a%20boycott%20as,obtain%20concessions%20or%20express%20displeasure.%E2%80%9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video" Target="https://www.youtube.com/embed/uwaVZauzNK8?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yYjhTSX2sHw" TargetMode="External"/><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3.xml"/><Relationship Id="rId1" Type="http://schemas.openxmlformats.org/officeDocument/2006/relationships/video" Target="https://www.youtube.com/embed/5Xnx_YNjHRQ?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epeat.ne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epa.gov/greenerproducts/recommendations-specifications-standards-and-ecolabels-federal-purchasin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customXml" Target="../ink/ink1.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hyperlink" Target="https://www.bcorporation.net/en-us/find-a-b-corp/" TargetMode="External"/><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3.xml"/><Relationship Id="rId1" Type="http://schemas.openxmlformats.org/officeDocument/2006/relationships/video" Target="https://player.vimeo.com/video/651234509?h=e7895d4899&amp;app_id=12296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insider.com/guides/style/b-corp-retail-companies#cotopaxi-9" TargetMode="Externa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9LjV-i9v2lw"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2" Type="http://schemas.openxmlformats.org/officeDocument/2006/relationships/hyperlink" Target="https://www.bcorporation.net/" TargetMode="Externa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youtube.com/watch?v=jz4QYCrOC9A" TargetMode="Externa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s://fairtradecampaigns.org/2017/06/fair-trade-lesson-plans/" TargetMode="External"/><Relationship Id="rId2" Type="http://schemas.openxmlformats.org/officeDocument/2006/relationships/image" Target="../media/image54.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8.xml"/><Relationship Id="rId1" Type="http://schemas.openxmlformats.org/officeDocument/2006/relationships/video" Target="https://www.youtube.com/embed/O81btMFAdtA?feature=oembed"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vB3lOyyBfOU" TargetMode="External"/><Relationship Id="rId2" Type="http://schemas.openxmlformats.org/officeDocument/2006/relationships/slideLayout" Target="../slideLayouts/slideLayout2.xml"/><Relationship Id="rId1" Type="http://schemas.openxmlformats.org/officeDocument/2006/relationships/video" Target="https://www.youtube.com/embed/vB3lOyyBfOU?feature=oembed" TargetMode="Externa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KfANs2y_frk?feature=oembed" TargetMode="Externa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fashionrevolution.org/about/transparenc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ationalgeographic.org/article/effects-economic-globalizatio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hyperlink" Target="https://mindfulmomma.com/sustainable-makeup-brands/" TargetMode="External"/><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hyperlink" Target="https://education.nationalgeographic.org/resource/globalcloset"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3.xml.rels><?xml version="1.0" encoding="UTF-8" standalone="yes"?>
<Relationships xmlns="http://schemas.openxmlformats.org/package/2006/relationships"><Relationship Id="rId3" Type="http://schemas.openxmlformats.org/officeDocument/2006/relationships/hyperlink" Target="http://www.cpalms.org/cpalms/mea.aspx" TargetMode="External"/><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hyperlink" Target="https://modelelicitingactivities.weebly.com/seussonomics-lorax.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s://textileexchange.org/materials/" TargetMode="Externa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hyperlink" Target="https://modelelicitingactivities.weebly.com/sneakonomic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hyperlink" Target="https://www.businessinsider.com/sustainable-sneaker-brands#nike-6"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79.png"/><Relationship Id="rId4" Type="http://schemas.openxmlformats.org/officeDocument/2006/relationships/hyperlink" Target="https://jason.org/2022-isri-jason-recycling-contests/"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npr.org/2013/12/02/248151300/planet-money-explores-the-economics-of-t-shirts" TargetMode="External"/><Relationship Id="rId3" Type="http://schemas.openxmlformats.org/officeDocument/2006/relationships/notesSlide" Target="../notesSlides/notesSlide16.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ideo" Target="https://www.youtube.com/embed/r2Zod7Sd3rQ?feature=oembed" TargetMode="External"/><Relationship Id="rId6" Type="http://schemas.openxmlformats.org/officeDocument/2006/relationships/hyperlink" Target="https://www.open.edu/openlearn/people-politics-law/politics-policy-people/the-life-story-your-t-shirt" TargetMode="External"/><Relationship Id="rId5" Type="http://schemas.openxmlformats.org/officeDocument/2006/relationships/image" Target="../media/image80.png"/><Relationship Id="rId4" Type="http://schemas.openxmlformats.org/officeDocument/2006/relationships/hyperlink" Target="https://apps.npr.org/tshirt/#/title" TargetMode="External"/><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hyperlink" Target="https://www.simon-kucher.com/sites/default/files/studies/Simon-Kucher_Global_Sustainability_Study_2021.pdf" TargetMode="External"/><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toms.com/what-we-give-sho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hyperlink" Target="https://goodmustgrow.com/ccsi"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greenprint.eco/greenprint-sustainability-index/" TargetMode="External"/><Relationship Id="rId2" Type="http://schemas.openxmlformats.org/officeDocument/2006/relationships/hyperlink" Target="https://www2.deloitte.com/content/dam/Deloitte/global/Documents/Risk/gx-get-out-infront-final.pdf?id=us:2el:3dp:wsjspon:awa:WSJCMO:2021:WSJFY21" TargetMode="External"/><Relationship Id="rId1" Type="http://schemas.openxmlformats.org/officeDocument/2006/relationships/slideLayout" Target="../slideLayouts/slideLayout2.xml"/><Relationship Id="rId4" Type="http://schemas.openxmlformats.org/officeDocument/2006/relationships/hyperlink" Target="https://www.neefusa.org/how-use-ecolabels-sustainable-shoppin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133350" y="76200"/>
            <a:ext cx="8637600" cy="784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000000"/>
              </a:buClr>
              <a:buSzPct val="166666"/>
              <a:buFont typeface="Arial Black"/>
              <a:buNone/>
            </a:pPr>
            <a:endParaRPr sz="2400">
              <a:solidFill>
                <a:srgbClr val="000000"/>
              </a:solidFill>
              <a:latin typeface="Arial Black"/>
              <a:ea typeface="Arial Black"/>
              <a:cs typeface="Arial Black"/>
              <a:sym typeface="Arial Black"/>
            </a:endParaRPr>
          </a:p>
          <a:p>
            <a:pPr marL="0" lvl="0" indent="0" algn="ctr" rtl="0">
              <a:lnSpc>
                <a:spcPct val="100000"/>
              </a:lnSpc>
              <a:spcBef>
                <a:spcPts val="0"/>
              </a:spcBef>
              <a:spcAft>
                <a:spcPts val="0"/>
              </a:spcAft>
              <a:buClr>
                <a:srgbClr val="000000"/>
              </a:buClr>
              <a:buSzPct val="117647"/>
              <a:buFont typeface="Arial Black"/>
              <a:buNone/>
            </a:pPr>
            <a:r>
              <a:rPr lang="en-US" sz="3400">
                <a:solidFill>
                  <a:srgbClr val="000000"/>
                </a:solidFill>
                <a:latin typeface="Arial Black"/>
                <a:ea typeface="Arial Black"/>
                <a:cs typeface="Arial Black"/>
                <a:sym typeface="Arial Black"/>
              </a:rPr>
              <a:t>Buy the Change You Want to See</a:t>
            </a:r>
            <a:endParaRPr sz="3400"/>
          </a:p>
        </p:txBody>
      </p:sp>
      <p:pic>
        <p:nvPicPr>
          <p:cNvPr id="115" name="Google Shape;115;p1"/>
          <p:cNvPicPr preferRelativeResize="0"/>
          <p:nvPr/>
        </p:nvPicPr>
        <p:blipFill rotWithShape="1">
          <a:blip r:embed="rId3">
            <a:alphaModFix/>
          </a:blip>
          <a:srcRect/>
          <a:stretch/>
        </p:blipFill>
        <p:spPr>
          <a:xfrm>
            <a:off x="7471318" y="5794024"/>
            <a:ext cx="1299607" cy="609300"/>
          </a:xfrm>
          <a:prstGeom prst="rect">
            <a:avLst/>
          </a:prstGeom>
          <a:noFill/>
          <a:ln>
            <a:noFill/>
          </a:ln>
        </p:spPr>
      </p:pic>
      <p:sp>
        <p:nvSpPr>
          <p:cNvPr id="116" name="Google Shape;116;p1"/>
          <p:cNvSpPr txBox="1"/>
          <p:nvPr/>
        </p:nvSpPr>
        <p:spPr>
          <a:xfrm>
            <a:off x="7143737" y="6475150"/>
            <a:ext cx="1954800" cy="3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#CokeGivesBack</a:t>
            </a:r>
            <a:endParaRPr sz="1400" b="0" i="0" u="none" strike="noStrike" cap="none">
              <a:solidFill>
                <a:srgbClr val="000000"/>
              </a:solidFill>
              <a:latin typeface="Arial"/>
              <a:ea typeface="Arial"/>
              <a:cs typeface="Arial"/>
              <a:sym typeface="Arial"/>
            </a:endParaRPr>
          </a:p>
        </p:txBody>
      </p:sp>
      <p:sp>
        <p:nvSpPr>
          <p:cNvPr id="117" name="Google Shape;117;p1"/>
          <p:cNvSpPr txBox="1"/>
          <p:nvPr/>
        </p:nvSpPr>
        <p:spPr>
          <a:xfrm>
            <a:off x="2233225" y="5914475"/>
            <a:ext cx="512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Christine Angel Danger and Lisa Lawson </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USF Stavros Center</a:t>
            </a:r>
            <a:endParaRPr sz="1800" b="0" i="0" u="none" strike="noStrike" cap="none" dirty="0">
              <a:solidFill>
                <a:schemeClr val="dk1"/>
              </a:solidFill>
              <a:latin typeface="Arial"/>
              <a:ea typeface="Arial"/>
              <a:cs typeface="Arial"/>
              <a:sym typeface="Arial"/>
            </a:endParaRPr>
          </a:p>
        </p:txBody>
      </p:sp>
      <p:pic>
        <p:nvPicPr>
          <p:cNvPr id="118" name="Google Shape;118;p1"/>
          <p:cNvPicPr preferRelativeResize="0"/>
          <p:nvPr/>
        </p:nvPicPr>
        <p:blipFill rotWithShape="1">
          <a:blip r:embed="rId4">
            <a:alphaModFix/>
          </a:blip>
          <a:srcRect/>
          <a:stretch/>
        </p:blipFill>
        <p:spPr>
          <a:xfrm>
            <a:off x="0" y="5583675"/>
            <a:ext cx="3666720" cy="1145850"/>
          </a:xfrm>
          <a:prstGeom prst="rect">
            <a:avLst/>
          </a:prstGeom>
          <a:noFill/>
          <a:ln>
            <a:noFill/>
          </a:ln>
        </p:spPr>
      </p:pic>
      <p:pic>
        <p:nvPicPr>
          <p:cNvPr id="4" name="Picture 3">
            <a:extLst>
              <a:ext uri="{FF2B5EF4-FFF2-40B4-BE49-F238E27FC236}">
                <a16:creationId xmlns:a16="http://schemas.microsoft.com/office/drawing/2014/main" id="{7280BDE4-A137-2390-701E-E4A8CE575454}"/>
              </a:ext>
            </a:extLst>
          </p:cNvPr>
          <p:cNvPicPr>
            <a:picLocks noChangeAspect="1"/>
          </p:cNvPicPr>
          <p:nvPr/>
        </p:nvPicPr>
        <p:blipFill>
          <a:blip r:embed="rId5"/>
          <a:stretch>
            <a:fillRect/>
          </a:stretch>
        </p:blipFill>
        <p:spPr>
          <a:xfrm>
            <a:off x="2564826" y="912534"/>
            <a:ext cx="4345949" cy="5001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C289-8A46-7F07-C7DB-E84EFFE08B6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5B80F9E-B2CD-9BE5-AA01-312E4E8F46A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9B11972-4ACD-E126-AD26-8448CE495927}"/>
              </a:ext>
            </a:extLst>
          </p:cNvPr>
          <p:cNvPicPr>
            <a:picLocks noChangeAspect="1"/>
          </p:cNvPicPr>
          <p:nvPr/>
        </p:nvPicPr>
        <p:blipFill>
          <a:blip r:embed="rId2"/>
          <a:stretch>
            <a:fillRect/>
          </a:stretch>
        </p:blipFill>
        <p:spPr>
          <a:xfrm>
            <a:off x="337546" y="1090286"/>
            <a:ext cx="8468907" cy="4677428"/>
          </a:xfrm>
          <a:prstGeom prst="rect">
            <a:avLst/>
          </a:prstGeom>
        </p:spPr>
      </p:pic>
    </p:spTree>
    <p:extLst>
      <p:ext uri="{BB962C8B-B14F-4D97-AF65-F5344CB8AC3E}">
        <p14:creationId xmlns:p14="http://schemas.microsoft.com/office/powerpoint/2010/main" val="353124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D66B2-1DD8-45DD-525F-BC31E05EDD3A}"/>
              </a:ext>
            </a:extLst>
          </p:cNvPr>
          <p:cNvSpPr>
            <a:spLocks noGrp="1"/>
          </p:cNvSpPr>
          <p:nvPr>
            <p:ph type="title"/>
          </p:nvPr>
        </p:nvSpPr>
        <p:spPr/>
        <p:txBody>
          <a:bodyPr/>
          <a:lstStyle/>
          <a:p>
            <a:r>
              <a:rPr lang="en-US" dirty="0"/>
              <a:t>Which Companies are the Most Ethical and Sustainable?</a:t>
            </a:r>
          </a:p>
        </p:txBody>
      </p:sp>
      <p:sp>
        <p:nvSpPr>
          <p:cNvPr id="3" name="Content Placeholder 2">
            <a:extLst>
              <a:ext uri="{FF2B5EF4-FFF2-40B4-BE49-F238E27FC236}">
                <a16:creationId xmlns:a16="http://schemas.microsoft.com/office/drawing/2014/main" id="{C952B1AE-8184-099D-9DFD-1C39B541E86E}"/>
              </a:ext>
            </a:extLst>
          </p:cNvPr>
          <p:cNvSpPr>
            <a:spLocks noGrp="1"/>
          </p:cNvSpPr>
          <p:nvPr>
            <p:ph idx="1"/>
          </p:nvPr>
        </p:nvSpPr>
        <p:spPr>
          <a:xfrm>
            <a:off x="628650" y="1491174"/>
            <a:ext cx="7886700" cy="5366825"/>
          </a:xfrm>
        </p:spPr>
        <p:txBody>
          <a:bodyPr/>
          <a:lstStyle/>
          <a:p>
            <a:pPr marL="0" indent="0">
              <a:buNone/>
            </a:pPr>
            <a:r>
              <a:rPr lang="en-US" b="0" i="0" dirty="0">
                <a:effectLst/>
                <a:latin typeface="Roboto" panose="02000000000000000000" pitchFamily="2" charset="0"/>
              </a:rPr>
              <a:t>Ethisphere® is the global leader in defining and advancing the standards of ethical business practices that fuel corporate character, marketplace trust and business success. We have a deep expertise in measuring and defining core ethics standards using data-driven insights that help companies enhance corporate character and believe integrity and transparency impact the public trust and the bottom line of any organization.</a:t>
            </a:r>
          </a:p>
          <a:p>
            <a:pPr marL="0" indent="0">
              <a:buNone/>
            </a:pPr>
            <a:endParaRPr lang="en-US" b="0" i="0" dirty="0">
              <a:effectLst/>
              <a:latin typeface="Roboto" panose="02000000000000000000" pitchFamily="2" charset="0"/>
            </a:endParaRPr>
          </a:p>
          <a:p>
            <a:pPr marL="514350" indent="-514350">
              <a:buAutoNum type="romanLcParenBoth"/>
            </a:pPr>
            <a:r>
              <a:rPr lang="en-US" b="0" i="0" dirty="0">
                <a:solidFill>
                  <a:srgbClr val="262626"/>
                </a:solidFill>
                <a:effectLst/>
                <a:latin typeface="Roboto" panose="02000000000000000000" pitchFamily="2" charset="0"/>
              </a:rPr>
              <a:t>Ethics and Compliance Program</a:t>
            </a:r>
          </a:p>
          <a:p>
            <a:pPr marL="514350" indent="-514350">
              <a:buAutoNum type="romanLcParenBoth"/>
            </a:pPr>
            <a:r>
              <a:rPr lang="en-US" b="0" i="0" dirty="0">
                <a:solidFill>
                  <a:srgbClr val="262626"/>
                </a:solidFill>
                <a:effectLst/>
                <a:latin typeface="Roboto" panose="02000000000000000000" pitchFamily="2" charset="0"/>
              </a:rPr>
              <a:t>Culture of Ethics</a:t>
            </a:r>
          </a:p>
          <a:p>
            <a:pPr marL="514350" indent="-514350">
              <a:buAutoNum type="romanLcParenBoth"/>
            </a:pPr>
            <a:r>
              <a:rPr lang="en-US" b="0" i="0" dirty="0">
                <a:solidFill>
                  <a:srgbClr val="262626"/>
                </a:solidFill>
                <a:effectLst/>
                <a:latin typeface="Roboto" panose="02000000000000000000" pitchFamily="2" charset="0"/>
              </a:rPr>
              <a:t>Corporate Citizenship and Responsibility</a:t>
            </a:r>
          </a:p>
          <a:p>
            <a:pPr marL="514350" indent="-514350">
              <a:buAutoNum type="romanLcParenBoth"/>
            </a:pPr>
            <a:r>
              <a:rPr lang="en-US" b="0" i="0" dirty="0">
                <a:solidFill>
                  <a:srgbClr val="262626"/>
                </a:solidFill>
                <a:effectLst/>
                <a:latin typeface="Roboto" panose="02000000000000000000" pitchFamily="2" charset="0"/>
              </a:rPr>
              <a:t>Governance</a:t>
            </a:r>
          </a:p>
          <a:p>
            <a:pPr marL="514350" indent="-514350">
              <a:buAutoNum type="romanLcParenBoth"/>
            </a:pPr>
            <a:r>
              <a:rPr lang="en-US" b="0" i="0" dirty="0">
                <a:solidFill>
                  <a:srgbClr val="262626"/>
                </a:solidFill>
                <a:effectLst/>
                <a:latin typeface="Roboto" panose="02000000000000000000" pitchFamily="2" charset="0"/>
              </a:rPr>
              <a:t>Leadership and Reputation.</a:t>
            </a:r>
          </a:p>
          <a:p>
            <a:pPr marL="0" indent="0">
              <a:buNone/>
            </a:pPr>
            <a:r>
              <a:rPr lang="en-US" dirty="0">
                <a:solidFill>
                  <a:srgbClr val="262626"/>
                </a:solidFill>
                <a:latin typeface="Roboto" panose="02000000000000000000" pitchFamily="2" charset="0"/>
              </a:rPr>
              <a:t>2022 Honorees </a:t>
            </a:r>
            <a:r>
              <a:rPr lang="en-US" dirty="0" err="1">
                <a:hlinkClick r:id="rId2"/>
              </a:rPr>
              <a:t>Honorees</a:t>
            </a:r>
            <a:r>
              <a:rPr lang="en-US" dirty="0">
                <a:hlinkClick r:id="rId2"/>
              </a:rPr>
              <a:t> 2022 - World's Most Ethical Companies (worldsmostethicalcompanies.com)</a:t>
            </a:r>
            <a:endParaRPr lang="en-US" dirty="0">
              <a:solidFill>
                <a:srgbClr val="262626"/>
              </a:solidFill>
              <a:latin typeface="Roboto" panose="02000000000000000000" pitchFamily="2" charset="0"/>
            </a:endParaRPr>
          </a:p>
        </p:txBody>
      </p:sp>
      <p:pic>
        <p:nvPicPr>
          <p:cNvPr id="5" name="Picture 4">
            <a:extLst>
              <a:ext uri="{FF2B5EF4-FFF2-40B4-BE49-F238E27FC236}">
                <a16:creationId xmlns:a16="http://schemas.microsoft.com/office/drawing/2014/main" id="{E06E5882-ADF1-4B6D-DE6B-7E9436A978B6}"/>
              </a:ext>
            </a:extLst>
          </p:cNvPr>
          <p:cNvPicPr>
            <a:picLocks noChangeAspect="1"/>
          </p:cNvPicPr>
          <p:nvPr/>
        </p:nvPicPr>
        <p:blipFill>
          <a:blip r:embed="rId3"/>
          <a:stretch>
            <a:fillRect/>
          </a:stretch>
        </p:blipFill>
        <p:spPr>
          <a:xfrm>
            <a:off x="7076874" y="4174586"/>
            <a:ext cx="1438476" cy="1076475"/>
          </a:xfrm>
          <a:prstGeom prst="rect">
            <a:avLst/>
          </a:prstGeom>
        </p:spPr>
      </p:pic>
    </p:spTree>
    <p:extLst>
      <p:ext uri="{BB962C8B-B14F-4D97-AF65-F5344CB8AC3E}">
        <p14:creationId xmlns:p14="http://schemas.microsoft.com/office/powerpoint/2010/main" val="328537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95C4-F5F0-E971-D983-2FE200312E31}"/>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FA4293F-5100-2EAB-C1D4-5EDF0754CF5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240F652-5093-9DCD-6BF2-F8300F00B00D}"/>
              </a:ext>
            </a:extLst>
          </p:cNvPr>
          <p:cNvPicPr>
            <a:picLocks noChangeAspect="1"/>
          </p:cNvPicPr>
          <p:nvPr/>
        </p:nvPicPr>
        <p:blipFill>
          <a:blip r:embed="rId2"/>
          <a:stretch>
            <a:fillRect/>
          </a:stretch>
        </p:blipFill>
        <p:spPr>
          <a:xfrm>
            <a:off x="342309" y="2755404"/>
            <a:ext cx="8459381" cy="3553321"/>
          </a:xfrm>
          <a:prstGeom prst="rect">
            <a:avLst/>
          </a:prstGeom>
        </p:spPr>
      </p:pic>
      <p:pic>
        <p:nvPicPr>
          <p:cNvPr id="7" name="Picture 6">
            <a:extLst>
              <a:ext uri="{FF2B5EF4-FFF2-40B4-BE49-F238E27FC236}">
                <a16:creationId xmlns:a16="http://schemas.microsoft.com/office/drawing/2014/main" id="{5765F24D-DEEA-C260-3D50-9A95D86E0157}"/>
              </a:ext>
            </a:extLst>
          </p:cNvPr>
          <p:cNvPicPr>
            <a:picLocks noChangeAspect="1"/>
          </p:cNvPicPr>
          <p:nvPr/>
        </p:nvPicPr>
        <p:blipFill>
          <a:blip r:embed="rId3"/>
          <a:stretch>
            <a:fillRect/>
          </a:stretch>
        </p:blipFill>
        <p:spPr>
          <a:xfrm>
            <a:off x="599519" y="250661"/>
            <a:ext cx="7944959" cy="2333951"/>
          </a:xfrm>
          <a:prstGeom prst="rect">
            <a:avLst/>
          </a:prstGeom>
        </p:spPr>
      </p:pic>
    </p:spTree>
    <p:extLst>
      <p:ext uri="{BB962C8B-B14F-4D97-AF65-F5344CB8AC3E}">
        <p14:creationId xmlns:p14="http://schemas.microsoft.com/office/powerpoint/2010/main" val="374894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1316-B05F-CC09-4A26-D0DC5091C600}"/>
              </a:ext>
            </a:extLst>
          </p:cNvPr>
          <p:cNvSpPr>
            <a:spLocks noGrp="1"/>
          </p:cNvSpPr>
          <p:nvPr>
            <p:ph type="title"/>
          </p:nvPr>
        </p:nvSpPr>
        <p:spPr>
          <a:xfrm>
            <a:off x="137713" y="274637"/>
            <a:ext cx="8686800" cy="1143000"/>
          </a:xfrm>
        </p:spPr>
        <p:txBody>
          <a:bodyPr/>
          <a:lstStyle/>
          <a:p>
            <a:r>
              <a:rPr lang="en-US" sz="3600" b="1" dirty="0">
                <a:effectLst/>
                <a:latin typeface="Calibri" panose="020F0502020204030204" pitchFamily="34" charset="0"/>
                <a:ea typeface="Calibri" panose="020F0502020204030204" pitchFamily="34" charset="0"/>
                <a:cs typeface="Times New Roman" panose="02020603050405020304" pitchFamily="18" charset="0"/>
              </a:rPr>
              <a:t>The First Great American Boycott</a:t>
            </a:r>
            <a:r>
              <a:rPr lang="en-US" sz="3600" dirty="0">
                <a:effectLst/>
                <a:latin typeface="Calibri" panose="020F0502020204030204" pitchFamily="34" charset="0"/>
                <a:ea typeface="Calibri" panose="020F0502020204030204" pitchFamily="34" charset="0"/>
                <a:cs typeface="Times New Roman" panose="02020603050405020304" pitchFamily="18" charset="0"/>
              </a:rPr>
              <a:t> –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dirty="0">
                <a:effectLst/>
                <a:latin typeface="Calibri" panose="020F0502020204030204" pitchFamily="34" charset="0"/>
                <a:ea typeface="Calibri" panose="020F0502020204030204" pitchFamily="34" charset="0"/>
                <a:cs typeface="Times New Roman" panose="02020603050405020304" pitchFamily="18" charset="0"/>
              </a:rPr>
              <a:t>Rosa Parks and the Montgomery Bus Boycott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028" name="Picture 4" descr="Image result for rosa parks bus">
            <a:extLst>
              <a:ext uri="{FF2B5EF4-FFF2-40B4-BE49-F238E27FC236}">
                <a16:creationId xmlns:a16="http://schemas.microsoft.com/office/drawing/2014/main" id="{55F63A39-739F-A2FE-2E85-A0F33CF2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7040"/>
            <a:ext cx="2956673" cy="24622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F747D4-152C-E191-CC16-37037BBF1308}"/>
              </a:ext>
            </a:extLst>
          </p:cNvPr>
          <p:cNvSpPr txBox="1"/>
          <p:nvPr/>
        </p:nvSpPr>
        <p:spPr>
          <a:xfrm>
            <a:off x="2956674" y="1225689"/>
            <a:ext cx="6187326" cy="5632311"/>
          </a:xfrm>
          <a:prstGeom prst="rect">
            <a:avLst/>
          </a:prstGeom>
          <a:noFill/>
        </p:spPr>
        <p:txBody>
          <a:bodyPr wrap="square">
            <a:spAutoFit/>
          </a:bodyPr>
          <a:lstStyle/>
          <a:p>
            <a:r>
              <a:rPr lang="en-US" sz="2400" b="0" i="0" dirty="0">
                <a:solidFill>
                  <a:srgbClr val="181818"/>
                </a:solidFill>
                <a:effectLst/>
                <a:latin typeface="open-sans"/>
              </a:rPr>
              <a:t>Approximately 40,000 Black bus riders—the majority of the city’s bus riders—boycotted the bus system.</a:t>
            </a:r>
          </a:p>
          <a:p>
            <a:r>
              <a:rPr lang="en-US" sz="2400" b="0" i="0" dirty="0">
                <a:solidFill>
                  <a:srgbClr val="181818"/>
                </a:solidFill>
                <a:effectLst/>
                <a:latin typeface="open-sans"/>
              </a:rPr>
              <a:t>Although African Americans represented at least 75 percent of Montgomery’s bus ridership, the city resisted complying with the protester’s demands. To ensure the boycott could be sustained, Black leaders organized carpools, and the city’s African American taxi drivers charged only 10 cents—the same price as bus fare—for African American riders.</a:t>
            </a:r>
            <a:endParaRPr lang="en-US" sz="2400" dirty="0">
              <a:solidFill>
                <a:srgbClr val="181818"/>
              </a:solidFill>
              <a:latin typeface="open-sans"/>
            </a:endParaRPr>
          </a:p>
          <a:p>
            <a:r>
              <a:rPr lang="en-US" sz="2400" b="0" i="0" dirty="0">
                <a:solidFill>
                  <a:srgbClr val="181818"/>
                </a:solidFill>
                <a:effectLst/>
                <a:latin typeface="open-sans"/>
              </a:rPr>
              <a:t>On June 5, 1956, a Montgomery federal court ruled that any law requiring racially segregated seating on buses violated the </a:t>
            </a:r>
            <a:r>
              <a:rPr lang="en-US" sz="2400" b="0" i="0" u="sng" dirty="0">
                <a:solidFill>
                  <a:srgbClr val="E80C30"/>
                </a:solidFill>
                <a:effectLst/>
                <a:latin typeface="open-sans"/>
                <a:hlinkClick r:id="rId4"/>
              </a:rPr>
              <a:t>14th Amendment</a:t>
            </a:r>
            <a:r>
              <a:rPr lang="en-US" sz="2400" b="0" i="0" dirty="0">
                <a:solidFill>
                  <a:srgbClr val="181818"/>
                </a:solidFill>
                <a:effectLst/>
                <a:latin typeface="open-sans"/>
              </a:rPr>
              <a:t> to the U.S. </a:t>
            </a:r>
            <a:r>
              <a:rPr lang="en-US" sz="2400" b="0" i="0" u="sng" dirty="0">
                <a:solidFill>
                  <a:srgbClr val="E80C30"/>
                </a:solidFill>
                <a:effectLst/>
                <a:latin typeface="open-sans"/>
                <a:hlinkClick r:id="rId5"/>
              </a:rPr>
              <a:t>Constitution</a:t>
            </a:r>
            <a:r>
              <a:rPr lang="en-US" sz="2400" b="0" i="0" dirty="0">
                <a:solidFill>
                  <a:srgbClr val="181818"/>
                </a:solidFill>
                <a:effectLst/>
                <a:latin typeface="open-sans"/>
              </a:rPr>
              <a:t>. </a:t>
            </a:r>
            <a:endParaRPr lang="en-US" sz="2400" dirty="0"/>
          </a:p>
        </p:txBody>
      </p:sp>
      <p:sp>
        <p:nvSpPr>
          <p:cNvPr id="7" name="TextBox 6">
            <a:extLst>
              <a:ext uri="{FF2B5EF4-FFF2-40B4-BE49-F238E27FC236}">
                <a16:creationId xmlns:a16="http://schemas.microsoft.com/office/drawing/2014/main" id="{0C22A62F-F67C-0E72-78F1-16B5CE67DDF4}"/>
              </a:ext>
            </a:extLst>
          </p:cNvPr>
          <p:cNvSpPr txBox="1"/>
          <p:nvPr/>
        </p:nvSpPr>
        <p:spPr>
          <a:xfrm>
            <a:off x="0" y="4617045"/>
            <a:ext cx="4642338" cy="523220"/>
          </a:xfrm>
          <a:prstGeom prst="rect">
            <a:avLst/>
          </a:prstGeom>
          <a:noFill/>
        </p:spPr>
        <p:txBody>
          <a:bodyPr wrap="square">
            <a:spAutoFit/>
          </a:bodyPr>
          <a:lstStyle/>
          <a:p>
            <a:r>
              <a:rPr lang="en-US" dirty="0">
                <a:hlinkClick r:id="rId6"/>
              </a:rPr>
              <a:t>https://www.history.com/topics/black-history/montgomery-bus-boycott</a:t>
            </a:r>
            <a:r>
              <a:rPr lang="en-US" dirty="0"/>
              <a:t> </a:t>
            </a:r>
          </a:p>
        </p:txBody>
      </p:sp>
    </p:spTree>
    <p:extLst>
      <p:ext uri="{BB962C8B-B14F-4D97-AF65-F5344CB8AC3E}">
        <p14:creationId xmlns:p14="http://schemas.microsoft.com/office/powerpoint/2010/main" val="108981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1AB2-7985-E105-EC42-23DA7865909B}"/>
              </a:ext>
            </a:extLst>
          </p:cNvPr>
          <p:cNvSpPr>
            <a:spLocks noGrp="1"/>
          </p:cNvSpPr>
          <p:nvPr>
            <p:ph type="title"/>
          </p:nvPr>
        </p:nvSpPr>
        <p:spPr/>
        <p:txBody>
          <a:bodyPr/>
          <a:lstStyle/>
          <a:p>
            <a:r>
              <a:rPr lang="en-US" dirty="0"/>
              <a:t>Why do People Boycott Products or Companies?</a:t>
            </a:r>
          </a:p>
        </p:txBody>
      </p:sp>
      <p:sp>
        <p:nvSpPr>
          <p:cNvPr id="3" name="Text Placeholder 2">
            <a:extLst>
              <a:ext uri="{FF2B5EF4-FFF2-40B4-BE49-F238E27FC236}">
                <a16:creationId xmlns:a16="http://schemas.microsoft.com/office/drawing/2014/main" id="{512E5BA7-0ED6-5D9C-0C9C-EC784C102579}"/>
              </a:ext>
            </a:extLst>
          </p:cNvPr>
          <p:cNvSpPr>
            <a:spLocks noGrp="1"/>
          </p:cNvSpPr>
          <p:nvPr>
            <p:ph type="body" idx="1"/>
          </p:nvPr>
        </p:nvSpPr>
        <p:spPr/>
        <p:txBody>
          <a:bodyPr/>
          <a:lstStyle/>
          <a:p>
            <a:r>
              <a:rPr lang="en-US" b="0" i="0" dirty="0">
                <a:solidFill>
                  <a:srgbClr val="222222"/>
                </a:solidFill>
                <a:effectLst/>
                <a:latin typeface="Source Sans Pro" panose="020B0503030403020204" pitchFamily="34" charset="0"/>
              </a:rPr>
              <a:t>More than a third of consumers worldwide boycott at least one brand according to GMI Poll, an online opinion poll that surveyed 15,500 consumers in 17 countries.</a:t>
            </a:r>
          </a:p>
          <a:p>
            <a:r>
              <a:rPr lang="en-US" b="0" i="0" dirty="0">
                <a:solidFill>
                  <a:srgbClr val="666666"/>
                </a:solidFill>
                <a:effectLst/>
                <a:latin typeface="Helvetica" panose="020B0604020202020204" pitchFamily="34" charset="0"/>
              </a:rPr>
              <a:t>A group can decide to boycott a large number of entities:  an industry, product, brand, company, person, country, practice or idea.  The motive might be economic, environmental, political or social. .</a:t>
            </a:r>
            <a:endParaRPr lang="en-US" dirty="0"/>
          </a:p>
        </p:txBody>
      </p:sp>
    </p:spTree>
    <p:extLst>
      <p:ext uri="{BB962C8B-B14F-4D97-AF65-F5344CB8AC3E}">
        <p14:creationId xmlns:p14="http://schemas.microsoft.com/office/powerpoint/2010/main" val="369444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FB5D-9065-A38D-13E0-1ADC7F1C4570}"/>
              </a:ext>
            </a:extLst>
          </p:cNvPr>
          <p:cNvSpPr>
            <a:spLocks noGrp="1"/>
          </p:cNvSpPr>
          <p:nvPr>
            <p:ph type="title"/>
          </p:nvPr>
        </p:nvSpPr>
        <p:spPr>
          <a:xfrm>
            <a:off x="457200" y="83329"/>
            <a:ext cx="8229600" cy="639763"/>
          </a:xfrm>
        </p:spPr>
        <p:txBody>
          <a:bodyPr/>
          <a:lstStyle/>
          <a:p>
            <a:r>
              <a:rPr lang="en-US" dirty="0"/>
              <a:t>Notorious Boycotts</a:t>
            </a:r>
          </a:p>
        </p:txBody>
      </p:sp>
      <p:sp>
        <p:nvSpPr>
          <p:cNvPr id="3" name="Text Placeholder 2">
            <a:extLst>
              <a:ext uri="{FF2B5EF4-FFF2-40B4-BE49-F238E27FC236}">
                <a16:creationId xmlns:a16="http://schemas.microsoft.com/office/drawing/2014/main" id="{EC112B1B-B475-6F3E-66CD-809E1976E65A}"/>
              </a:ext>
            </a:extLst>
          </p:cNvPr>
          <p:cNvSpPr>
            <a:spLocks noGrp="1"/>
          </p:cNvSpPr>
          <p:nvPr>
            <p:ph type="body" idx="1"/>
          </p:nvPr>
        </p:nvSpPr>
        <p:spPr>
          <a:xfrm>
            <a:off x="457200" y="723091"/>
            <a:ext cx="8229600" cy="5500728"/>
          </a:xfrm>
        </p:spPr>
        <p:txBody>
          <a:bodyPr/>
          <a:lstStyle/>
          <a:p>
            <a:r>
              <a:rPr lang="en-US" sz="2400" b="1" i="0" dirty="0">
                <a:solidFill>
                  <a:srgbClr val="000000"/>
                </a:solidFill>
                <a:effectLst/>
                <a:latin typeface="Open Sans" panose="020B0606030504020204" pitchFamily="34" charset="0"/>
              </a:rPr>
              <a:t>Boycott against an Industry: Alcohol and the WCTU (1800s)</a:t>
            </a:r>
          </a:p>
          <a:p>
            <a:r>
              <a:rPr lang="en-US" sz="2400" b="1" i="0" dirty="0">
                <a:solidFill>
                  <a:srgbClr val="000000"/>
                </a:solidFill>
                <a:effectLst/>
                <a:latin typeface="Open Sans" panose="020B0606030504020204" pitchFamily="34" charset="0"/>
              </a:rPr>
              <a:t>Grapes and Chavez</a:t>
            </a:r>
          </a:p>
          <a:p>
            <a:r>
              <a:rPr lang="en-US" sz="2400" b="1" i="0" dirty="0">
                <a:solidFill>
                  <a:srgbClr val="000000"/>
                </a:solidFill>
                <a:effectLst/>
                <a:latin typeface="Open Sans" panose="020B0606030504020204" pitchFamily="34" charset="0"/>
              </a:rPr>
              <a:t>Nestle and Instant Formula</a:t>
            </a:r>
          </a:p>
          <a:p>
            <a:r>
              <a:rPr lang="en-US" sz="2400" b="1" i="0" dirty="0">
                <a:solidFill>
                  <a:srgbClr val="000000"/>
                </a:solidFill>
                <a:effectLst/>
                <a:latin typeface="Open Sans" panose="020B0606030504020204" pitchFamily="34" charset="0"/>
              </a:rPr>
              <a:t>Dow Chemical napalm</a:t>
            </a:r>
            <a:endParaRPr lang="en-US" sz="2400" b="0" i="0" dirty="0">
              <a:solidFill>
                <a:srgbClr val="000000"/>
              </a:solidFill>
              <a:effectLst/>
              <a:latin typeface="Open Sans" panose="020B0606030504020204" pitchFamily="34" charset="0"/>
            </a:endParaRPr>
          </a:p>
          <a:p>
            <a:r>
              <a:rPr lang="en-US" sz="2400" b="1" i="0" dirty="0">
                <a:solidFill>
                  <a:srgbClr val="000000"/>
                </a:solidFill>
                <a:effectLst/>
                <a:latin typeface="Open Sans" panose="020B0606030504020204" pitchFamily="34" charset="0"/>
              </a:rPr>
              <a:t>British Petroleum (BP) the Gulf Coast Oil Spill</a:t>
            </a:r>
            <a:endParaRPr lang="en-US" sz="2400" b="0" i="0" dirty="0">
              <a:solidFill>
                <a:srgbClr val="000000"/>
              </a:solidFill>
              <a:effectLst/>
              <a:latin typeface="Open Sans" panose="020B0606030504020204" pitchFamily="34" charset="0"/>
            </a:endParaRPr>
          </a:p>
          <a:p>
            <a:r>
              <a:rPr lang="en-US" sz="2400" b="1" i="0" dirty="0">
                <a:solidFill>
                  <a:srgbClr val="000000"/>
                </a:solidFill>
                <a:effectLst/>
                <a:latin typeface="Open Sans" panose="020B0606030504020204" pitchFamily="34" charset="0"/>
              </a:rPr>
              <a:t>Coors Brewing Company and Chick-fil-A</a:t>
            </a:r>
            <a:r>
              <a:rPr lang="en-US" sz="2400" dirty="0">
                <a:solidFill>
                  <a:srgbClr val="000000"/>
                </a:solidFill>
                <a:latin typeface="Open Sans" panose="020B0606030504020204" pitchFamily="34" charset="0"/>
              </a:rPr>
              <a:t> </a:t>
            </a:r>
            <a:r>
              <a:rPr lang="en-US" sz="2400" b="1" i="0" dirty="0">
                <a:solidFill>
                  <a:srgbClr val="000000"/>
                </a:solidFill>
                <a:effectLst/>
                <a:latin typeface="Open Sans" panose="020B0606030504020204" pitchFamily="34" charset="0"/>
              </a:rPr>
              <a:t> LGBT Rights </a:t>
            </a:r>
          </a:p>
          <a:p>
            <a:r>
              <a:rPr lang="en-US" sz="2400" b="1" i="0" dirty="0">
                <a:solidFill>
                  <a:srgbClr val="000000"/>
                </a:solidFill>
                <a:effectLst/>
                <a:latin typeface="Open Sans" panose="020B0606030504020204" pitchFamily="34" charset="0"/>
              </a:rPr>
              <a:t>Protecting whales at SeaWorld</a:t>
            </a:r>
          </a:p>
          <a:p>
            <a:r>
              <a:rPr lang="en-US" sz="2400" b="1" i="0" dirty="0">
                <a:solidFill>
                  <a:srgbClr val="000000"/>
                </a:solidFill>
                <a:effectLst/>
                <a:latin typeface="Open Sans" panose="020B0606030504020204" pitchFamily="34" charset="0"/>
              </a:rPr>
              <a:t>Russia and the Summer Olympics 1980</a:t>
            </a:r>
          </a:p>
          <a:p>
            <a:r>
              <a:rPr lang="en-US" sz="2400" b="1" i="0" dirty="0">
                <a:solidFill>
                  <a:srgbClr val="000000"/>
                </a:solidFill>
                <a:effectLst/>
                <a:latin typeface="Open Sans" panose="020B0606030504020204" pitchFamily="34" charset="0"/>
              </a:rPr>
              <a:t>Goya 2020</a:t>
            </a:r>
          </a:p>
          <a:p>
            <a:r>
              <a:rPr lang="en-US" sz="2400" b="1" dirty="0">
                <a:solidFill>
                  <a:srgbClr val="000000"/>
                </a:solidFill>
                <a:latin typeface="Open Sans" panose="020B0606030504020204" pitchFamily="34" charset="0"/>
              </a:rPr>
              <a:t>Disney 2021</a:t>
            </a:r>
          </a:p>
          <a:p>
            <a:endParaRPr lang="en-US" sz="2800" b="0" i="0" dirty="0">
              <a:solidFill>
                <a:srgbClr val="000000"/>
              </a:solidFill>
              <a:effectLst/>
              <a:latin typeface="Open Sans" panose="020B0606030504020204" pitchFamily="34" charset="0"/>
            </a:endParaRPr>
          </a:p>
          <a:p>
            <a:pPr marL="114300" indent="0">
              <a:buNone/>
            </a:pPr>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E562F987-CEDC-B0FC-7266-8D1B3F99DA6D}"/>
              </a:ext>
            </a:extLst>
          </p:cNvPr>
          <p:cNvSpPr txBox="1"/>
          <p:nvPr/>
        </p:nvSpPr>
        <p:spPr>
          <a:xfrm>
            <a:off x="218049" y="6535838"/>
            <a:ext cx="8468751" cy="307777"/>
          </a:xfrm>
          <a:prstGeom prst="rect">
            <a:avLst/>
          </a:prstGeom>
          <a:noFill/>
        </p:spPr>
        <p:txBody>
          <a:bodyPr wrap="square">
            <a:spAutoFit/>
          </a:bodyPr>
          <a:lstStyle/>
          <a:p>
            <a:r>
              <a:rPr lang="en-US" dirty="0">
                <a:hlinkClick r:id="rId2"/>
              </a:rPr>
              <a:t>“Consumer Boycotts: An Essential Method of Peaceful Protest” – Philip Kotler (marketingjournal.org)</a:t>
            </a:r>
            <a:endParaRPr lang="en-US" dirty="0"/>
          </a:p>
        </p:txBody>
      </p:sp>
    </p:spTree>
    <p:extLst>
      <p:ext uri="{BB962C8B-B14F-4D97-AF65-F5344CB8AC3E}">
        <p14:creationId xmlns:p14="http://schemas.microsoft.com/office/powerpoint/2010/main" val="197772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78EC-9198-72D3-548B-ABF42BD59228}"/>
              </a:ext>
            </a:extLst>
          </p:cNvPr>
          <p:cNvSpPr>
            <a:spLocks noGrp="1"/>
          </p:cNvSpPr>
          <p:nvPr>
            <p:ph type="title"/>
          </p:nvPr>
        </p:nvSpPr>
        <p:spPr/>
        <p:txBody>
          <a:bodyPr/>
          <a:lstStyle/>
          <a:p>
            <a:r>
              <a:rPr lang="en-US" sz="3200" b="1" dirty="0"/>
              <a:t>The Opposite of a Boycott </a:t>
            </a:r>
            <a:br>
              <a:rPr lang="en-US" sz="3200" b="1" dirty="0"/>
            </a:br>
            <a:r>
              <a:rPr lang="en-US" sz="3200" b="1" dirty="0"/>
              <a:t> Supporting a Company or Product.</a:t>
            </a:r>
          </a:p>
        </p:txBody>
      </p:sp>
      <p:sp>
        <p:nvSpPr>
          <p:cNvPr id="3" name="Text Placeholder 2">
            <a:extLst>
              <a:ext uri="{FF2B5EF4-FFF2-40B4-BE49-F238E27FC236}">
                <a16:creationId xmlns:a16="http://schemas.microsoft.com/office/drawing/2014/main" id="{E57331C2-B0DD-013D-FF6C-BB051D162043}"/>
              </a:ext>
            </a:extLst>
          </p:cNvPr>
          <p:cNvSpPr>
            <a:spLocks noGrp="1"/>
          </p:cNvSpPr>
          <p:nvPr>
            <p:ph type="body" idx="1"/>
          </p:nvPr>
        </p:nvSpPr>
        <p:spPr>
          <a:xfrm>
            <a:off x="235130" y="1896607"/>
            <a:ext cx="5527041" cy="1250442"/>
          </a:xfrm>
        </p:spPr>
        <p:txBody>
          <a:bodyPr/>
          <a:lstStyle/>
          <a:p>
            <a:pPr marL="114300" indent="0">
              <a:buNone/>
            </a:pPr>
            <a:r>
              <a:rPr lang="en-US" b="0" i="0" dirty="0">
                <a:solidFill>
                  <a:srgbClr val="111111"/>
                </a:solidFill>
                <a:effectLst/>
                <a:latin typeface="Roboto" panose="02000000000000000000" pitchFamily="2" charset="0"/>
              </a:rPr>
              <a:t>Nike sales increased in the wake of its controversial advertising campaign, using Colin Kaepernick as the face of the brand. </a:t>
            </a:r>
            <a:r>
              <a:rPr lang="en-US" dirty="0">
                <a:solidFill>
                  <a:srgbClr val="111111"/>
                </a:solidFill>
                <a:latin typeface="Roboto" panose="02000000000000000000" pitchFamily="2" charset="0"/>
              </a:rPr>
              <a:t>S</a:t>
            </a:r>
            <a:r>
              <a:rPr lang="en-US" b="0" i="0" dirty="0">
                <a:solidFill>
                  <a:srgbClr val="111111"/>
                </a:solidFill>
                <a:effectLst/>
                <a:latin typeface="Roboto" panose="02000000000000000000" pitchFamily="2" charset="0"/>
              </a:rPr>
              <a:t>ales grew by</a:t>
            </a:r>
            <a:r>
              <a:rPr lang="en-US" b="1" i="0" dirty="0">
                <a:solidFill>
                  <a:srgbClr val="111111"/>
                </a:solidFill>
                <a:effectLst/>
                <a:latin typeface="Roboto" panose="02000000000000000000" pitchFamily="2" charset="0"/>
              </a:rPr>
              <a:t> 31%</a:t>
            </a:r>
            <a:r>
              <a:rPr lang="en-US" b="0" i="0" dirty="0">
                <a:solidFill>
                  <a:srgbClr val="111111"/>
                </a:solidFill>
                <a:effectLst/>
                <a:latin typeface="Roboto" panose="02000000000000000000" pitchFamily="2" charset="0"/>
              </a:rPr>
              <a:t> after the ad launched, according to researcher Edison Trends.</a:t>
            </a:r>
            <a:endParaRPr lang="en-US" dirty="0"/>
          </a:p>
        </p:txBody>
      </p:sp>
      <p:pic>
        <p:nvPicPr>
          <p:cNvPr id="3074" name="Picture 2" descr="See the source image">
            <a:extLst>
              <a:ext uri="{FF2B5EF4-FFF2-40B4-BE49-F238E27FC236}">
                <a16:creationId xmlns:a16="http://schemas.microsoft.com/office/drawing/2014/main" id="{A47FFE6F-B26A-DED8-0CCF-20CA6449A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771" y="1896607"/>
            <a:ext cx="4310743" cy="22556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472FB7-539E-6C27-6F0A-11B7790A1CB4}"/>
              </a:ext>
            </a:extLst>
          </p:cNvPr>
          <p:cNvPicPr>
            <a:picLocks noChangeAspect="1"/>
          </p:cNvPicPr>
          <p:nvPr/>
        </p:nvPicPr>
        <p:blipFill>
          <a:blip r:embed="rId3"/>
          <a:stretch>
            <a:fillRect/>
          </a:stretch>
        </p:blipFill>
        <p:spPr>
          <a:xfrm>
            <a:off x="6867525" y="4449763"/>
            <a:ext cx="1819275" cy="2133600"/>
          </a:xfrm>
          <a:prstGeom prst="rect">
            <a:avLst/>
          </a:prstGeom>
        </p:spPr>
      </p:pic>
    </p:spTree>
    <p:extLst>
      <p:ext uri="{BB962C8B-B14F-4D97-AF65-F5344CB8AC3E}">
        <p14:creationId xmlns:p14="http://schemas.microsoft.com/office/powerpoint/2010/main" val="315577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Just Do It’: Colin Kaepernick stars in new Nike ad campaign">
            <a:hlinkClick r:id="" action="ppaction://media"/>
            <a:extLst>
              <a:ext uri="{FF2B5EF4-FFF2-40B4-BE49-F238E27FC236}">
                <a16:creationId xmlns:a16="http://schemas.microsoft.com/office/drawing/2014/main" id="{46F5F67F-F613-DEFA-2D43-462835DF3EC3}"/>
              </a:ext>
            </a:extLst>
          </p:cNvPr>
          <p:cNvPicPr>
            <a:picLocks noRot="1" noChangeAspect="1"/>
          </p:cNvPicPr>
          <p:nvPr>
            <a:videoFile r:link="rId1"/>
          </p:nvPr>
        </p:nvPicPr>
        <p:blipFill>
          <a:blip r:embed="rId3"/>
          <a:stretch>
            <a:fillRect/>
          </a:stretch>
        </p:blipFill>
        <p:spPr>
          <a:xfrm>
            <a:off x="686538" y="1233714"/>
            <a:ext cx="8117726" cy="4586515"/>
          </a:xfrm>
          <a:prstGeom prst="rect">
            <a:avLst/>
          </a:prstGeom>
        </p:spPr>
      </p:pic>
    </p:spTree>
    <p:extLst>
      <p:ext uri="{BB962C8B-B14F-4D97-AF65-F5344CB8AC3E}">
        <p14:creationId xmlns:p14="http://schemas.microsoft.com/office/powerpoint/2010/main" val="55599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94C67-B43D-8783-09E5-2C427A156C56}"/>
              </a:ext>
            </a:extLst>
          </p:cNvPr>
          <p:cNvPicPr>
            <a:picLocks noChangeAspect="1"/>
          </p:cNvPicPr>
          <p:nvPr/>
        </p:nvPicPr>
        <p:blipFill>
          <a:blip r:embed="rId2"/>
          <a:stretch>
            <a:fillRect/>
          </a:stretch>
        </p:blipFill>
        <p:spPr>
          <a:xfrm>
            <a:off x="189981" y="0"/>
            <a:ext cx="4382019" cy="6858000"/>
          </a:xfrm>
          <a:prstGeom prst="rect">
            <a:avLst/>
          </a:prstGeom>
        </p:spPr>
      </p:pic>
      <p:sp>
        <p:nvSpPr>
          <p:cNvPr id="4" name="TextBox 3">
            <a:extLst>
              <a:ext uri="{FF2B5EF4-FFF2-40B4-BE49-F238E27FC236}">
                <a16:creationId xmlns:a16="http://schemas.microsoft.com/office/drawing/2014/main" id="{DDBF0177-B9A4-68DD-2176-42C0947B9D47}"/>
              </a:ext>
            </a:extLst>
          </p:cNvPr>
          <p:cNvSpPr txBox="1"/>
          <p:nvPr/>
        </p:nvSpPr>
        <p:spPr>
          <a:xfrm>
            <a:off x="4744876" y="148471"/>
            <a:ext cx="4209143" cy="6709529"/>
          </a:xfrm>
          <a:prstGeom prst="rect">
            <a:avLst/>
          </a:prstGeom>
          <a:noFill/>
        </p:spPr>
        <p:txBody>
          <a:bodyPr wrap="square" rtlCol="0">
            <a:spAutoFit/>
          </a:bodyPr>
          <a:lstStyle/>
          <a:p>
            <a:pPr algn="l" fontAlgn="base"/>
            <a:r>
              <a:rPr lang="en-US" sz="1600" dirty="0">
                <a:latin typeface="Arial" panose="020B0604020202020204" pitchFamily="34" charset="0"/>
              </a:rPr>
              <a:t>I</a:t>
            </a:r>
            <a:r>
              <a:rPr lang="en-US" sz="1600" b="0" i="0" dirty="0">
                <a:solidFill>
                  <a:srgbClr val="000000"/>
                </a:solidFill>
                <a:effectLst/>
                <a:latin typeface="Arial" panose="020B0604020202020204" pitchFamily="34" charset="0"/>
              </a:rPr>
              <a:t>t was announced by founder </a:t>
            </a:r>
            <a:r>
              <a:rPr lang="en-US" sz="1600" b="0" i="0" dirty="0" err="1">
                <a:solidFill>
                  <a:srgbClr val="000000"/>
                </a:solidFill>
                <a:effectLst/>
                <a:latin typeface="Arial" panose="020B0604020202020204" pitchFamily="34" charset="0"/>
              </a:rPr>
              <a:t>Ivon</a:t>
            </a:r>
            <a:r>
              <a:rPr lang="en-US" sz="1600" b="0" i="0" dirty="0">
                <a:solidFill>
                  <a:srgbClr val="000000"/>
                </a:solidFill>
                <a:effectLst/>
                <a:latin typeface="Arial" panose="020B0604020202020204" pitchFamily="34" charset="0"/>
              </a:rPr>
              <a:t> Chouinard of the company, with an estimated value of US$ 3 billion in a letter published in Patagonia's website, under the heading of “Earth is now our only shareholder”</a:t>
            </a:r>
          </a:p>
          <a:p>
            <a:endParaRPr lang="en-US" sz="1600" dirty="0"/>
          </a:p>
          <a:p>
            <a:endParaRPr lang="en-US" sz="1600" dirty="0"/>
          </a:p>
          <a:p>
            <a:pPr algn="l" fontAlgn="base"/>
            <a:r>
              <a:rPr lang="en-US" sz="1600" b="0" i="0" dirty="0">
                <a:solidFill>
                  <a:srgbClr val="000000"/>
                </a:solidFill>
                <a:effectLst/>
                <a:latin typeface="Arial" panose="020B0604020202020204" pitchFamily="34" charset="0"/>
              </a:rPr>
              <a:t>“Instead of “going public,” you could say we’re “going purpose.” Instead of extracting value from nature and transforming it into wealth for investors, we’ll use the wealth Patagonia creates to protect the source of all wealth.</a:t>
            </a:r>
          </a:p>
          <a:p>
            <a:pPr algn="l" fontAlgn="base"/>
            <a:r>
              <a:rPr lang="en-US" sz="1600" b="0" i="0" dirty="0">
                <a:solidFill>
                  <a:srgbClr val="000000"/>
                </a:solidFill>
                <a:effectLst/>
                <a:latin typeface="Arial" panose="020B0604020202020204" pitchFamily="34" charset="0"/>
              </a:rPr>
              <a:t>”Here’s how it works: 100% of the company’s voting stock transfers to the Patagonia Purpose Trust, created to protect the company’s values; and 100% of the nonvoting stock had been given to the Holdfast Collective, a nonprofit dedicated to fighting the environmental crisis and defending nature. The funding will come from Patagonia: Each year, the money we make after reinvesting in the business will be distributed as a dividend to help fight the crisis.</a:t>
            </a:r>
          </a:p>
          <a:p>
            <a:endParaRPr lang="en-US" dirty="0"/>
          </a:p>
        </p:txBody>
      </p:sp>
    </p:spTree>
    <p:extLst>
      <p:ext uri="{BB962C8B-B14F-4D97-AF65-F5344CB8AC3E}">
        <p14:creationId xmlns:p14="http://schemas.microsoft.com/office/powerpoint/2010/main" val="1258023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E24DD-4EE9-1B0B-8921-581AF7D92B26}"/>
              </a:ext>
            </a:extLst>
          </p:cNvPr>
          <p:cNvPicPr>
            <a:picLocks noChangeAspect="1"/>
          </p:cNvPicPr>
          <p:nvPr/>
        </p:nvPicPr>
        <p:blipFill>
          <a:blip r:embed="rId2"/>
          <a:stretch>
            <a:fillRect/>
          </a:stretch>
        </p:blipFill>
        <p:spPr>
          <a:xfrm>
            <a:off x="144383" y="1841601"/>
            <a:ext cx="3709161" cy="2890055"/>
          </a:xfrm>
          <a:prstGeom prst="rect">
            <a:avLst/>
          </a:prstGeom>
        </p:spPr>
      </p:pic>
      <p:sp>
        <p:nvSpPr>
          <p:cNvPr id="5" name="TextBox 4">
            <a:extLst>
              <a:ext uri="{FF2B5EF4-FFF2-40B4-BE49-F238E27FC236}">
                <a16:creationId xmlns:a16="http://schemas.microsoft.com/office/drawing/2014/main" id="{753D62F4-302D-BED7-19CD-686694A722EC}"/>
              </a:ext>
            </a:extLst>
          </p:cNvPr>
          <p:cNvSpPr txBox="1"/>
          <p:nvPr/>
        </p:nvSpPr>
        <p:spPr>
          <a:xfrm>
            <a:off x="3998686" y="475902"/>
            <a:ext cx="4572000" cy="6494085"/>
          </a:xfrm>
          <a:prstGeom prst="rect">
            <a:avLst/>
          </a:prstGeom>
          <a:noFill/>
        </p:spPr>
        <p:txBody>
          <a:bodyPr wrap="square">
            <a:spAutoFit/>
          </a:bodyPr>
          <a:lstStyle/>
          <a:p>
            <a:pPr algn="ctr"/>
            <a:r>
              <a:rPr lang="en-US" sz="3200" b="1" i="0" dirty="0">
                <a:solidFill>
                  <a:srgbClr val="00614B"/>
                </a:solidFill>
                <a:effectLst/>
                <a:latin typeface="Reckless"/>
              </a:rPr>
              <a:t>Fighting for kids since 1982</a:t>
            </a:r>
          </a:p>
          <a:p>
            <a:pPr algn="l"/>
            <a:r>
              <a:rPr lang="en-US" sz="3200" b="0" i="0" dirty="0">
                <a:solidFill>
                  <a:srgbClr val="565656"/>
                </a:solidFill>
                <a:effectLst/>
                <a:latin typeface="Fellix"/>
              </a:rPr>
              <a:t>When Newman’s Own first began, Paul Newman declared that 100% of the profits would go to good causes.</a:t>
            </a:r>
          </a:p>
          <a:p>
            <a:pPr algn="l"/>
            <a:r>
              <a:rPr lang="en-US" sz="3200" b="0" i="0" dirty="0">
                <a:solidFill>
                  <a:srgbClr val="565656"/>
                </a:solidFill>
                <a:effectLst/>
                <a:latin typeface="Fellix"/>
              </a:rPr>
              <a:t>The mission continues today through Newman’s Own Foundation. In total, more than $570 million has been donated to good causes since 1982.</a:t>
            </a:r>
          </a:p>
        </p:txBody>
      </p:sp>
    </p:spTree>
    <p:extLst>
      <p:ext uri="{BB962C8B-B14F-4D97-AF65-F5344CB8AC3E}">
        <p14:creationId xmlns:p14="http://schemas.microsoft.com/office/powerpoint/2010/main" val="148578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A8F79DF4-F1BF-308A-FE28-BCB12C74D343}"/>
              </a:ext>
            </a:extLst>
          </p:cNvPr>
          <p:cNvPicPr>
            <a:picLocks noChangeAspect="1"/>
          </p:cNvPicPr>
          <p:nvPr/>
        </p:nvPicPr>
        <p:blipFill rotWithShape="1">
          <a:blip r:embed="rId2"/>
          <a:srcRect t="6249" r="-1" b="24424"/>
          <a:stretch/>
        </p:blipFill>
        <p:spPr>
          <a:xfrm>
            <a:off x="240030" y="1097280"/>
            <a:ext cx="8661654" cy="3227597"/>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443984"/>
            <a:ext cx="8661654" cy="1316736"/>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4785734"/>
            <a:ext cx="0" cy="6858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B79951A-F9D1-223E-4F51-D604588F12BB}"/>
              </a:ext>
            </a:extLst>
          </p:cNvPr>
          <p:cNvSpPr txBox="1"/>
          <p:nvPr/>
        </p:nvSpPr>
        <p:spPr>
          <a:xfrm>
            <a:off x="3232405" y="4222007"/>
            <a:ext cx="5232654" cy="685800"/>
          </a:xfrm>
          <a:prstGeom prst="rect">
            <a:avLst/>
          </a:prstGeom>
        </p:spPr>
        <p:txBody>
          <a:bodyPr vert="horz" lIns="68580" tIns="34290" rIns="68580" bIns="34290" rtlCol="0" anchor="ctr">
            <a:normAutofit/>
          </a:bodyPr>
          <a:lstStyle/>
          <a:p>
            <a:pPr defTabSz="685800">
              <a:lnSpc>
                <a:spcPct val="90000"/>
              </a:lnSpc>
              <a:spcAft>
                <a:spcPts val="450"/>
              </a:spcAft>
              <a:buClrTx/>
            </a:pPr>
            <a:endParaRPr lang="en-US" sz="1275" kern="1200" dirty="0">
              <a:solidFill>
                <a:prstClr val="black"/>
              </a:solidFill>
              <a:latin typeface="Calibri" panose="020F0502020204030204"/>
              <a:ea typeface="+mn-ea"/>
              <a:cs typeface="+mn-cs"/>
            </a:endParaRPr>
          </a:p>
        </p:txBody>
      </p:sp>
      <p:sp>
        <p:nvSpPr>
          <p:cNvPr id="11" name="TextBox 10">
            <a:extLst>
              <a:ext uri="{FF2B5EF4-FFF2-40B4-BE49-F238E27FC236}">
                <a16:creationId xmlns:a16="http://schemas.microsoft.com/office/drawing/2014/main" id="{FE2D290E-EE60-F596-61E3-D91B543FBB2D}"/>
              </a:ext>
            </a:extLst>
          </p:cNvPr>
          <p:cNvSpPr txBox="1"/>
          <p:nvPr/>
        </p:nvSpPr>
        <p:spPr>
          <a:xfrm>
            <a:off x="3232405" y="5026915"/>
            <a:ext cx="4570293" cy="507831"/>
          </a:xfrm>
          <a:prstGeom prst="rect">
            <a:avLst/>
          </a:prstGeom>
          <a:noFill/>
        </p:spPr>
        <p:txBody>
          <a:bodyPr wrap="square">
            <a:spAutoFit/>
          </a:bodyPr>
          <a:lstStyle/>
          <a:p>
            <a:pPr defTabSz="685800">
              <a:buClrTx/>
            </a:pPr>
            <a:r>
              <a:rPr lang="en-US" sz="1350" kern="1200" dirty="0">
                <a:solidFill>
                  <a:prstClr val="white"/>
                </a:solidFill>
                <a:latin typeface="Calibri" panose="020F0502020204030204"/>
                <a:ea typeface="+mn-ea"/>
                <a:cs typeface="+mn-cs"/>
                <a:hlinkClick r:id="rId3"/>
              </a:rPr>
              <a:t>The Coca-Cola Company's 2021 Business &amp; Environmental, Social and Governance Report</a:t>
            </a:r>
            <a:endParaRPr lang="en-US" sz="1350"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7224283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54DAB4-9DCC-DBAA-7AA2-843BAA131826}"/>
              </a:ext>
            </a:extLst>
          </p:cNvPr>
          <p:cNvSpPr txBox="1"/>
          <p:nvPr/>
        </p:nvSpPr>
        <p:spPr>
          <a:xfrm>
            <a:off x="2286000" y="3278740"/>
            <a:ext cx="4572000" cy="523220"/>
          </a:xfrm>
          <a:prstGeom prst="rect">
            <a:avLst/>
          </a:prstGeom>
          <a:noFill/>
        </p:spPr>
        <p:txBody>
          <a:bodyPr wrap="square">
            <a:spAutoFit/>
          </a:bodyPr>
          <a:lstStyle/>
          <a:p>
            <a:endParaRPr lang="en-US" dirty="0"/>
          </a:p>
          <a:p>
            <a:r>
              <a:rPr lang="en-US" dirty="0"/>
              <a:t>https://youtu.be/5Xnx_YNjHRQ</a:t>
            </a:r>
          </a:p>
        </p:txBody>
      </p:sp>
      <p:pic>
        <p:nvPicPr>
          <p:cNvPr id="4" name="Online Media 3" title="The LEGO Ideas Treehouse and Sustainability Mission">
            <a:hlinkClick r:id="" action="ppaction://media"/>
            <a:extLst>
              <a:ext uri="{FF2B5EF4-FFF2-40B4-BE49-F238E27FC236}">
                <a16:creationId xmlns:a16="http://schemas.microsoft.com/office/drawing/2014/main" id="{3BAB74DA-1444-300C-9D13-AFA391119227}"/>
              </a:ext>
            </a:extLst>
          </p:cNvPr>
          <p:cNvPicPr>
            <a:picLocks noRot="1" noChangeAspect="1"/>
          </p:cNvPicPr>
          <p:nvPr>
            <a:videoFile r:link="rId1"/>
          </p:nvPr>
        </p:nvPicPr>
        <p:blipFill>
          <a:blip r:embed="rId3"/>
          <a:stretch>
            <a:fillRect/>
          </a:stretch>
        </p:blipFill>
        <p:spPr>
          <a:xfrm>
            <a:off x="509541" y="1306286"/>
            <a:ext cx="8124918" cy="4590579"/>
          </a:xfrm>
          <a:prstGeom prst="rect">
            <a:avLst/>
          </a:prstGeom>
        </p:spPr>
      </p:pic>
    </p:spTree>
    <p:extLst>
      <p:ext uri="{BB962C8B-B14F-4D97-AF65-F5344CB8AC3E}">
        <p14:creationId xmlns:p14="http://schemas.microsoft.com/office/powerpoint/2010/main" val="123242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71CA68-1F99-F568-3FAD-AC3D893F08E3}"/>
              </a:ext>
            </a:extLst>
          </p:cNvPr>
          <p:cNvPicPr>
            <a:picLocks noGrp="1" noChangeAspect="1"/>
          </p:cNvPicPr>
          <p:nvPr>
            <p:ph idx="1"/>
          </p:nvPr>
        </p:nvPicPr>
        <p:blipFill>
          <a:blip r:embed="rId3"/>
          <a:stretch>
            <a:fillRect/>
          </a:stretch>
        </p:blipFill>
        <p:spPr>
          <a:xfrm>
            <a:off x="1173800" y="207731"/>
            <a:ext cx="6796400" cy="4536683"/>
          </a:xfrm>
          <a:prstGeom prst="rect">
            <a:avLst/>
          </a:prstGeom>
        </p:spPr>
      </p:pic>
      <p:sp>
        <p:nvSpPr>
          <p:cNvPr id="2" name="TextBox 1">
            <a:extLst>
              <a:ext uri="{FF2B5EF4-FFF2-40B4-BE49-F238E27FC236}">
                <a16:creationId xmlns:a16="http://schemas.microsoft.com/office/drawing/2014/main" id="{2B81F028-4732-28F5-027D-132CA4FFEA01}"/>
              </a:ext>
            </a:extLst>
          </p:cNvPr>
          <p:cNvSpPr txBox="1"/>
          <p:nvPr/>
        </p:nvSpPr>
        <p:spPr>
          <a:xfrm>
            <a:off x="409903" y="4744414"/>
            <a:ext cx="8355725" cy="1569660"/>
          </a:xfrm>
          <a:prstGeom prst="rect">
            <a:avLst/>
          </a:prstGeom>
          <a:noFill/>
        </p:spPr>
        <p:txBody>
          <a:bodyPr wrap="square" rtlCol="0">
            <a:spAutoFit/>
          </a:bodyPr>
          <a:lstStyle/>
          <a:p>
            <a:r>
              <a:rPr lang="en-US" sz="3200" dirty="0"/>
              <a:t>What happens to all of this after you have used it, eaten the contents of the package, washed something with it……?</a:t>
            </a:r>
          </a:p>
        </p:txBody>
      </p:sp>
    </p:spTree>
    <p:extLst>
      <p:ext uri="{BB962C8B-B14F-4D97-AF65-F5344CB8AC3E}">
        <p14:creationId xmlns:p14="http://schemas.microsoft.com/office/powerpoint/2010/main" val="129442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6EE9-FB75-07FF-ADCA-3CC9109229F4}"/>
              </a:ext>
            </a:extLst>
          </p:cNvPr>
          <p:cNvSpPr>
            <a:spLocks noGrp="1"/>
          </p:cNvSpPr>
          <p:nvPr>
            <p:ph type="title"/>
          </p:nvPr>
        </p:nvSpPr>
        <p:spPr/>
        <p:txBody>
          <a:bodyPr/>
          <a:lstStyle/>
          <a:p>
            <a:r>
              <a:rPr lang="en-US" dirty="0"/>
              <a:t>This or That?</a:t>
            </a:r>
            <a:br>
              <a:rPr lang="en-US" dirty="0"/>
            </a:br>
            <a:r>
              <a:rPr lang="en-US" dirty="0"/>
              <a:t>Consumer Decision Making</a:t>
            </a:r>
          </a:p>
        </p:txBody>
      </p:sp>
      <p:sp>
        <p:nvSpPr>
          <p:cNvPr id="3" name="Text Placeholder 2">
            <a:extLst>
              <a:ext uri="{FF2B5EF4-FFF2-40B4-BE49-F238E27FC236}">
                <a16:creationId xmlns:a16="http://schemas.microsoft.com/office/drawing/2014/main" id="{F35DDE3C-5409-2E5C-712F-2A9925F7CA2B}"/>
              </a:ext>
            </a:extLst>
          </p:cNvPr>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How do consumers make choices? Can these choices affect our world? </a:t>
            </a:r>
          </a:p>
          <a:p>
            <a:pPr marL="342900" marR="0" lvl="0" indent="-342900">
              <a:lnSpc>
                <a:spcPct val="107000"/>
              </a:lnSpc>
              <a:spcBef>
                <a:spcPts val="0"/>
              </a:spcBef>
              <a:spcAft>
                <a:spcPts val="80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Sometimes we buy products because of the good the company does, or because the product is environmentally friendly… (same reasons we Boycott)</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3989EA66-C272-61B1-E0B9-F0A5E5F5DD76}"/>
              </a:ext>
            </a:extLst>
          </p:cNvPr>
          <p:cNvPicPr>
            <a:picLocks noChangeAspect="1"/>
          </p:cNvPicPr>
          <p:nvPr/>
        </p:nvPicPr>
        <p:blipFill>
          <a:blip r:embed="rId2"/>
          <a:stretch>
            <a:fillRect/>
          </a:stretch>
        </p:blipFill>
        <p:spPr>
          <a:xfrm>
            <a:off x="3948921" y="4096143"/>
            <a:ext cx="2728776" cy="2497769"/>
          </a:xfrm>
          <a:prstGeom prst="rect">
            <a:avLst/>
          </a:prstGeom>
        </p:spPr>
      </p:pic>
      <p:pic>
        <p:nvPicPr>
          <p:cNvPr id="7" name="Picture 6" descr="A picture containing text, chocolate, close&#10;&#10;Description automatically generated">
            <a:extLst>
              <a:ext uri="{FF2B5EF4-FFF2-40B4-BE49-F238E27FC236}">
                <a16:creationId xmlns:a16="http://schemas.microsoft.com/office/drawing/2014/main" id="{B04B4897-407F-6954-E45F-91794CD8C624}"/>
              </a:ext>
            </a:extLst>
          </p:cNvPr>
          <p:cNvPicPr>
            <a:picLocks noChangeAspect="1"/>
          </p:cNvPicPr>
          <p:nvPr/>
        </p:nvPicPr>
        <p:blipFill>
          <a:blip r:embed="rId3"/>
          <a:stretch>
            <a:fillRect/>
          </a:stretch>
        </p:blipFill>
        <p:spPr>
          <a:xfrm>
            <a:off x="292949" y="4662287"/>
            <a:ext cx="3491721" cy="1602481"/>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1943E751-DB4F-2FB1-796D-56ECCFFDF6DA}"/>
              </a:ext>
            </a:extLst>
          </p:cNvPr>
          <p:cNvPicPr>
            <a:picLocks noChangeAspect="1"/>
          </p:cNvPicPr>
          <p:nvPr/>
        </p:nvPicPr>
        <p:blipFill>
          <a:blip r:embed="rId4"/>
          <a:stretch>
            <a:fillRect/>
          </a:stretch>
        </p:blipFill>
        <p:spPr>
          <a:xfrm>
            <a:off x="6861379" y="4303374"/>
            <a:ext cx="2173354" cy="2083309"/>
          </a:xfrm>
          <a:prstGeom prst="rect">
            <a:avLst/>
          </a:prstGeom>
        </p:spPr>
      </p:pic>
    </p:spTree>
    <p:extLst>
      <p:ext uri="{BB962C8B-B14F-4D97-AF65-F5344CB8AC3E}">
        <p14:creationId xmlns:p14="http://schemas.microsoft.com/office/powerpoint/2010/main" val="1804066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AFB70-580D-4778-7C96-F41E77F1D8CA}"/>
              </a:ext>
            </a:extLst>
          </p:cNvPr>
          <p:cNvSpPr>
            <a:spLocks noGrp="1"/>
          </p:cNvSpPr>
          <p:nvPr>
            <p:ph type="title"/>
          </p:nvPr>
        </p:nvSpPr>
        <p:spPr>
          <a:xfrm>
            <a:off x="480060" y="1101277"/>
            <a:ext cx="3276452" cy="1467631"/>
          </a:xfrm>
        </p:spPr>
        <p:txBody>
          <a:bodyPr spcFirstLastPara="1" vert="horz" wrap="square" lIns="68580" tIns="34290" rIns="68580" bIns="34290" rtlCol="0" anchor="b" anchorCtr="0">
            <a:normAutofit/>
          </a:bodyPr>
          <a:lstStyle/>
          <a:p>
            <a:pPr>
              <a:spcBef>
                <a:spcPct val="0"/>
              </a:spcBef>
            </a:pPr>
            <a:r>
              <a:rPr lang="en-US" sz="4050" dirty="0"/>
              <a:t>Rethink</a:t>
            </a:r>
          </a:p>
        </p:txBody>
      </p:sp>
      <p:sp>
        <p:nvSpPr>
          <p:cNvPr id="3" name="Text Placeholder 2">
            <a:extLst>
              <a:ext uri="{FF2B5EF4-FFF2-40B4-BE49-F238E27FC236}">
                <a16:creationId xmlns:a16="http://schemas.microsoft.com/office/drawing/2014/main" id="{084EB2AF-072D-60F0-97CE-54B51CA7DBB7}"/>
              </a:ext>
            </a:extLst>
          </p:cNvPr>
          <p:cNvSpPr>
            <a:spLocks noGrp="1"/>
          </p:cNvSpPr>
          <p:nvPr>
            <p:ph type="body" idx="1"/>
          </p:nvPr>
        </p:nvSpPr>
        <p:spPr>
          <a:xfrm>
            <a:off x="480060" y="3011924"/>
            <a:ext cx="3182692" cy="2490501"/>
          </a:xfrm>
        </p:spPr>
        <p:txBody>
          <a:bodyPr spcFirstLastPara="1" vert="horz" wrap="square" lIns="68580" tIns="34290" rIns="68580" bIns="34290" rtlCol="0" anchor="t" anchorCtr="0">
            <a:normAutofit/>
          </a:bodyPr>
          <a:lstStyle/>
          <a:p>
            <a:pPr marL="285739" indent="0">
              <a:buNone/>
            </a:pPr>
            <a:r>
              <a:rPr lang="en-US" sz="1650" dirty="0"/>
              <a:t>What can you do to be a Sustainability Superhero?</a:t>
            </a:r>
          </a:p>
          <a:p>
            <a:pPr marL="285739" indent="0">
              <a:buNone/>
            </a:pPr>
            <a:endParaRPr lang="en-US" sz="1650" dirty="0"/>
          </a:p>
          <a:p>
            <a:pPr marL="285739" indent="0">
              <a:buNone/>
            </a:pPr>
            <a:r>
              <a:rPr lang="en-US" sz="1800" dirty="0">
                <a:solidFill>
                  <a:srgbClr val="333333"/>
                </a:solidFill>
                <a:latin typeface="Helvetica" panose="020B0604020202020204" pitchFamily="34" charset="0"/>
                <a:ea typeface="Calibri" panose="020F0502020204030204" pitchFamily="34" charset="0"/>
              </a:rPr>
              <a:t>We don’t need a handful of people doing zero waste perfectly. We need millions of people doing it imperfectly. </a:t>
            </a:r>
            <a:endParaRPr lang="en-US" sz="1800" dirty="0"/>
          </a:p>
          <a:p>
            <a:pPr marL="285739" indent="0">
              <a:buNone/>
            </a:pPr>
            <a:endParaRPr lang="en-US" sz="1650" dirty="0"/>
          </a:p>
          <a:p>
            <a:pPr marL="285739" indent="0">
              <a:buNone/>
            </a:pPr>
            <a:endParaRPr lang="en-US" sz="1650" dirty="0"/>
          </a:p>
        </p:txBody>
      </p:sp>
      <p:pic>
        <p:nvPicPr>
          <p:cNvPr id="5" name="Picture 4" descr="Chart, bubble chart&#10;&#10;Description automatically generated">
            <a:extLst>
              <a:ext uri="{FF2B5EF4-FFF2-40B4-BE49-F238E27FC236}">
                <a16:creationId xmlns:a16="http://schemas.microsoft.com/office/drawing/2014/main" id="{DA67E47D-CD89-3DBD-5028-02DF84785136}"/>
              </a:ext>
            </a:extLst>
          </p:cNvPr>
          <p:cNvPicPr>
            <a:picLocks noChangeAspect="1"/>
          </p:cNvPicPr>
          <p:nvPr/>
        </p:nvPicPr>
        <p:blipFill rotWithShape="1">
          <a:blip r:embed="rId3">
            <a:extLst>
              <a:ext uri="{28A0092B-C50C-407E-A947-70E740481C1C}">
                <a14:useLocalDpi xmlns:a14="http://schemas.microsoft.com/office/drawing/2010/main" val="0"/>
              </a:ext>
            </a:extLst>
          </a:blip>
          <a:srcRect l="2957" r="1" b="1"/>
          <a:stretch/>
        </p:blipFill>
        <p:spPr>
          <a:xfrm>
            <a:off x="4007425"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33897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open&#10;&#10;Description automatically generated">
            <a:extLst>
              <a:ext uri="{FF2B5EF4-FFF2-40B4-BE49-F238E27FC236}">
                <a16:creationId xmlns:a16="http://schemas.microsoft.com/office/drawing/2014/main" id="{2BBF4808-2529-9F51-FD17-304A7BE34BC7}"/>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893981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763BCD0-99F1-DCEB-E2D7-A64C78351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91" y="245806"/>
            <a:ext cx="3392283" cy="52356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F06FB2F-248B-1F0D-8286-E75900A6B4B3}"/>
              </a:ext>
            </a:extLst>
          </p:cNvPr>
          <p:cNvPicPr>
            <a:picLocks noChangeAspect="1"/>
          </p:cNvPicPr>
          <p:nvPr/>
        </p:nvPicPr>
        <p:blipFill>
          <a:blip r:embed="rId3"/>
          <a:stretch>
            <a:fillRect/>
          </a:stretch>
        </p:blipFill>
        <p:spPr>
          <a:xfrm>
            <a:off x="4388978" y="351504"/>
            <a:ext cx="4353231" cy="4353231"/>
          </a:xfrm>
          <a:prstGeom prst="rect">
            <a:avLst/>
          </a:prstGeom>
        </p:spPr>
      </p:pic>
      <p:sp>
        <p:nvSpPr>
          <p:cNvPr id="3" name="TextBox 2">
            <a:extLst>
              <a:ext uri="{FF2B5EF4-FFF2-40B4-BE49-F238E27FC236}">
                <a16:creationId xmlns:a16="http://schemas.microsoft.com/office/drawing/2014/main" id="{A53B513B-682D-98B6-4C24-C0B28675F182}"/>
              </a:ext>
            </a:extLst>
          </p:cNvPr>
          <p:cNvSpPr txBox="1"/>
          <p:nvPr/>
        </p:nvSpPr>
        <p:spPr>
          <a:xfrm>
            <a:off x="4788310" y="4847303"/>
            <a:ext cx="3470787" cy="1077218"/>
          </a:xfrm>
          <a:prstGeom prst="rect">
            <a:avLst/>
          </a:prstGeom>
          <a:noFill/>
        </p:spPr>
        <p:txBody>
          <a:bodyPr wrap="square" rtlCol="0">
            <a:spAutoFit/>
          </a:bodyPr>
          <a:lstStyle/>
          <a:p>
            <a:pPr algn="ctr"/>
            <a:r>
              <a:rPr lang="en-US" sz="3200" dirty="0"/>
              <a:t>Washable </a:t>
            </a:r>
          </a:p>
          <a:p>
            <a:pPr algn="ctr"/>
            <a:r>
              <a:rPr lang="en-US" sz="3200" dirty="0"/>
              <a:t>20 for $12</a:t>
            </a:r>
          </a:p>
        </p:txBody>
      </p:sp>
      <p:sp>
        <p:nvSpPr>
          <p:cNvPr id="4" name="TextBox 3">
            <a:extLst>
              <a:ext uri="{FF2B5EF4-FFF2-40B4-BE49-F238E27FC236}">
                <a16:creationId xmlns:a16="http://schemas.microsoft.com/office/drawing/2014/main" id="{5A98EA4C-0577-A0FD-6E64-AA5394FFE74E}"/>
              </a:ext>
            </a:extLst>
          </p:cNvPr>
          <p:cNvSpPr txBox="1"/>
          <p:nvPr/>
        </p:nvSpPr>
        <p:spPr>
          <a:xfrm>
            <a:off x="401791" y="5624052"/>
            <a:ext cx="3392283" cy="646331"/>
          </a:xfrm>
          <a:prstGeom prst="rect">
            <a:avLst/>
          </a:prstGeom>
          <a:noFill/>
        </p:spPr>
        <p:txBody>
          <a:bodyPr wrap="square" rtlCol="0">
            <a:spAutoFit/>
          </a:bodyPr>
          <a:lstStyle/>
          <a:p>
            <a:pPr algn="ctr"/>
            <a:r>
              <a:rPr lang="en-US" sz="3600" dirty="0"/>
              <a:t>$6.99</a:t>
            </a:r>
          </a:p>
        </p:txBody>
      </p:sp>
    </p:spTree>
    <p:extLst>
      <p:ext uri="{BB962C8B-B14F-4D97-AF65-F5344CB8AC3E}">
        <p14:creationId xmlns:p14="http://schemas.microsoft.com/office/powerpoint/2010/main" val="159382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id="{B012BCEF-41A8-99CB-F972-388D688BD4FB}"/>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4E2C004E-8C8A-DC85-B257-94B3DE525EA9}"/>
              </a:ext>
            </a:extLst>
          </p:cNvPr>
          <p:cNvPicPr>
            <a:picLocks noChangeAspect="1"/>
          </p:cNvPicPr>
          <p:nvPr/>
        </p:nvPicPr>
        <p:blipFill>
          <a:blip r:embed="rId3"/>
          <a:stretch>
            <a:fillRect/>
          </a:stretch>
        </p:blipFill>
        <p:spPr>
          <a:xfrm>
            <a:off x="764307" y="0"/>
            <a:ext cx="7775014" cy="4463125"/>
          </a:xfrm>
          <a:prstGeom prst="rect">
            <a:avLst/>
          </a:prstGeom>
        </p:spPr>
      </p:pic>
    </p:spTree>
    <p:extLst>
      <p:ext uri="{BB962C8B-B14F-4D97-AF65-F5344CB8AC3E}">
        <p14:creationId xmlns:p14="http://schemas.microsoft.com/office/powerpoint/2010/main" val="108144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ED6C15A-96A1-E09D-16E8-7E9F8BCDFE21}"/>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91376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45130-60CD-3898-0465-C4572167ED0F}"/>
              </a:ext>
            </a:extLst>
          </p:cNvPr>
          <p:cNvPicPr>
            <a:picLocks noChangeAspect="1"/>
          </p:cNvPicPr>
          <p:nvPr/>
        </p:nvPicPr>
        <p:blipFill>
          <a:blip r:embed="rId2"/>
          <a:stretch>
            <a:fillRect/>
          </a:stretch>
        </p:blipFill>
        <p:spPr>
          <a:xfrm>
            <a:off x="815346" y="87573"/>
            <a:ext cx="6077798" cy="6525536"/>
          </a:xfrm>
          <a:prstGeom prst="rect">
            <a:avLst/>
          </a:prstGeom>
        </p:spPr>
      </p:pic>
      <p:sp>
        <p:nvSpPr>
          <p:cNvPr id="4" name="Parallelogram 3">
            <a:extLst>
              <a:ext uri="{FF2B5EF4-FFF2-40B4-BE49-F238E27FC236}">
                <a16:creationId xmlns:a16="http://schemas.microsoft.com/office/drawing/2014/main" id="{F9DF02BC-E87B-0E1A-3CA9-98DAC424F839}"/>
              </a:ext>
            </a:extLst>
          </p:cNvPr>
          <p:cNvSpPr/>
          <p:nvPr/>
        </p:nvSpPr>
        <p:spPr>
          <a:xfrm>
            <a:off x="7059561" y="1337187"/>
            <a:ext cx="1858297" cy="2851355"/>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Paper or Plastic?</a:t>
            </a:r>
          </a:p>
        </p:txBody>
      </p:sp>
    </p:spTree>
    <p:extLst>
      <p:ext uri="{BB962C8B-B14F-4D97-AF65-F5344CB8AC3E}">
        <p14:creationId xmlns:p14="http://schemas.microsoft.com/office/powerpoint/2010/main" val="33653060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106C64E1-7581-7E82-3591-3FAC213BF42D}"/>
              </a:ext>
            </a:extLst>
          </p:cNvPr>
          <p:cNvPicPr>
            <a:picLocks noChangeAspect="1"/>
          </p:cNvPicPr>
          <p:nvPr/>
        </p:nvPicPr>
        <p:blipFill>
          <a:blip r:embed="rId2"/>
          <a:stretch>
            <a:fillRect/>
          </a:stretch>
        </p:blipFill>
        <p:spPr>
          <a:xfrm>
            <a:off x="0" y="68263"/>
            <a:ext cx="5429076" cy="4573997"/>
          </a:xfrm>
          <a:prstGeom prst="rect">
            <a:avLst/>
          </a:prstGeom>
          <a:noFill/>
          <a:ln>
            <a:noFill/>
          </a:ln>
        </p:spPr>
      </p:pic>
      <p:pic>
        <p:nvPicPr>
          <p:cNvPr id="3" name="Picture 2">
            <a:extLst>
              <a:ext uri="{FF2B5EF4-FFF2-40B4-BE49-F238E27FC236}">
                <a16:creationId xmlns:a16="http://schemas.microsoft.com/office/drawing/2014/main" id="{384BA556-22CF-8C76-50B7-A77E0B7E2C70}"/>
              </a:ext>
            </a:extLst>
          </p:cNvPr>
          <p:cNvPicPr>
            <a:picLocks noChangeAspect="1"/>
          </p:cNvPicPr>
          <p:nvPr/>
        </p:nvPicPr>
        <p:blipFill>
          <a:blip r:embed="rId3"/>
          <a:stretch>
            <a:fillRect/>
          </a:stretch>
        </p:blipFill>
        <p:spPr>
          <a:xfrm>
            <a:off x="5375768" y="68263"/>
            <a:ext cx="3840803" cy="5592308"/>
          </a:xfrm>
          <a:prstGeom prst="rect">
            <a:avLst/>
          </a:prstGeom>
        </p:spPr>
      </p:pic>
      <p:sp>
        <p:nvSpPr>
          <p:cNvPr id="4" name="TextBox 3">
            <a:extLst>
              <a:ext uri="{FF2B5EF4-FFF2-40B4-BE49-F238E27FC236}">
                <a16:creationId xmlns:a16="http://schemas.microsoft.com/office/drawing/2014/main" id="{E25FCEA8-C864-F63B-1A80-50AAF4B12F91}"/>
              </a:ext>
            </a:extLst>
          </p:cNvPr>
          <p:cNvSpPr txBox="1"/>
          <p:nvPr/>
        </p:nvSpPr>
        <p:spPr>
          <a:xfrm>
            <a:off x="167148" y="4434348"/>
            <a:ext cx="4896465" cy="1200329"/>
          </a:xfrm>
          <a:prstGeom prst="rect">
            <a:avLst/>
          </a:prstGeom>
          <a:noFill/>
        </p:spPr>
        <p:txBody>
          <a:bodyPr wrap="square" rtlCol="0">
            <a:spAutoFit/>
          </a:bodyPr>
          <a:lstStyle/>
          <a:p>
            <a:r>
              <a:rPr lang="en-US" sz="2400" dirty="0"/>
              <a:t>Made of corn.</a:t>
            </a:r>
          </a:p>
          <a:p>
            <a:r>
              <a:rPr lang="en-US" sz="2400" dirty="0"/>
              <a:t> Packaged in paper.</a:t>
            </a:r>
          </a:p>
          <a:p>
            <a:r>
              <a:rPr lang="en-US" sz="2400" dirty="0"/>
              <a:t> 200 for $13</a:t>
            </a:r>
          </a:p>
        </p:txBody>
      </p:sp>
      <p:sp>
        <p:nvSpPr>
          <p:cNvPr id="5" name="TextBox 4">
            <a:extLst>
              <a:ext uri="{FF2B5EF4-FFF2-40B4-BE49-F238E27FC236}">
                <a16:creationId xmlns:a16="http://schemas.microsoft.com/office/drawing/2014/main" id="{89762824-C2A7-1453-A5C4-73CB766A6BE8}"/>
              </a:ext>
            </a:extLst>
          </p:cNvPr>
          <p:cNvSpPr txBox="1"/>
          <p:nvPr/>
        </p:nvSpPr>
        <p:spPr>
          <a:xfrm>
            <a:off x="5429076" y="5478553"/>
            <a:ext cx="3547776" cy="1200329"/>
          </a:xfrm>
          <a:prstGeom prst="rect">
            <a:avLst/>
          </a:prstGeom>
          <a:noFill/>
        </p:spPr>
        <p:txBody>
          <a:bodyPr wrap="square" rtlCol="0">
            <a:spAutoFit/>
          </a:bodyPr>
          <a:lstStyle/>
          <a:p>
            <a:r>
              <a:rPr lang="en-US" sz="2400" dirty="0"/>
              <a:t>Made of plastic.</a:t>
            </a:r>
          </a:p>
          <a:p>
            <a:r>
              <a:rPr lang="en-US" sz="2400" dirty="0"/>
              <a:t>Packaged in plastic.</a:t>
            </a:r>
          </a:p>
          <a:p>
            <a:r>
              <a:rPr lang="en-US" sz="2400" dirty="0"/>
              <a:t>150 for $5</a:t>
            </a:r>
          </a:p>
        </p:txBody>
      </p:sp>
      <p:pic>
        <p:nvPicPr>
          <p:cNvPr id="6" name="Picture 5">
            <a:extLst>
              <a:ext uri="{FF2B5EF4-FFF2-40B4-BE49-F238E27FC236}">
                <a16:creationId xmlns:a16="http://schemas.microsoft.com/office/drawing/2014/main" id="{9BB1C45D-7BFB-E90F-3ABA-3E68D591C1E4}"/>
              </a:ext>
            </a:extLst>
          </p:cNvPr>
          <p:cNvPicPr>
            <a:picLocks noChangeAspect="1"/>
          </p:cNvPicPr>
          <p:nvPr/>
        </p:nvPicPr>
        <p:blipFill>
          <a:blip r:embed="rId4"/>
          <a:stretch>
            <a:fillRect/>
          </a:stretch>
        </p:blipFill>
        <p:spPr>
          <a:xfrm>
            <a:off x="1962686" y="819686"/>
            <a:ext cx="5218628" cy="5218628"/>
          </a:xfrm>
          <a:prstGeom prst="rect">
            <a:avLst/>
          </a:prstGeom>
        </p:spPr>
      </p:pic>
    </p:spTree>
    <p:extLst>
      <p:ext uri="{BB962C8B-B14F-4D97-AF65-F5344CB8AC3E}">
        <p14:creationId xmlns:p14="http://schemas.microsoft.com/office/powerpoint/2010/main" val="268595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cd7e148aa7_0_7"/>
          <p:cNvSpPr txBox="1">
            <a:spLocks noGrp="1"/>
          </p:cNvSpPr>
          <p:nvPr>
            <p:ph type="title"/>
          </p:nvPr>
        </p:nvSpPr>
        <p:spPr>
          <a:xfrm>
            <a:off x="457200" y="198668"/>
            <a:ext cx="8229600" cy="367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2880"/>
              <a:buFont typeface="Arial"/>
              <a:buNone/>
            </a:pPr>
            <a:r>
              <a:rPr lang="en-US" sz="3180" b="1" i="0" u="none">
                <a:solidFill>
                  <a:schemeClr val="dk2"/>
                </a:solidFill>
              </a:rPr>
              <a:t>Sustainable Development Goals (SDGs)</a:t>
            </a:r>
            <a:endParaRPr sz="2820" b="1"/>
          </a:p>
        </p:txBody>
      </p:sp>
      <p:pic>
        <p:nvPicPr>
          <p:cNvPr id="132" name="Google Shape;132;gcd7e148aa7_0_7"/>
          <p:cNvPicPr preferRelativeResize="0"/>
          <p:nvPr/>
        </p:nvPicPr>
        <p:blipFill rotWithShape="1">
          <a:blip r:embed="rId3">
            <a:alphaModFix/>
          </a:blip>
          <a:srcRect/>
          <a:stretch/>
        </p:blipFill>
        <p:spPr>
          <a:xfrm>
            <a:off x="144475" y="2252267"/>
            <a:ext cx="8637800" cy="4318900"/>
          </a:xfrm>
          <a:prstGeom prst="rect">
            <a:avLst/>
          </a:prstGeom>
          <a:noFill/>
          <a:ln>
            <a:noFill/>
          </a:ln>
        </p:spPr>
      </p:pic>
      <p:sp>
        <p:nvSpPr>
          <p:cNvPr id="133" name="Google Shape;133;gcd7e148aa7_0_7"/>
          <p:cNvSpPr txBox="1"/>
          <p:nvPr/>
        </p:nvSpPr>
        <p:spPr>
          <a:xfrm>
            <a:off x="0" y="565867"/>
            <a:ext cx="9144000" cy="219300"/>
          </a:xfrm>
          <a:prstGeom prst="rect">
            <a:avLst/>
          </a:prstGeom>
          <a:noFill/>
          <a:ln>
            <a:noFill/>
          </a:ln>
        </p:spPr>
        <p:txBody>
          <a:bodyPr spcFirstLastPara="1" wrap="square" lIns="91425" tIns="91425" rIns="91425" bIns="91425" anchor="t" anchorCtr="0">
            <a:spAutoFit/>
          </a:bodyPr>
          <a:lstStyle/>
          <a:p>
            <a:pPr marL="0" lvl="0" indent="0" algn="l" rtl="0">
              <a:spcBef>
                <a:spcPts val="560"/>
              </a:spcBef>
              <a:spcAft>
                <a:spcPts val="0"/>
              </a:spcAft>
              <a:buNone/>
            </a:pPr>
            <a:endParaRPr sz="100"/>
          </a:p>
        </p:txBody>
      </p:sp>
      <p:sp>
        <p:nvSpPr>
          <p:cNvPr id="134" name="Google Shape;134;gcd7e148aa7_0_7"/>
          <p:cNvSpPr txBox="1"/>
          <p:nvPr/>
        </p:nvSpPr>
        <p:spPr>
          <a:xfrm>
            <a:off x="59250" y="922325"/>
            <a:ext cx="90255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dirty="0">
                <a:solidFill>
                  <a:schemeClr val="dk1"/>
                </a:solidFill>
              </a:rPr>
              <a:t>"</a:t>
            </a:r>
            <a:r>
              <a:rPr lang="en-US" sz="2600" i="1" dirty="0">
                <a:solidFill>
                  <a:schemeClr val="dk1"/>
                </a:solidFill>
              </a:rPr>
              <a:t>Meeting the needs of the present without compromising the ability of future generations to meet their own needs. . ."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6A34-5E79-1871-7716-B9B0A578275A}"/>
              </a:ext>
            </a:extLst>
          </p:cNvPr>
          <p:cNvSpPr>
            <a:spLocks noGrp="1"/>
          </p:cNvSpPr>
          <p:nvPr>
            <p:ph type="title"/>
          </p:nvPr>
        </p:nvSpPr>
        <p:spPr>
          <a:xfrm>
            <a:off x="457200" y="274637"/>
            <a:ext cx="5145314" cy="1143000"/>
          </a:xfrm>
        </p:spPr>
        <p:txBody>
          <a:bodyPr/>
          <a:lstStyle/>
          <a:p>
            <a:r>
              <a:rPr lang="en-US" sz="4000" dirty="0"/>
              <a:t>Ecolabels – Which Labels Matter?</a:t>
            </a:r>
          </a:p>
        </p:txBody>
      </p:sp>
      <p:sp>
        <p:nvSpPr>
          <p:cNvPr id="3" name="Text Placeholder 2">
            <a:extLst>
              <a:ext uri="{FF2B5EF4-FFF2-40B4-BE49-F238E27FC236}">
                <a16:creationId xmlns:a16="http://schemas.microsoft.com/office/drawing/2014/main" id="{2B99A92E-4430-7456-FA66-888680F0C122}"/>
              </a:ext>
            </a:extLst>
          </p:cNvPr>
          <p:cNvSpPr>
            <a:spLocks noGrp="1"/>
          </p:cNvSpPr>
          <p:nvPr>
            <p:ph type="body" idx="1"/>
          </p:nvPr>
        </p:nvSpPr>
        <p:spPr>
          <a:xfrm>
            <a:off x="457200" y="1600200"/>
            <a:ext cx="4361543" cy="4525962"/>
          </a:xfrm>
        </p:spPr>
        <p:txBody>
          <a:bodyPr/>
          <a:lstStyle/>
          <a:p>
            <a:r>
              <a:rPr lang="en-US" dirty="0">
                <a:hlinkClick r:id="rId2"/>
              </a:rPr>
              <a:t>EPEAT Registry</a:t>
            </a:r>
            <a:r>
              <a:rPr lang="en-US" dirty="0"/>
              <a:t> </a:t>
            </a:r>
            <a:r>
              <a:rPr lang="en-US" b="0" i="0" dirty="0">
                <a:solidFill>
                  <a:srgbClr val="626262"/>
                </a:solidFill>
                <a:effectLst/>
                <a:latin typeface="DINOT"/>
              </a:rPr>
              <a:t>Participating companies must meet criteria to show the sustainability of a specific product’s supply chain, from manufacturing to packaging and end-of-life management.</a:t>
            </a:r>
          </a:p>
          <a:p>
            <a:endParaRPr lang="en-US" dirty="0"/>
          </a:p>
        </p:txBody>
      </p:sp>
      <p:pic>
        <p:nvPicPr>
          <p:cNvPr id="5" name="Picture 4">
            <a:extLst>
              <a:ext uri="{FF2B5EF4-FFF2-40B4-BE49-F238E27FC236}">
                <a16:creationId xmlns:a16="http://schemas.microsoft.com/office/drawing/2014/main" id="{6B98F060-B424-FB8C-EC64-0BD4950E53B1}"/>
              </a:ext>
            </a:extLst>
          </p:cNvPr>
          <p:cNvPicPr>
            <a:picLocks noChangeAspect="1"/>
          </p:cNvPicPr>
          <p:nvPr/>
        </p:nvPicPr>
        <p:blipFill>
          <a:blip r:embed="rId3"/>
          <a:stretch>
            <a:fillRect/>
          </a:stretch>
        </p:blipFill>
        <p:spPr>
          <a:xfrm>
            <a:off x="6159555" y="0"/>
            <a:ext cx="2824788" cy="6858000"/>
          </a:xfrm>
          <a:prstGeom prst="rect">
            <a:avLst/>
          </a:prstGeom>
        </p:spPr>
      </p:pic>
    </p:spTree>
    <p:extLst>
      <p:ext uri="{BB962C8B-B14F-4D97-AF65-F5344CB8AC3E}">
        <p14:creationId xmlns:p14="http://schemas.microsoft.com/office/powerpoint/2010/main" val="1393233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A4F86B-33BC-F334-1C95-43F0C3FB7996}"/>
              </a:ext>
            </a:extLst>
          </p:cNvPr>
          <p:cNvSpPr>
            <a:spLocks noGrp="1"/>
          </p:cNvSpPr>
          <p:nvPr>
            <p:ph type="body" idx="1"/>
          </p:nvPr>
        </p:nvSpPr>
        <p:spPr>
          <a:xfrm>
            <a:off x="457200" y="145143"/>
            <a:ext cx="4579257" cy="5981019"/>
          </a:xfrm>
        </p:spPr>
        <p:txBody>
          <a:bodyPr/>
          <a:lstStyle/>
          <a:p>
            <a:pPr marL="114300" indent="0">
              <a:buNone/>
            </a:pPr>
            <a:r>
              <a:rPr lang="en-US" b="0" i="0" dirty="0">
                <a:solidFill>
                  <a:srgbClr val="626262"/>
                </a:solidFill>
                <a:effectLst/>
                <a:latin typeface="DINOT"/>
              </a:rPr>
              <a:t>The US Environmental Protection Agency (EPA) maintains a list of</a:t>
            </a:r>
            <a:r>
              <a:rPr lang="en-US" b="0" i="0" u="sng" dirty="0">
                <a:solidFill>
                  <a:srgbClr val="0062A0"/>
                </a:solidFill>
                <a:effectLst/>
                <a:latin typeface="DINOT"/>
                <a:hlinkClick r:id="rId2"/>
              </a:rPr>
              <a:t> recommended standards and ecolabels</a:t>
            </a:r>
            <a:r>
              <a:rPr lang="en-US" b="0" i="0" dirty="0">
                <a:solidFill>
                  <a:srgbClr val="626262"/>
                </a:solidFill>
                <a:effectLst/>
                <a:latin typeface="DINOT"/>
              </a:rPr>
              <a:t> in several categories, including ENERGY STAR to recognize energy efficient appliances and SmartWay for the lowest-emitting passenger vehicles.</a:t>
            </a:r>
            <a:endParaRPr lang="en-US" dirty="0"/>
          </a:p>
        </p:txBody>
      </p:sp>
      <p:pic>
        <p:nvPicPr>
          <p:cNvPr id="5" name="Picture 4">
            <a:extLst>
              <a:ext uri="{FF2B5EF4-FFF2-40B4-BE49-F238E27FC236}">
                <a16:creationId xmlns:a16="http://schemas.microsoft.com/office/drawing/2014/main" id="{D48FAE08-630B-F091-2DB4-B5B48BA8547B}"/>
              </a:ext>
            </a:extLst>
          </p:cNvPr>
          <p:cNvPicPr>
            <a:picLocks noChangeAspect="1"/>
          </p:cNvPicPr>
          <p:nvPr/>
        </p:nvPicPr>
        <p:blipFill>
          <a:blip r:embed="rId3"/>
          <a:stretch>
            <a:fillRect/>
          </a:stretch>
        </p:blipFill>
        <p:spPr>
          <a:xfrm>
            <a:off x="4931727" y="0"/>
            <a:ext cx="4212273" cy="6858000"/>
          </a:xfrm>
          <a:prstGeom prst="rect">
            <a:avLst/>
          </a:prstGeom>
        </p:spPr>
      </p:pic>
    </p:spTree>
    <p:extLst>
      <p:ext uri="{BB962C8B-B14F-4D97-AF65-F5344CB8AC3E}">
        <p14:creationId xmlns:p14="http://schemas.microsoft.com/office/powerpoint/2010/main" val="1209573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CBFB8E-6CB8-0668-9B73-63C76FFAEC07}"/>
              </a:ext>
            </a:extLst>
          </p:cNvPr>
          <p:cNvPicPr>
            <a:picLocks noGrp="1" noChangeAspect="1"/>
          </p:cNvPicPr>
          <p:nvPr>
            <p:ph idx="1"/>
          </p:nvPr>
        </p:nvPicPr>
        <p:blipFill>
          <a:blip r:embed="rId2"/>
          <a:stretch>
            <a:fillRect/>
          </a:stretch>
        </p:blipFill>
        <p:spPr>
          <a:xfrm>
            <a:off x="0" y="1118488"/>
            <a:ext cx="9144000" cy="5132949"/>
          </a:xfrm>
          <a:prstGeom prst="rect">
            <a:avLst/>
          </a:prstGeom>
        </p:spPr>
      </p:pic>
      <p:pic>
        <p:nvPicPr>
          <p:cNvPr id="7" name="Picture 6">
            <a:extLst>
              <a:ext uri="{FF2B5EF4-FFF2-40B4-BE49-F238E27FC236}">
                <a16:creationId xmlns:a16="http://schemas.microsoft.com/office/drawing/2014/main" id="{BBF8D4D3-EF06-A68D-AE28-0C987F72F085}"/>
              </a:ext>
            </a:extLst>
          </p:cNvPr>
          <p:cNvPicPr>
            <a:picLocks noChangeAspect="1"/>
          </p:cNvPicPr>
          <p:nvPr/>
        </p:nvPicPr>
        <p:blipFill>
          <a:blip r:embed="rId3"/>
          <a:stretch>
            <a:fillRect/>
          </a:stretch>
        </p:blipFill>
        <p:spPr>
          <a:xfrm>
            <a:off x="0" y="0"/>
            <a:ext cx="9144000" cy="1132885"/>
          </a:xfrm>
          <a:prstGeom prst="rect">
            <a:avLst/>
          </a:prstGeom>
        </p:spPr>
      </p:pic>
    </p:spTree>
    <p:extLst>
      <p:ext uri="{BB962C8B-B14F-4D97-AF65-F5344CB8AC3E}">
        <p14:creationId xmlns:p14="http://schemas.microsoft.com/office/powerpoint/2010/main" val="385429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F5B3C-409A-9835-D13B-0752FB9D3B99}"/>
              </a:ext>
            </a:extLst>
          </p:cNvPr>
          <p:cNvSpPr>
            <a:spLocks noGrp="1"/>
          </p:cNvSpPr>
          <p:nvPr>
            <p:ph type="title"/>
          </p:nvPr>
        </p:nvSpPr>
        <p:spPr>
          <a:xfrm>
            <a:off x="188685" y="-404131"/>
            <a:ext cx="9506857" cy="1325563"/>
          </a:xfrm>
        </p:spPr>
        <p:txBody>
          <a:bodyPr>
            <a:normAutofit/>
          </a:bodyPr>
          <a:lstStyle/>
          <a:p>
            <a:r>
              <a:rPr lang="en-US" sz="2800" dirty="0"/>
              <a:t>Online – “Green”, resale, give away instead of throw away</a:t>
            </a:r>
          </a:p>
        </p:txBody>
      </p:sp>
      <p:pic>
        <p:nvPicPr>
          <p:cNvPr id="5" name="Picture 4" descr="Graphical user interface, website&#10;&#10;Description automatically generated">
            <a:extLst>
              <a:ext uri="{FF2B5EF4-FFF2-40B4-BE49-F238E27FC236}">
                <a16:creationId xmlns:a16="http://schemas.microsoft.com/office/drawing/2014/main" id="{7E679BE1-55A5-E41F-6CCC-D2E35D47EA2B}"/>
              </a:ext>
            </a:extLst>
          </p:cNvPr>
          <p:cNvPicPr>
            <a:picLocks noChangeAspect="1"/>
          </p:cNvPicPr>
          <p:nvPr/>
        </p:nvPicPr>
        <p:blipFill>
          <a:blip r:embed="rId2"/>
          <a:stretch>
            <a:fillRect/>
          </a:stretch>
        </p:blipFill>
        <p:spPr>
          <a:xfrm>
            <a:off x="6478316" y="728868"/>
            <a:ext cx="2694686" cy="583848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1970E10-9BA4-842E-E82A-32F8819BBD1F}"/>
              </a:ext>
            </a:extLst>
          </p:cNvPr>
          <p:cNvPicPr>
            <a:picLocks noChangeAspect="1"/>
          </p:cNvPicPr>
          <p:nvPr/>
        </p:nvPicPr>
        <p:blipFill>
          <a:blip r:embed="rId3"/>
          <a:stretch>
            <a:fillRect/>
          </a:stretch>
        </p:blipFill>
        <p:spPr>
          <a:xfrm>
            <a:off x="54402" y="728870"/>
            <a:ext cx="2694686" cy="5838485"/>
          </a:xfrm>
          <a:prstGeom prst="rect">
            <a:avLst/>
          </a:prstGeom>
        </p:spPr>
      </p:pic>
      <p:pic>
        <p:nvPicPr>
          <p:cNvPr id="9" name="Picture 8" descr="Timeline&#10;&#10;Description automatically generated">
            <a:extLst>
              <a:ext uri="{FF2B5EF4-FFF2-40B4-BE49-F238E27FC236}">
                <a16:creationId xmlns:a16="http://schemas.microsoft.com/office/drawing/2014/main" id="{4DA091C5-D7EE-F046-FC58-66AE5653C630}"/>
              </a:ext>
            </a:extLst>
          </p:cNvPr>
          <p:cNvPicPr>
            <a:picLocks noChangeAspect="1"/>
          </p:cNvPicPr>
          <p:nvPr/>
        </p:nvPicPr>
        <p:blipFill>
          <a:blip r:embed="rId4"/>
          <a:stretch>
            <a:fillRect/>
          </a:stretch>
        </p:blipFill>
        <p:spPr>
          <a:xfrm>
            <a:off x="3236532" y="518770"/>
            <a:ext cx="2888623" cy="6258683"/>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A35829A3-DD2A-5346-512C-2BB532832668}"/>
                  </a:ext>
                </a:extLst>
              </p14:cNvPr>
              <p14:cNvContentPartPr/>
              <p14:nvPr/>
            </p14:nvContentPartPr>
            <p14:xfrm>
              <a:off x="530013" y="808177"/>
              <a:ext cx="1608120" cy="926640"/>
            </p14:xfrm>
          </p:contentPart>
        </mc:Choice>
        <mc:Fallback xmlns="">
          <p:pic>
            <p:nvPicPr>
              <p:cNvPr id="10" name="Ink 9">
                <a:extLst>
                  <a:ext uri="{FF2B5EF4-FFF2-40B4-BE49-F238E27FC236}">
                    <a16:creationId xmlns:a16="http://schemas.microsoft.com/office/drawing/2014/main" id="{A35829A3-DD2A-5346-512C-2BB532832668}"/>
                  </a:ext>
                </a:extLst>
              </p:cNvPr>
              <p:cNvPicPr/>
              <p:nvPr/>
            </p:nvPicPr>
            <p:blipFill>
              <a:blip r:embed="rId6"/>
              <a:stretch>
                <a:fillRect/>
              </a:stretch>
            </p:blipFill>
            <p:spPr>
              <a:xfrm>
                <a:off x="521373" y="799537"/>
                <a:ext cx="1625760" cy="944280"/>
              </a:xfrm>
              <a:prstGeom prst="rect">
                <a:avLst/>
              </a:prstGeom>
            </p:spPr>
          </p:pic>
        </mc:Fallback>
      </mc:AlternateContent>
    </p:spTree>
    <p:extLst>
      <p:ext uri="{BB962C8B-B14F-4D97-AF65-F5344CB8AC3E}">
        <p14:creationId xmlns:p14="http://schemas.microsoft.com/office/powerpoint/2010/main" val="3483320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F1837C-7580-7B72-92C2-00717B26FBD9}"/>
              </a:ext>
            </a:extLst>
          </p:cNvPr>
          <p:cNvPicPr>
            <a:picLocks noChangeAspect="1"/>
          </p:cNvPicPr>
          <p:nvPr/>
        </p:nvPicPr>
        <p:blipFill>
          <a:blip r:embed="rId2"/>
          <a:stretch>
            <a:fillRect/>
          </a:stretch>
        </p:blipFill>
        <p:spPr>
          <a:xfrm>
            <a:off x="7549727" y="0"/>
            <a:ext cx="1594273" cy="2308127"/>
          </a:xfrm>
          <a:prstGeom prst="rect">
            <a:avLst/>
          </a:prstGeom>
        </p:spPr>
      </p:pic>
      <p:sp>
        <p:nvSpPr>
          <p:cNvPr id="5" name="TextBox 4">
            <a:extLst>
              <a:ext uri="{FF2B5EF4-FFF2-40B4-BE49-F238E27FC236}">
                <a16:creationId xmlns:a16="http://schemas.microsoft.com/office/drawing/2014/main" id="{45C49D7B-E257-99A7-13DA-E2D46D940351}"/>
              </a:ext>
            </a:extLst>
          </p:cNvPr>
          <p:cNvSpPr txBox="1"/>
          <p:nvPr/>
        </p:nvSpPr>
        <p:spPr>
          <a:xfrm>
            <a:off x="-1" y="333318"/>
            <a:ext cx="7549727" cy="6924973"/>
          </a:xfrm>
          <a:prstGeom prst="rect">
            <a:avLst/>
          </a:prstGeom>
          <a:noFill/>
        </p:spPr>
        <p:txBody>
          <a:bodyPr wrap="square">
            <a:spAutoFit/>
          </a:bodyPr>
          <a:lstStyle/>
          <a:p>
            <a:pPr algn="l"/>
            <a:r>
              <a:rPr lang="en-US" sz="4000" b="1" i="0" dirty="0">
                <a:solidFill>
                  <a:srgbClr val="00171F"/>
                </a:solidFill>
                <a:effectLst/>
                <a:latin typeface="Didact Gothic" panose="020B0604020202020204" pitchFamily="2" charset="0"/>
              </a:rPr>
              <a:t>What is a Certified B Corporation?</a:t>
            </a:r>
          </a:p>
          <a:p>
            <a:pPr algn="l"/>
            <a:r>
              <a:rPr lang="en-US" sz="3200" b="0" i="0" dirty="0">
                <a:solidFill>
                  <a:srgbClr val="111111"/>
                </a:solidFill>
                <a:effectLst/>
                <a:latin typeface="TiemposTextWeb"/>
              </a:rPr>
              <a:t>Businesses that nonprofit B Lab grade each year to ensure they're meeting the highest standards of social and environmental performance, public transparency, and legal accountability to balance profit and purpose. </a:t>
            </a:r>
          </a:p>
          <a:p>
            <a:pPr algn="l"/>
            <a:r>
              <a:rPr lang="en-US" sz="3200" b="0" i="0" dirty="0">
                <a:solidFill>
                  <a:srgbClr val="111111"/>
                </a:solidFill>
                <a:effectLst/>
                <a:latin typeface="TiemposTextWeb"/>
              </a:rPr>
              <a:t>They strive to reduce inequality; lower poverty levels; and create a healthier environment, stronger communities, and purposeful jobs.</a:t>
            </a:r>
            <a:endParaRPr lang="en-US" sz="2400" b="1" i="0" dirty="0">
              <a:solidFill>
                <a:srgbClr val="00171F"/>
              </a:solidFill>
              <a:effectLst/>
              <a:latin typeface="Didact Gothic" panose="020B0604020202020204" pitchFamily="2" charset="0"/>
            </a:endParaRPr>
          </a:p>
          <a:p>
            <a:pPr algn="l"/>
            <a:endParaRPr lang="en-US" sz="1200" dirty="0">
              <a:hlinkClick r:id="rId3"/>
            </a:endParaRPr>
          </a:p>
          <a:p>
            <a:pPr algn="l"/>
            <a:r>
              <a:rPr lang="en-US" sz="3600" dirty="0">
                <a:hlinkClick r:id="rId3"/>
              </a:rPr>
              <a:t>Find a B Corp (bcorporation.net)</a:t>
            </a:r>
            <a:endParaRPr lang="en-US" sz="3600" dirty="0"/>
          </a:p>
          <a:p>
            <a:pPr algn="l"/>
            <a:endParaRPr lang="en-US" sz="3600" b="0" i="0" dirty="0">
              <a:effectLst/>
              <a:latin typeface="Arimo"/>
            </a:endParaRPr>
          </a:p>
        </p:txBody>
      </p:sp>
    </p:spTree>
    <p:extLst>
      <p:ext uri="{BB962C8B-B14F-4D97-AF65-F5344CB8AC3E}">
        <p14:creationId xmlns:p14="http://schemas.microsoft.com/office/powerpoint/2010/main" val="444553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 Corp Movement">
            <a:hlinkClick r:id="" action="ppaction://media"/>
            <a:extLst>
              <a:ext uri="{FF2B5EF4-FFF2-40B4-BE49-F238E27FC236}">
                <a16:creationId xmlns:a16="http://schemas.microsoft.com/office/drawing/2014/main" id="{CDC4F694-665A-1461-AA8B-233EFE9FE13F}"/>
              </a:ext>
            </a:extLst>
          </p:cNvPr>
          <p:cNvPicPr>
            <a:picLocks noRot="1" noChangeAspect="1"/>
          </p:cNvPicPr>
          <p:nvPr>
            <a:videoFile r:link="rId1"/>
          </p:nvPr>
        </p:nvPicPr>
        <p:blipFill>
          <a:blip r:embed="rId3"/>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71826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151177-8052-6E90-8A9C-480DE6F70489}"/>
              </a:ext>
            </a:extLst>
          </p:cNvPr>
          <p:cNvSpPr txBox="1"/>
          <p:nvPr/>
        </p:nvSpPr>
        <p:spPr>
          <a:xfrm>
            <a:off x="587827" y="297189"/>
            <a:ext cx="7772401" cy="738664"/>
          </a:xfrm>
          <a:prstGeom prst="rect">
            <a:avLst/>
          </a:prstGeom>
          <a:noFill/>
        </p:spPr>
        <p:txBody>
          <a:bodyPr wrap="square">
            <a:spAutoFit/>
          </a:bodyPr>
          <a:lstStyle/>
          <a:p>
            <a:r>
              <a:rPr lang="en-US" dirty="0">
                <a:hlinkClick r:id="rId2"/>
              </a:rPr>
              <a:t>19 Ethical B Corps Making Great Products: </a:t>
            </a:r>
            <a:r>
              <a:rPr lang="en-US" dirty="0" err="1">
                <a:hlinkClick r:id="rId2"/>
              </a:rPr>
              <a:t>Allbirds</a:t>
            </a:r>
            <a:r>
              <a:rPr lang="en-US" dirty="0">
                <a:hlinkClick r:id="rId2"/>
              </a:rPr>
              <a:t>, Prose &amp; More (insider.com)</a:t>
            </a:r>
            <a:endParaRPr lang="en-US" dirty="0"/>
          </a:p>
          <a:p>
            <a:endParaRPr lang="en-US" dirty="0"/>
          </a:p>
          <a:p>
            <a:endParaRPr lang="en-US" dirty="0"/>
          </a:p>
        </p:txBody>
      </p:sp>
      <p:pic>
        <p:nvPicPr>
          <p:cNvPr id="2050" name="Picture 2">
            <a:extLst>
              <a:ext uri="{FF2B5EF4-FFF2-40B4-BE49-F238E27FC236}">
                <a16:creationId xmlns:a16="http://schemas.microsoft.com/office/drawing/2014/main" id="{0CC20124-BF60-06C6-75A8-96F816192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3775"/>
            <a:ext cx="9144000" cy="487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0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d12ff223bc_1_18"/>
          <p:cNvSpPr txBox="1">
            <a:spLocks noGrp="1"/>
          </p:cNvSpPr>
          <p:nvPr>
            <p:ph type="title"/>
          </p:nvPr>
        </p:nvSpPr>
        <p:spPr>
          <a:xfrm>
            <a:off x="628650" y="365125"/>
            <a:ext cx="7886700" cy="369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Meet Blake Mycoskie </a:t>
            </a:r>
            <a:endParaRPr/>
          </a:p>
        </p:txBody>
      </p:sp>
      <p:pic>
        <p:nvPicPr>
          <p:cNvPr id="267" name="Google Shape;267;gd12ff223bc_1_18" descr="An interview with Blake Mycoskie, founder and Chief Shoe Giver of TOMS shoes, at the company headquarters, Santa Monica, California.&#10;&#10;----&#10;Kidspiration - where kids interview the world's most amazing people. &#10;See more at http://www.kidspiration.tv/" title="Kidspiration meets TOMS Chief Shoe Giver Blake Mycoskie">
            <a:hlinkClick r:id="rId3"/>
          </p:cNvPr>
          <p:cNvPicPr preferRelativeResize="0"/>
          <p:nvPr/>
        </p:nvPicPr>
        <p:blipFill>
          <a:blip r:embed="rId4">
            <a:alphaModFix/>
          </a:blip>
          <a:stretch>
            <a:fillRect/>
          </a:stretch>
        </p:blipFill>
        <p:spPr>
          <a:xfrm>
            <a:off x="724450" y="942875"/>
            <a:ext cx="7695100" cy="5771325"/>
          </a:xfrm>
          <a:prstGeom prst="rect">
            <a:avLst/>
          </a:prstGeom>
          <a:noFill/>
          <a:ln>
            <a:noFill/>
          </a:ln>
        </p:spPr>
      </p:pic>
      <p:pic>
        <p:nvPicPr>
          <p:cNvPr id="2" name="Picture 1">
            <a:extLst>
              <a:ext uri="{FF2B5EF4-FFF2-40B4-BE49-F238E27FC236}">
                <a16:creationId xmlns:a16="http://schemas.microsoft.com/office/drawing/2014/main" id="{F00520E8-23B0-BD4E-0E69-68402ABEFEC1}"/>
              </a:ext>
            </a:extLst>
          </p:cNvPr>
          <p:cNvPicPr>
            <a:picLocks noChangeAspect="1"/>
          </p:cNvPicPr>
          <p:nvPr/>
        </p:nvPicPr>
        <p:blipFill>
          <a:blip r:embed="rId5"/>
          <a:stretch>
            <a:fillRect/>
          </a:stretch>
        </p:blipFill>
        <p:spPr>
          <a:xfrm>
            <a:off x="8200570" y="0"/>
            <a:ext cx="798645" cy="11552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5A5AD-F0F1-B7BD-6075-A5ABB002A276}"/>
              </a:ext>
            </a:extLst>
          </p:cNvPr>
          <p:cNvSpPr txBox="1"/>
          <p:nvPr/>
        </p:nvSpPr>
        <p:spPr>
          <a:xfrm>
            <a:off x="224971" y="582067"/>
            <a:ext cx="8694057" cy="5693866"/>
          </a:xfrm>
          <a:prstGeom prst="rect">
            <a:avLst/>
          </a:prstGeom>
          <a:noFill/>
        </p:spPr>
        <p:txBody>
          <a:bodyPr wrap="square">
            <a:spAutoFit/>
          </a:bodyPr>
          <a:lstStyle/>
          <a:p>
            <a:pPr algn="l" fontAlgn="base"/>
            <a:r>
              <a:rPr lang="en-US" sz="2800" b="1" i="0" dirty="0">
                <a:solidFill>
                  <a:srgbClr val="333333"/>
                </a:solidFill>
                <a:effectLst/>
                <a:latin typeface="Georgia" panose="02040502050405020303" pitchFamily="18" charset="0"/>
              </a:rPr>
              <a:t>Group Activities and Discussion Questions:</a:t>
            </a:r>
            <a:endParaRPr lang="en-US" sz="2800" b="0" i="0" dirty="0">
              <a:solidFill>
                <a:srgbClr val="333333"/>
              </a:solidFill>
              <a:effectLst/>
              <a:latin typeface="Georgia" panose="02040502050405020303" pitchFamily="18" charset="0"/>
            </a:endParaRPr>
          </a:p>
          <a:p>
            <a:pPr algn="l" fontAlgn="base">
              <a:buFont typeface="+mj-lt"/>
              <a:buAutoNum type="arabicPeriod"/>
            </a:pPr>
            <a:r>
              <a:rPr lang="en-US" sz="2800" b="0" i="0" dirty="0">
                <a:solidFill>
                  <a:srgbClr val="333333"/>
                </a:solidFill>
                <a:effectLst/>
                <a:latin typeface="Georgia" panose="02040502050405020303" pitchFamily="18" charset="0"/>
              </a:rPr>
              <a:t>Discuss the concepts of corporate social responsibility. What are essential components?</a:t>
            </a:r>
          </a:p>
          <a:p>
            <a:pPr algn="l" fontAlgn="base">
              <a:buFont typeface="+mj-lt"/>
              <a:buAutoNum type="arabicPeriod"/>
            </a:pPr>
            <a:r>
              <a:rPr lang="en-US" sz="2800" b="0" i="0" dirty="0">
                <a:solidFill>
                  <a:srgbClr val="333333"/>
                </a:solidFill>
                <a:effectLst/>
                <a:latin typeface="Georgia" panose="02040502050405020303" pitchFamily="18" charset="0"/>
              </a:rPr>
              <a:t>Before showing the Web site for B Labs, divide students into teams and have them identify companies that they think act in a socially responsible manner. Do they patronize these businesses?</a:t>
            </a:r>
          </a:p>
          <a:p>
            <a:pPr algn="l" fontAlgn="base">
              <a:buFont typeface="+mj-lt"/>
              <a:buAutoNum type="arabicPeriod"/>
            </a:pPr>
            <a:r>
              <a:rPr lang="en-US" sz="2800" b="0" i="0" dirty="0">
                <a:solidFill>
                  <a:srgbClr val="333333"/>
                </a:solidFill>
                <a:effectLst/>
                <a:latin typeface="Georgia" panose="02040502050405020303" pitchFamily="18" charset="0"/>
              </a:rPr>
              <a:t>Show the Web site: </a:t>
            </a:r>
            <a:r>
              <a:rPr lang="en-US" sz="2800" b="0" i="0" u="sng" dirty="0">
                <a:solidFill>
                  <a:srgbClr val="1C9BDC"/>
                </a:solidFill>
                <a:effectLst/>
                <a:latin typeface="Georgia" panose="02040502050405020303" pitchFamily="18" charset="0"/>
                <a:hlinkClick r:id="rId2"/>
              </a:rPr>
              <a:t>https://www.bcorporation.net/</a:t>
            </a:r>
            <a:r>
              <a:rPr lang="en-US" sz="2800" b="0" i="0" dirty="0">
                <a:solidFill>
                  <a:srgbClr val="333333"/>
                </a:solidFill>
                <a:effectLst/>
                <a:latin typeface="Georgia" panose="02040502050405020303" pitchFamily="18" charset="0"/>
              </a:rPr>
              <a:t> There are various videos and information on the site.</a:t>
            </a:r>
          </a:p>
          <a:p>
            <a:pPr algn="l" fontAlgn="base">
              <a:buFont typeface="+mj-lt"/>
              <a:buAutoNum type="arabicPeriod"/>
            </a:pPr>
            <a:r>
              <a:rPr lang="en-US" sz="2800" b="0" i="0" dirty="0">
                <a:solidFill>
                  <a:srgbClr val="333333"/>
                </a:solidFill>
                <a:effectLst/>
                <a:latin typeface="Georgia" panose="02040502050405020303" pitchFamily="18" charset="0"/>
              </a:rPr>
              <a:t>Have student teams analyze the information. Then, using this information, develop a business plan that meet the certification criteria.</a:t>
            </a:r>
          </a:p>
        </p:txBody>
      </p:sp>
    </p:spTree>
    <p:extLst>
      <p:ext uri="{BB962C8B-B14F-4D97-AF65-F5344CB8AC3E}">
        <p14:creationId xmlns:p14="http://schemas.microsoft.com/office/powerpoint/2010/main" val="514105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D8814-CC9F-D1F4-1BF0-CB07D6E4AFF2}"/>
              </a:ext>
            </a:extLst>
          </p:cNvPr>
          <p:cNvSpPr>
            <a:spLocks noGrp="1"/>
          </p:cNvSpPr>
          <p:nvPr>
            <p:ph type="title"/>
          </p:nvPr>
        </p:nvSpPr>
        <p:spPr>
          <a:xfrm>
            <a:off x="480060" y="329184"/>
            <a:ext cx="5170932" cy="1783080"/>
          </a:xfrm>
        </p:spPr>
        <p:txBody>
          <a:bodyPr anchor="b">
            <a:normAutofit/>
          </a:bodyPr>
          <a:lstStyle/>
          <a:p>
            <a:r>
              <a:rPr lang="en-US" sz="5700"/>
              <a:t>What is Fair Trade?</a:t>
            </a:r>
          </a:p>
        </p:txBody>
      </p:sp>
      <p:sp>
        <p:nvSpPr>
          <p:cNvPr id="2067"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45AA33-16F1-93D5-117E-E7A9D23E7225}"/>
              </a:ext>
            </a:extLst>
          </p:cNvPr>
          <p:cNvSpPr>
            <a:spLocks noGrp="1"/>
          </p:cNvSpPr>
          <p:nvPr>
            <p:ph idx="1"/>
          </p:nvPr>
        </p:nvSpPr>
        <p:spPr>
          <a:xfrm>
            <a:off x="480060" y="2706624"/>
            <a:ext cx="5170932" cy="3483864"/>
          </a:xfrm>
        </p:spPr>
        <p:txBody>
          <a:bodyPr>
            <a:normAutofit lnSpcReduction="10000"/>
          </a:bodyPr>
          <a:lstStyle/>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endParaRPr lang="en-US" sz="1300" dirty="0">
              <a:hlinkClick r:id="rId2"/>
            </a:endParaRPr>
          </a:p>
          <a:p>
            <a:r>
              <a:rPr lang="en-US" sz="1100" b="0" i="0" dirty="0">
                <a:solidFill>
                  <a:srgbClr val="212121"/>
                </a:solidFill>
                <a:effectLst/>
                <a:latin typeface="Hiragino Sans"/>
              </a:rPr>
              <a:t>Fair trade products are essentially products that are grown by producers that are being fairly compensated for their work and that they are guaranteed ethical conduct and verified with transparent processes throughout the supply chains</a:t>
            </a:r>
            <a:endParaRPr lang="en-US" sz="1300" dirty="0">
              <a:hlinkClick r:id="rId2"/>
            </a:endParaRPr>
          </a:p>
          <a:p>
            <a:r>
              <a:rPr lang="en-US" sz="1300" dirty="0">
                <a:hlinkClick r:id="rId2"/>
              </a:rPr>
              <a:t>(186) CEO Spotlight: The Case for Fair Trade - YouTube</a:t>
            </a:r>
            <a:endParaRPr lang="en-US" sz="1300" b="1" dirty="0"/>
          </a:p>
        </p:txBody>
      </p:sp>
      <p:pic>
        <p:nvPicPr>
          <p:cNvPr id="2052" name="Picture 4" descr="See the source image">
            <a:extLst>
              <a:ext uri="{FF2B5EF4-FFF2-40B4-BE49-F238E27FC236}">
                <a16:creationId xmlns:a16="http://schemas.microsoft.com/office/drawing/2014/main" id="{AC7A9BC0-E904-4AF3-FC38-0C826A5223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06" r="29552" b="-3"/>
          <a:stretch/>
        </p:blipFill>
        <p:spPr bwMode="auto">
          <a:xfrm>
            <a:off x="6131052" y="197136"/>
            <a:ext cx="2112260" cy="2916327"/>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2BF99551-49F3-B783-3437-59D78A6BA0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37" r="-1" b="12818"/>
          <a:stretch/>
        </p:blipFill>
        <p:spPr bwMode="auto">
          <a:xfrm>
            <a:off x="5878486" y="3310598"/>
            <a:ext cx="3035733" cy="3104270"/>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34097FC-C041-7A02-C747-54E8E8DD7A35}"/>
              </a:ext>
            </a:extLst>
          </p:cNvPr>
          <p:cNvPicPr>
            <a:picLocks noChangeAspect="1"/>
          </p:cNvPicPr>
          <p:nvPr/>
        </p:nvPicPr>
        <p:blipFill>
          <a:blip r:embed="rId5"/>
          <a:stretch>
            <a:fillRect/>
          </a:stretch>
        </p:blipFill>
        <p:spPr>
          <a:xfrm>
            <a:off x="477774" y="2697480"/>
            <a:ext cx="5006290" cy="2483074"/>
          </a:xfrm>
          <a:prstGeom prst="rect">
            <a:avLst/>
          </a:prstGeom>
        </p:spPr>
      </p:pic>
    </p:spTree>
    <p:extLst>
      <p:ext uri="{BB962C8B-B14F-4D97-AF65-F5344CB8AC3E}">
        <p14:creationId xmlns:p14="http://schemas.microsoft.com/office/powerpoint/2010/main" val="396573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83ab98490e_0_4"/>
          <p:cNvSpPr txBox="1">
            <a:spLocks noGrp="1"/>
          </p:cNvSpPr>
          <p:nvPr>
            <p:ph type="title"/>
          </p:nvPr>
        </p:nvSpPr>
        <p:spPr>
          <a:xfrm>
            <a:off x="457200" y="274631"/>
            <a:ext cx="8229600" cy="526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900"/>
              <a:t>Decision-making and Social Emotional Learning</a:t>
            </a:r>
            <a:endParaRPr sz="2900"/>
          </a:p>
        </p:txBody>
      </p:sp>
      <p:pic>
        <p:nvPicPr>
          <p:cNvPr id="207" name="Google Shape;207;g83ab98490e_0_4"/>
          <p:cNvPicPr preferRelativeResize="0"/>
          <p:nvPr/>
        </p:nvPicPr>
        <p:blipFill rotWithShape="1">
          <a:blip r:embed="rId3">
            <a:alphaModFix/>
          </a:blip>
          <a:srcRect/>
          <a:stretch/>
        </p:blipFill>
        <p:spPr>
          <a:xfrm>
            <a:off x="4064625" y="1582700"/>
            <a:ext cx="5079376" cy="4304098"/>
          </a:xfrm>
          <a:prstGeom prst="rect">
            <a:avLst/>
          </a:prstGeom>
          <a:noFill/>
          <a:ln>
            <a:noFill/>
          </a:ln>
        </p:spPr>
      </p:pic>
      <p:sp>
        <p:nvSpPr>
          <p:cNvPr id="208" name="Google Shape;208;g83ab98490e_0_4"/>
          <p:cNvSpPr txBox="1"/>
          <p:nvPr/>
        </p:nvSpPr>
        <p:spPr>
          <a:xfrm>
            <a:off x="5970200" y="6308775"/>
            <a:ext cx="73485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CASEL.org </a:t>
            </a:r>
            <a:endParaRPr sz="1400" b="0" i="0" u="none" strike="noStrike" cap="none">
              <a:solidFill>
                <a:srgbClr val="000000"/>
              </a:solidFill>
              <a:latin typeface="Arial"/>
              <a:ea typeface="Arial"/>
              <a:cs typeface="Arial"/>
              <a:sym typeface="Arial"/>
            </a:endParaRPr>
          </a:p>
        </p:txBody>
      </p:sp>
      <p:pic>
        <p:nvPicPr>
          <p:cNvPr id="209" name="Google Shape;209;g83ab98490e_0_4"/>
          <p:cNvPicPr preferRelativeResize="0"/>
          <p:nvPr/>
        </p:nvPicPr>
        <p:blipFill rotWithShape="1">
          <a:blip r:embed="rId4">
            <a:alphaModFix/>
          </a:blip>
          <a:srcRect l="4958" t="3081" r="4066"/>
          <a:stretch/>
        </p:blipFill>
        <p:spPr>
          <a:xfrm>
            <a:off x="155925" y="1375800"/>
            <a:ext cx="3908702" cy="45109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5A78E-AF40-DF19-B32E-94C60E7D1CA0}"/>
              </a:ext>
            </a:extLst>
          </p:cNvPr>
          <p:cNvSpPr>
            <a:spLocks noGrp="1"/>
          </p:cNvSpPr>
          <p:nvPr>
            <p:ph type="title"/>
          </p:nvPr>
        </p:nvSpPr>
        <p:spPr/>
        <p:txBody>
          <a:bodyPr/>
          <a:lstStyle/>
          <a:p>
            <a:r>
              <a:rPr lang="en-US" dirty="0"/>
              <a:t>Markets Insider    Oct. 4, 2022</a:t>
            </a:r>
          </a:p>
        </p:txBody>
      </p:sp>
      <p:sp>
        <p:nvSpPr>
          <p:cNvPr id="3" name="Content Placeholder 2">
            <a:extLst>
              <a:ext uri="{FF2B5EF4-FFF2-40B4-BE49-F238E27FC236}">
                <a16:creationId xmlns:a16="http://schemas.microsoft.com/office/drawing/2014/main" id="{90288567-6A93-E447-2AA1-15A630851489}"/>
              </a:ext>
            </a:extLst>
          </p:cNvPr>
          <p:cNvSpPr>
            <a:spLocks noGrp="1"/>
          </p:cNvSpPr>
          <p:nvPr>
            <p:ph idx="1"/>
          </p:nvPr>
        </p:nvSpPr>
        <p:spPr>
          <a:xfrm>
            <a:off x="628650" y="1825624"/>
            <a:ext cx="7886700" cy="4870597"/>
          </a:xfrm>
        </p:spPr>
        <p:txBody>
          <a:bodyPr/>
          <a:lstStyle/>
          <a:p>
            <a:pPr marL="0" indent="0">
              <a:buNone/>
            </a:pPr>
            <a:r>
              <a:rPr lang="en-US" dirty="0"/>
              <a:t>Fair Trade USA™ celebrates the momentous milestone of exceeding $1B in financial impact.</a:t>
            </a:r>
          </a:p>
          <a:p>
            <a:pPr marL="0" indent="0">
              <a:buNone/>
            </a:pPr>
            <a:r>
              <a:rPr lang="en-US" dirty="0"/>
              <a:t>Since its inception in 1998, and in partnership with more than 1,500 companies who have chosen Fair Trade Certified™ to meet their sustainability goals, farmers, workers, and fishers across 51 countries have been able to access markets in a more equitable way and earn more fair pay for their hard work. This ecosystem is increasing consumer trust and brand awareness in an evolving market. </a:t>
            </a:r>
            <a:r>
              <a:rPr lang="en-US" b="0" i="0" dirty="0">
                <a:solidFill>
                  <a:srgbClr val="222222"/>
                </a:solidFill>
                <a:effectLst/>
                <a:latin typeface="TiemposText"/>
              </a:rPr>
              <a:t>Today's consumer wants products that are sourced responsibly by companies that invest in fair trade certification.</a:t>
            </a:r>
          </a:p>
          <a:p>
            <a:pPr marL="0" indent="0">
              <a:buNone/>
            </a:pPr>
            <a:r>
              <a:rPr lang="en-US" b="0" i="0" dirty="0">
                <a:solidFill>
                  <a:srgbClr val="222222"/>
                </a:solidFill>
                <a:effectLst/>
                <a:latin typeface="TiemposText"/>
              </a:rPr>
              <a:t>Fair Trade USA is building an innovative model of responsible business, conscious consumerism, and shared value to eliminate poverty and enable sustainable development for farmers, workers, their families, and communities around the world.</a:t>
            </a:r>
            <a:r>
              <a:rPr lang="en-US" dirty="0"/>
              <a:t>st in fair trade certification.</a:t>
            </a:r>
          </a:p>
        </p:txBody>
      </p:sp>
      <p:pic>
        <p:nvPicPr>
          <p:cNvPr id="5" name="Picture 4">
            <a:extLst>
              <a:ext uri="{FF2B5EF4-FFF2-40B4-BE49-F238E27FC236}">
                <a16:creationId xmlns:a16="http://schemas.microsoft.com/office/drawing/2014/main" id="{D5EF4651-B02A-9350-4437-D752D7BD6562}"/>
              </a:ext>
            </a:extLst>
          </p:cNvPr>
          <p:cNvPicPr>
            <a:picLocks noChangeAspect="1"/>
          </p:cNvPicPr>
          <p:nvPr/>
        </p:nvPicPr>
        <p:blipFill>
          <a:blip r:embed="rId2"/>
          <a:stretch>
            <a:fillRect/>
          </a:stretch>
        </p:blipFill>
        <p:spPr>
          <a:xfrm>
            <a:off x="6658178" y="121090"/>
            <a:ext cx="1231526" cy="1704534"/>
          </a:xfrm>
          <a:prstGeom prst="rect">
            <a:avLst/>
          </a:prstGeom>
        </p:spPr>
      </p:pic>
    </p:spTree>
    <p:extLst>
      <p:ext uri="{BB962C8B-B14F-4D97-AF65-F5344CB8AC3E}">
        <p14:creationId xmlns:p14="http://schemas.microsoft.com/office/powerpoint/2010/main" val="1541967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698D4-0824-D9CF-155B-6EA787266C00}"/>
              </a:ext>
            </a:extLst>
          </p:cNvPr>
          <p:cNvPicPr>
            <a:picLocks noChangeAspect="1"/>
          </p:cNvPicPr>
          <p:nvPr/>
        </p:nvPicPr>
        <p:blipFill>
          <a:blip r:embed="rId2"/>
          <a:stretch>
            <a:fillRect/>
          </a:stretch>
        </p:blipFill>
        <p:spPr>
          <a:xfrm>
            <a:off x="178732" y="424543"/>
            <a:ext cx="2780569" cy="2547257"/>
          </a:xfrm>
          <a:prstGeom prst="rect">
            <a:avLst/>
          </a:prstGeom>
        </p:spPr>
      </p:pic>
      <p:sp>
        <p:nvSpPr>
          <p:cNvPr id="5" name="TextBox 4">
            <a:extLst>
              <a:ext uri="{FF2B5EF4-FFF2-40B4-BE49-F238E27FC236}">
                <a16:creationId xmlns:a16="http://schemas.microsoft.com/office/drawing/2014/main" id="{56DA895B-890C-4E12-FD7A-24B3907B4860}"/>
              </a:ext>
            </a:extLst>
          </p:cNvPr>
          <p:cNvSpPr txBox="1"/>
          <p:nvPr/>
        </p:nvSpPr>
        <p:spPr>
          <a:xfrm>
            <a:off x="1504509" y="6125680"/>
            <a:ext cx="6134982" cy="307777"/>
          </a:xfrm>
          <a:prstGeom prst="rect">
            <a:avLst/>
          </a:prstGeom>
          <a:noFill/>
        </p:spPr>
        <p:txBody>
          <a:bodyPr wrap="square">
            <a:spAutoFit/>
          </a:bodyPr>
          <a:lstStyle/>
          <a:p>
            <a:r>
              <a:rPr lang="en-US" dirty="0">
                <a:hlinkClick r:id="rId3"/>
              </a:rPr>
              <a:t>Fair Trade in Your Classroom – Lesson Plans | Fair Trade Campaigns</a:t>
            </a:r>
            <a:endParaRPr lang="en-US" dirty="0"/>
          </a:p>
        </p:txBody>
      </p:sp>
      <p:pic>
        <p:nvPicPr>
          <p:cNvPr id="7" name="Picture 6">
            <a:extLst>
              <a:ext uri="{FF2B5EF4-FFF2-40B4-BE49-F238E27FC236}">
                <a16:creationId xmlns:a16="http://schemas.microsoft.com/office/drawing/2014/main" id="{E3F77D4A-4C08-3C85-7565-1C9A5007C15F}"/>
              </a:ext>
            </a:extLst>
          </p:cNvPr>
          <p:cNvPicPr>
            <a:picLocks noChangeAspect="1"/>
          </p:cNvPicPr>
          <p:nvPr/>
        </p:nvPicPr>
        <p:blipFill>
          <a:blip r:embed="rId4"/>
          <a:stretch>
            <a:fillRect/>
          </a:stretch>
        </p:blipFill>
        <p:spPr>
          <a:xfrm>
            <a:off x="2294607" y="1542911"/>
            <a:ext cx="6843753" cy="4306345"/>
          </a:xfrm>
          <a:prstGeom prst="rect">
            <a:avLst/>
          </a:prstGeom>
        </p:spPr>
      </p:pic>
    </p:spTree>
    <p:extLst>
      <p:ext uri="{BB962C8B-B14F-4D97-AF65-F5344CB8AC3E}">
        <p14:creationId xmlns:p14="http://schemas.microsoft.com/office/powerpoint/2010/main" val="1430486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AC5D-3EFF-6C28-0383-9AD8B71C225E}"/>
              </a:ext>
            </a:extLst>
          </p:cNvPr>
          <p:cNvSpPr>
            <a:spLocks noGrp="1"/>
          </p:cNvSpPr>
          <p:nvPr>
            <p:ph type="title"/>
          </p:nvPr>
        </p:nvSpPr>
        <p:spPr/>
        <p:txBody>
          <a:bodyPr>
            <a:normAutofit/>
          </a:bodyPr>
          <a:lstStyle/>
          <a:p>
            <a:pPr algn="ctr"/>
            <a:r>
              <a:rPr lang="en-US" sz="4800" b="1" dirty="0">
                <a:solidFill>
                  <a:schemeClr val="accent6">
                    <a:lumMod val="75000"/>
                  </a:schemeClr>
                </a:solidFill>
              </a:rPr>
              <a:t>Local Sustainable</a:t>
            </a:r>
          </a:p>
        </p:txBody>
      </p:sp>
      <p:sp>
        <p:nvSpPr>
          <p:cNvPr id="3" name="Content Placeholder 2">
            <a:extLst>
              <a:ext uri="{FF2B5EF4-FFF2-40B4-BE49-F238E27FC236}">
                <a16:creationId xmlns:a16="http://schemas.microsoft.com/office/drawing/2014/main" id="{BAF2F9AB-3906-C1C2-854B-F6F8F9C809C3}"/>
              </a:ext>
            </a:extLst>
          </p:cNvPr>
          <p:cNvSpPr>
            <a:spLocks noGrp="1"/>
          </p:cNvSpPr>
          <p:nvPr>
            <p:ph idx="1"/>
          </p:nvPr>
        </p:nvSpPr>
        <p:spPr>
          <a:xfrm>
            <a:off x="231328" y="1825625"/>
            <a:ext cx="8284022" cy="4351338"/>
          </a:xfrm>
        </p:spPr>
        <p:txBody>
          <a:bodyPr/>
          <a:lstStyle/>
          <a:p>
            <a:r>
              <a:rPr lang="en-US" dirty="0"/>
              <a:t>Thread up</a:t>
            </a:r>
          </a:p>
          <a:p>
            <a:r>
              <a:rPr lang="en-US" dirty="0" err="1"/>
              <a:t>Platos</a:t>
            </a:r>
            <a:r>
              <a:rPr lang="en-US" dirty="0"/>
              <a:t> closet</a:t>
            </a:r>
          </a:p>
          <a:p>
            <a:r>
              <a:rPr lang="en-US" dirty="0" err="1"/>
              <a:t>Lufka</a:t>
            </a:r>
            <a:endParaRPr lang="en-US" dirty="0"/>
          </a:p>
          <a:p>
            <a:r>
              <a:rPr lang="en-US" dirty="0"/>
              <a:t>Rent the runway</a:t>
            </a:r>
          </a:p>
          <a:p>
            <a:r>
              <a:rPr lang="en-US" dirty="0"/>
              <a:t>Disco Dolls</a:t>
            </a:r>
          </a:p>
          <a:p>
            <a:r>
              <a:rPr lang="en-US" dirty="0"/>
              <a:t>Thrift Stores</a:t>
            </a:r>
          </a:p>
          <a:p>
            <a:r>
              <a:rPr lang="en-US" dirty="0"/>
              <a:t>Antique stores</a:t>
            </a:r>
          </a:p>
          <a:p>
            <a:endParaRPr lang="en-US" dirty="0"/>
          </a:p>
          <a:p>
            <a:r>
              <a:rPr lang="en-US" dirty="0"/>
              <a:t>Sweetwater</a:t>
            </a:r>
          </a:p>
          <a:p>
            <a:r>
              <a:rPr lang="en-US" dirty="0"/>
              <a:t>South Tampa Farm</a:t>
            </a:r>
          </a:p>
          <a:p>
            <a:r>
              <a:rPr lang="en-US" dirty="0"/>
              <a:t>Sustainable Living Project</a:t>
            </a:r>
          </a:p>
          <a:p>
            <a:endParaRPr lang="en-US" dirty="0"/>
          </a:p>
          <a:p>
            <a:endParaRPr lang="en-US" dirty="0"/>
          </a:p>
        </p:txBody>
      </p:sp>
      <p:pic>
        <p:nvPicPr>
          <p:cNvPr id="4" name="Online Media 3" title="The Best Solution to Clothing Pollution - Valhalla Resale in Tampa">
            <a:hlinkClick r:id="" action="ppaction://media"/>
            <a:extLst>
              <a:ext uri="{FF2B5EF4-FFF2-40B4-BE49-F238E27FC236}">
                <a16:creationId xmlns:a16="http://schemas.microsoft.com/office/drawing/2014/main" id="{5D8CC500-73BF-EF35-EF65-B68835D8130A}"/>
              </a:ext>
            </a:extLst>
          </p:cNvPr>
          <p:cNvPicPr>
            <a:picLocks noRot="1" noChangeAspect="1"/>
          </p:cNvPicPr>
          <p:nvPr>
            <a:videoFile r:link="rId1"/>
          </p:nvPr>
        </p:nvPicPr>
        <p:blipFill>
          <a:blip r:embed="rId3"/>
          <a:stretch>
            <a:fillRect/>
          </a:stretch>
        </p:blipFill>
        <p:spPr>
          <a:xfrm>
            <a:off x="2960914" y="1891428"/>
            <a:ext cx="5951758" cy="3362744"/>
          </a:xfrm>
          <a:prstGeom prst="rect">
            <a:avLst/>
          </a:prstGeom>
        </p:spPr>
      </p:pic>
    </p:spTree>
    <p:extLst>
      <p:ext uri="{BB962C8B-B14F-4D97-AF65-F5344CB8AC3E}">
        <p14:creationId xmlns:p14="http://schemas.microsoft.com/office/powerpoint/2010/main" val="35536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97E5A-415E-0DC5-B7DD-857CC30DD2DF}"/>
              </a:ext>
            </a:extLst>
          </p:cNvPr>
          <p:cNvPicPr>
            <a:picLocks noChangeAspect="1"/>
          </p:cNvPicPr>
          <p:nvPr/>
        </p:nvPicPr>
        <p:blipFill>
          <a:blip r:embed="rId2"/>
          <a:stretch>
            <a:fillRect/>
          </a:stretch>
        </p:blipFill>
        <p:spPr>
          <a:xfrm>
            <a:off x="0" y="796097"/>
            <a:ext cx="9144000" cy="5265806"/>
          </a:xfrm>
          <a:prstGeom prst="rect">
            <a:avLst/>
          </a:prstGeom>
        </p:spPr>
      </p:pic>
    </p:spTree>
    <p:extLst>
      <p:ext uri="{BB962C8B-B14F-4D97-AF65-F5344CB8AC3E}">
        <p14:creationId xmlns:p14="http://schemas.microsoft.com/office/powerpoint/2010/main" val="4048690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D2845-5DB8-C62F-8FB0-F6CC4AD561A5}"/>
              </a:ext>
            </a:extLst>
          </p:cNvPr>
          <p:cNvPicPr>
            <a:picLocks noChangeAspect="1"/>
          </p:cNvPicPr>
          <p:nvPr/>
        </p:nvPicPr>
        <p:blipFill>
          <a:blip r:embed="rId2"/>
          <a:stretch>
            <a:fillRect/>
          </a:stretch>
        </p:blipFill>
        <p:spPr>
          <a:xfrm>
            <a:off x="0" y="930524"/>
            <a:ext cx="9144000" cy="4996952"/>
          </a:xfrm>
          <a:prstGeom prst="rect">
            <a:avLst/>
          </a:prstGeom>
        </p:spPr>
      </p:pic>
    </p:spTree>
    <p:extLst>
      <p:ext uri="{BB962C8B-B14F-4D97-AF65-F5344CB8AC3E}">
        <p14:creationId xmlns:p14="http://schemas.microsoft.com/office/powerpoint/2010/main" val="1980715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0F234-E2D2-843A-E3EF-F80EBA7550B9}"/>
              </a:ext>
            </a:extLst>
          </p:cNvPr>
          <p:cNvPicPr>
            <a:picLocks noChangeAspect="1"/>
          </p:cNvPicPr>
          <p:nvPr/>
        </p:nvPicPr>
        <p:blipFill>
          <a:blip r:embed="rId2"/>
          <a:stretch>
            <a:fillRect/>
          </a:stretch>
        </p:blipFill>
        <p:spPr>
          <a:xfrm>
            <a:off x="1913207" y="2928041"/>
            <a:ext cx="5880294" cy="3900473"/>
          </a:xfrm>
          <a:prstGeom prst="rect">
            <a:avLst/>
          </a:prstGeom>
        </p:spPr>
      </p:pic>
      <p:pic>
        <p:nvPicPr>
          <p:cNvPr id="7" name="Picture 6">
            <a:extLst>
              <a:ext uri="{FF2B5EF4-FFF2-40B4-BE49-F238E27FC236}">
                <a16:creationId xmlns:a16="http://schemas.microsoft.com/office/drawing/2014/main" id="{7559173E-6059-9239-64B7-D489DF152169}"/>
              </a:ext>
            </a:extLst>
          </p:cNvPr>
          <p:cNvPicPr>
            <a:picLocks noChangeAspect="1"/>
          </p:cNvPicPr>
          <p:nvPr/>
        </p:nvPicPr>
        <p:blipFill>
          <a:blip r:embed="rId3"/>
          <a:stretch>
            <a:fillRect/>
          </a:stretch>
        </p:blipFill>
        <p:spPr>
          <a:xfrm>
            <a:off x="4272880" y="30010"/>
            <a:ext cx="4420953" cy="2610532"/>
          </a:xfrm>
          <a:prstGeom prst="rect">
            <a:avLst/>
          </a:prstGeom>
        </p:spPr>
      </p:pic>
      <p:pic>
        <p:nvPicPr>
          <p:cNvPr id="9" name="Picture 8">
            <a:extLst>
              <a:ext uri="{FF2B5EF4-FFF2-40B4-BE49-F238E27FC236}">
                <a16:creationId xmlns:a16="http://schemas.microsoft.com/office/drawing/2014/main" id="{E1A6DD5E-AED0-1018-D83D-D7710FE16BE5}"/>
              </a:ext>
            </a:extLst>
          </p:cNvPr>
          <p:cNvPicPr>
            <a:picLocks noChangeAspect="1"/>
          </p:cNvPicPr>
          <p:nvPr/>
        </p:nvPicPr>
        <p:blipFill>
          <a:blip r:embed="rId4"/>
          <a:stretch>
            <a:fillRect/>
          </a:stretch>
        </p:blipFill>
        <p:spPr>
          <a:xfrm>
            <a:off x="242282" y="423905"/>
            <a:ext cx="3515238" cy="1053203"/>
          </a:xfrm>
          <a:prstGeom prst="rect">
            <a:avLst/>
          </a:prstGeom>
        </p:spPr>
      </p:pic>
    </p:spTree>
    <p:extLst>
      <p:ext uri="{BB962C8B-B14F-4D97-AF65-F5344CB8AC3E}">
        <p14:creationId xmlns:p14="http://schemas.microsoft.com/office/powerpoint/2010/main" val="4178354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387BB-199C-1436-13D0-30D0BFE5FAE1}"/>
              </a:ext>
            </a:extLst>
          </p:cNvPr>
          <p:cNvSpPr>
            <a:spLocks noGrp="1"/>
          </p:cNvSpPr>
          <p:nvPr>
            <p:ph type="title"/>
          </p:nvPr>
        </p:nvSpPr>
        <p:spPr/>
        <p:txBody>
          <a:bodyPr/>
          <a:lstStyle/>
          <a:p>
            <a:r>
              <a:rPr lang="en-US" sz="3200" b="0" i="0" u="none" strike="noStrike" dirty="0">
                <a:solidFill>
                  <a:srgbClr val="111111"/>
                </a:solidFill>
                <a:effectLst/>
                <a:latin typeface="segoe ui" panose="020B0502040204020203" pitchFamily="34" charset="0"/>
                <a:hlinkClick r:id="rId3"/>
              </a:rPr>
              <a:t>Are your clothes made in safer factories after the 2013 Bangladesh factory disaster?</a:t>
            </a:r>
            <a:endParaRPr lang="en-US" sz="3200" dirty="0"/>
          </a:p>
        </p:txBody>
      </p:sp>
      <p:sp>
        <p:nvSpPr>
          <p:cNvPr id="3" name="Text Placeholder 2">
            <a:extLst>
              <a:ext uri="{FF2B5EF4-FFF2-40B4-BE49-F238E27FC236}">
                <a16:creationId xmlns:a16="http://schemas.microsoft.com/office/drawing/2014/main" id="{5473C5A4-6D8D-7C9E-4C0C-6AD565656C83}"/>
              </a:ext>
            </a:extLst>
          </p:cNvPr>
          <p:cNvSpPr>
            <a:spLocks noGrp="1"/>
          </p:cNvSpPr>
          <p:nvPr>
            <p:ph type="body" idx="1"/>
          </p:nvPr>
        </p:nvSpPr>
        <p:spPr/>
        <p:txBody>
          <a:bodyPr/>
          <a:lstStyle/>
          <a:p>
            <a:endParaRPr lang="en-US"/>
          </a:p>
        </p:txBody>
      </p:sp>
      <p:pic>
        <p:nvPicPr>
          <p:cNvPr id="4" name="Online Media 3" title="Are your clothes made in safer factories after the 2013 Bangladesh factory disaster?">
            <a:hlinkClick r:id="" action="ppaction://media"/>
            <a:extLst>
              <a:ext uri="{FF2B5EF4-FFF2-40B4-BE49-F238E27FC236}">
                <a16:creationId xmlns:a16="http://schemas.microsoft.com/office/drawing/2014/main" id="{23D25C69-6A0B-A980-F1FF-935FAB6F3BE3}"/>
              </a:ext>
            </a:extLst>
          </p:cNvPr>
          <p:cNvPicPr>
            <a:picLocks noRot="1" noChangeAspect="1"/>
          </p:cNvPicPr>
          <p:nvPr>
            <a:videoFile r:link="rId1"/>
          </p:nvPr>
        </p:nvPicPr>
        <p:blipFill>
          <a:blip r:embed="rId4"/>
          <a:stretch>
            <a:fillRect/>
          </a:stretch>
        </p:blipFill>
        <p:spPr>
          <a:xfrm>
            <a:off x="457200" y="1476438"/>
            <a:ext cx="8229600" cy="4649724"/>
          </a:xfrm>
          <a:prstGeom prst="rect">
            <a:avLst/>
          </a:prstGeom>
        </p:spPr>
      </p:pic>
    </p:spTree>
    <p:extLst>
      <p:ext uri="{BB962C8B-B14F-4D97-AF65-F5344CB8AC3E}">
        <p14:creationId xmlns:p14="http://schemas.microsoft.com/office/powerpoint/2010/main" val="228512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4E58-5B10-E27B-D2E7-153B7E115BB6}"/>
              </a:ext>
            </a:extLst>
          </p:cNvPr>
          <p:cNvSpPr>
            <a:spLocks noGrp="1"/>
          </p:cNvSpPr>
          <p:nvPr>
            <p:ph type="title"/>
          </p:nvPr>
        </p:nvSpPr>
        <p:spPr/>
        <p:txBody>
          <a:bodyPr/>
          <a:lstStyle/>
          <a:p>
            <a:r>
              <a:rPr lang="en-US" dirty="0"/>
              <a:t>Social Experiment</a:t>
            </a:r>
          </a:p>
        </p:txBody>
      </p:sp>
      <p:sp>
        <p:nvSpPr>
          <p:cNvPr id="3" name="Text Placeholder 2">
            <a:extLst>
              <a:ext uri="{FF2B5EF4-FFF2-40B4-BE49-F238E27FC236}">
                <a16:creationId xmlns:a16="http://schemas.microsoft.com/office/drawing/2014/main" id="{C3FD296E-CD20-9676-84ED-4D50DC9DF4B1}"/>
              </a:ext>
            </a:extLst>
          </p:cNvPr>
          <p:cNvSpPr>
            <a:spLocks noGrp="1"/>
          </p:cNvSpPr>
          <p:nvPr>
            <p:ph type="body" idx="1"/>
          </p:nvPr>
        </p:nvSpPr>
        <p:spPr/>
        <p:txBody>
          <a:bodyPr/>
          <a:lstStyle/>
          <a:p>
            <a:endParaRPr lang="en-US"/>
          </a:p>
        </p:txBody>
      </p:sp>
      <p:pic>
        <p:nvPicPr>
          <p:cNvPr id="4" name="Online Media 3" title="The 2 Euro T-Shirt - A Social Experiment">
            <a:hlinkClick r:id="" action="ppaction://media"/>
            <a:extLst>
              <a:ext uri="{FF2B5EF4-FFF2-40B4-BE49-F238E27FC236}">
                <a16:creationId xmlns:a16="http://schemas.microsoft.com/office/drawing/2014/main" id="{1DDC213C-74BF-C939-DA1D-7C8835E772B9}"/>
              </a:ext>
            </a:extLst>
          </p:cNvPr>
          <p:cNvPicPr>
            <a:picLocks noRot="1" noChangeAspect="1"/>
          </p:cNvPicPr>
          <p:nvPr>
            <a:videoFile r:link="rId1"/>
          </p:nvPr>
        </p:nvPicPr>
        <p:blipFill>
          <a:blip r:embed="rId4"/>
          <a:stretch>
            <a:fillRect/>
          </a:stretch>
        </p:blipFill>
        <p:spPr>
          <a:xfrm>
            <a:off x="649514" y="1600200"/>
            <a:ext cx="7844971" cy="4432409"/>
          </a:xfrm>
          <a:prstGeom prst="rect">
            <a:avLst/>
          </a:prstGeom>
        </p:spPr>
      </p:pic>
    </p:spTree>
    <p:extLst>
      <p:ext uri="{BB962C8B-B14F-4D97-AF65-F5344CB8AC3E}">
        <p14:creationId xmlns:p14="http://schemas.microsoft.com/office/powerpoint/2010/main" val="306081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gcd7e148aa7_0_100"/>
          <p:cNvSpPr txBox="1">
            <a:spLocks noGrp="1"/>
          </p:cNvSpPr>
          <p:nvPr>
            <p:ph type="body" idx="1"/>
          </p:nvPr>
        </p:nvSpPr>
        <p:spPr>
          <a:xfrm>
            <a:off x="457200" y="208481"/>
            <a:ext cx="8229600" cy="591782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solidFill>
                  <a:srgbClr val="666666"/>
                </a:solidFill>
                <a:latin typeface="Helvetica" panose="020B0604020202020204" pitchFamily="34" charset="0"/>
              </a:rPr>
              <a:t>O</a:t>
            </a:r>
            <a:r>
              <a:rPr lang="en-US" b="0" i="0" dirty="0">
                <a:solidFill>
                  <a:srgbClr val="666666"/>
                </a:solidFill>
                <a:effectLst/>
                <a:latin typeface="Helvetica" panose="020B0604020202020204" pitchFamily="34" charset="0"/>
              </a:rPr>
              <a:t>n 24th April was Fashion Revolution Day held in memory of the 1,133 workers killed in 2013 when the Rana Plaza garment factory in Bangladesh collapsed.</a:t>
            </a:r>
            <a:endParaRPr dirty="0"/>
          </a:p>
        </p:txBody>
      </p:sp>
      <p:pic>
        <p:nvPicPr>
          <p:cNvPr id="3" name="Picture 2">
            <a:extLst>
              <a:ext uri="{FF2B5EF4-FFF2-40B4-BE49-F238E27FC236}">
                <a16:creationId xmlns:a16="http://schemas.microsoft.com/office/drawing/2014/main" id="{E6C9CEF4-5B86-6480-E985-A696B95CC3EF}"/>
              </a:ext>
            </a:extLst>
          </p:cNvPr>
          <p:cNvPicPr>
            <a:picLocks noChangeAspect="1"/>
          </p:cNvPicPr>
          <p:nvPr/>
        </p:nvPicPr>
        <p:blipFill>
          <a:blip r:embed="rId3"/>
          <a:stretch>
            <a:fillRect/>
          </a:stretch>
        </p:blipFill>
        <p:spPr>
          <a:xfrm>
            <a:off x="526143" y="2302404"/>
            <a:ext cx="7467157" cy="3823896"/>
          </a:xfrm>
          <a:prstGeom prst="rect">
            <a:avLst/>
          </a:prstGeom>
        </p:spPr>
      </p:pic>
      <p:sp>
        <p:nvSpPr>
          <p:cNvPr id="5" name="TextBox 4">
            <a:extLst>
              <a:ext uri="{FF2B5EF4-FFF2-40B4-BE49-F238E27FC236}">
                <a16:creationId xmlns:a16="http://schemas.microsoft.com/office/drawing/2014/main" id="{52789F08-A872-1AEC-3E13-1B60A9547F43}"/>
              </a:ext>
            </a:extLst>
          </p:cNvPr>
          <p:cNvSpPr txBox="1"/>
          <p:nvPr/>
        </p:nvSpPr>
        <p:spPr>
          <a:xfrm>
            <a:off x="1973722" y="6126300"/>
            <a:ext cx="4572000" cy="523220"/>
          </a:xfrm>
          <a:prstGeom prst="rect">
            <a:avLst/>
          </a:prstGeom>
          <a:noFill/>
        </p:spPr>
        <p:txBody>
          <a:bodyPr wrap="square">
            <a:spAutoFit/>
          </a:bodyPr>
          <a:lstStyle/>
          <a:p>
            <a:r>
              <a:rPr lang="en-US" dirty="0">
                <a:hlinkClick r:id="rId4"/>
              </a:rPr>
              <a:t>FASHION TRANSPARENCY INDEX 2022 - Fashion Revolution : Fashion Revolution</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cd7e148aa7_0_128">
            <a:hlinkClick r:id="rId3"/>
          </p:cNvPr>
          <p:cNvPicPr preferRelativeResize="0"/>
          <p:nvPr/>
        </p:nvPicPr>
        <p:blipFill>
          <a:blip r:embed="rId4">
            <a:alphaModFix/>
          </a:blip>
          <a:stretch>
            <a:fillRect/>
          </a:stretch>
        </p:blipFill>
        <p:spPr>
          <a:xfrm>
            <a:off x="114300" y="447675"/>
            <a:ext cx="8915400" cy="5962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33253-9394-1FFA-ADEC-7CD92AC2F401}"/>
              </a:ext>
            </a:extLst>
          </p:cNvPr>
          <p:cNvPicPr>
            <a:picLocks noChangeAspect="1"/>
          </p:cNvPicPr>
          <p:nvPr/>
        </p:nvPicPr>
        <p:blipFill>
          <a:blip r:embed="rId2"/>
          <a:stretch>
            <a:fillRect/>
          </a:stretch>
        </p:blipFill>
        <p:spPr>
          <a:xfrm>
            <a:off x="696351" y="0"/>
            <a:ext cx="7751298" cy="6768207"/>
          </a:xfrm>
          <a:prstGeom prst="rect">
            <a:avLst/>
          </a:prstGeom>
        </p:spPr>
      </p:pic>
      <p:sp>
        <p:nvSpPr>
          <p:cNvPr id="5" name="TextBox 4">
            <a:extLst>
              <a:ext uri="{FF2B5EF4-FFF2-40B4-BE49-F238E27FC236}">
                <a16:creationId xmlns:a16="http://schemas.microsoft.com/office/drawing/2014/main" id="{5379C4A1-A66A-76BE-84DD-4E044152C6F8}"/>
              </a:ext>
            </a:extLst>
          </p:cNvPr>
          <p:cNvSpPr txBox="1"/>
          <p:nvPr/>
        </p:nvSpPr>
        <p:spPr>
          <a:xfrm>
            <a:off x="175846" y="6545350"/>
            <a:ext cx="8792308" cy="312650"/>
          </a:xfrm>
          <a:prstGeom prst="rect">
            <a:avLst/>
          </a:prstGeom>
          <a:noFill/>
        </p:spPr>
        <p:txBody>
          <a:bodyPr wrap="square">
            <a:spAutoFit/>
          </a:bodyPr>
          <a:lstStyle/>
          <a:p>
            <a:pPr marL="0" marR="0">
              <a:lnSpc>
                <a:spcPct val="107000"/>
              </a:lnSpc>
              <a:spcBef>
                <a:spcPts val="0"/>
              </a:spcBef>
              <a:spcAft>
                <a:spcPts val="800"/>
              </a:spcAft>
            </a:pP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14 Clean + Sustainable Makeup Brands to Try Now (mindfulmomma.com)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297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10D1BD-70EA-9EFF-C555-6BA489C3C0FE}"/>
              </a:ext>
            </a:extLst>
          </p:cNvPr>
          <p:cNvPicPr>
            <a:picLocks noChangeAspect="1"/>
          </p:cNvPicPr>
          <p:nvPr/>
        </p:nvPicPr>
        <p:blipFill>
          <a:blip r:embed="rId2"/>
          <a:stretch>
            <a:fillRect/>
          </a:stretch>
        </p:blipFill>
        <p:spPr>
          <a:xfrm>
            <a:off x="3704466" y="2914100"/>
            <a:ext cx="5439534" cy="3943900"/>
          </a:xfrm>
          <a:prstGeom prst="rect">
            <a:avLst/>
          </a:prstGeom>
        </p:spPr>
      </p:pic>
      <p:pic>
        <p:nvPicPr>
          <p:cNvPr id="5" name="Picture 4">
            <a:extLst>
              <a:ext uri="{FF2B5EF4-FFF2-40B4-BE49-F238E27FC236}">
                <a16:creationId xmlns:a16="http://schemas.microsoft.com/office/drawing/2014/main" id="{27123276-FD72-E0F5-6C16-4236A35F523E}"/>
              </a:ext>
            </a:extLst>
          </p:cNvPr>
          <p:cNvPicPr>
            <a:picLocks noChangeAspect="1"/>
          </p:cNvPicPr>
          <p:nvPr/>
        </p:nvPicPr>
        <p:blipFill>
          <a:blip r:embed="rId3"/>
          <a:stretch>
            <a:fillRect/>
          </a:stretch>
        </p:blipFill>
        <p:spPr>
          <a:xfrm>
            <a:off x="101599" y="103355"/>
            <a:ext cx="7271657" cy="4065873"/>
          </a:xfrm>
          <a:prstGeom prst="rect">
            <a:avLst/>
          </a:prstGeom>
        </p:spPr>
      </p:pic>
      <p:sp>
        <p:nvSpPr>
          <p:cNvPr id="9" name="TextBox 8">
            <a:extLst>
              <a:ext uri="{FF2B5EF4-FFF2-40B4-BE49-F238E27FC236}">
                <a16:creationId xmlns:a16="http://schemas.microsoft.com/office/drawing/2014/main" id="{0D29836B-8A59-FB59-8113-D56170BF73E1}"/>
              </a:ext>
            </a:extLst>
          </p:cNvPr>
          <p:cNvSpPr txBox="1"/>
          <p:nvPr/>
        </p:nvSpPr>
        <p:spPr>
          <a:xfrm>
            <a:off x="0" y="5470398"/>
            <a:ext cx="3367314" cy="523220"/>
          </a:xfrm>
          <a:prstGeom prst="rect">
            <a:avLst/>
          </a:prstGeom>
          <a:noFill/>
        </p:spPr>
        <p:txBody>
          <a:bodyPr wrap="square">
            <a:spAutoFit/>
          </a:bodyPr>
          <a:lstStyle/>
          <a:p>
            <a:r>
              <a:rPr lang="en-US" dirty="0">
                <a:hlinkClick r:id="rId4"/>
              </a:rPr>
              <a:t>Global Closet Calculator | National Geographic Society</a:t>
            </a:r>
            <a:endParaRPr lang="en-US" dirty="0"/>
          </a:p>
        </p:txBody>
      </p:sp>
      <p:sp>
        <p:nvSpPr>
          <p:cNvPr id="10" name="TextBox 9">
            <a:extLst>
              <a:ext uri="{FF2B5EF4-FFF2-40B4-BE49-F238E27FC236}">
                <a16:creationId xmlns:a16="http://schemas.microsoft.com/office/drawing/2014/main" id="{F6A0F7A9-DF2F-6E09-618E-9BB09075CF9E}"/>
              </a:ext>
            </a:extLst>
          </p:cNvPr>
          <p:cNvSpPr txBox="1"/>
          <p:nvPr/>
        </p:nvSpPr>
        <p:spPr>
          <a:xfrm>
            <a:off x="3831771" y="103355"/>
            <a:ext cx="5210630" cy="461665"/>
          </a:xfrm>
          <a:prstGeom prst="rect">
            <a:avLst/>
          </a:prstGeom>
          <a:noFill/>
        </p:spPr>
        <p:txBody>
          <a:bodyPr wrap="square" rtlCol="0">
            <a:spAutoFit/>
          </a:bodyPr>
          <a:lstStyle/>
          <a:p>
            <a:r>
              <a:rPr lang="en-US" sz="2400" dirty="0"/>
              <a:t>Where did your cloths come from?</a:t>
            </a:r>
          </a:p>
        </p:txBody>
      </p:sp>
    </p:spTree>
    <p:extLst>
      <p:ext uri="{BB962C8B-B14F-4D97-AF65-F5344CB8AC3E}">
        <p14:creationId xmlns:p14="http://schemas.microsoft.com/office/powerpoint/2010/main" val="3099195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04237" cy="6689182"/>
          </a:xfrm>
          <a:prstGeom prst="rect">
            <a:avLst/>
          </a:prstGeom>
        </p:spPr>
      </p:pic>
      <p:sp>
        <p:nvSpPr>
          <p:cNvPr id="5" name="TextBox 4"/>
          <p:cNvSpPr txBox="1"/>
          <p:nvPr/>
        </p:nvSpPr>
        <p:spPr>
          <a:xfrm>
            <a:off x="576893" y="552146"/>
            <a:ext cx="7011580" cy="646331"/>
          </a:xfrm>
          <a:prstGeom prst="rect">
            <a:avLst/>
          </a:prstGeom>
          <a:noFill/>
        </p:spPr>
        <p:txBody>
          <a:bodyPr wrap="none" rtlCol="0">
            <a:spAutoFit/>
          </a:bodyPr>
          <a:lstStyle/>
          <a:p>
            <a:r>
              <a:rPr lang="en-US" dirty="0"/>
              <a:t>Designed as “thought-revealing activities” for students (</a:t>
            </a:r>
            <a:r>
              <a:rPr lang="en-US" dirty="0" err="1"/>
              <a:t>Lesh</a:t>
            </a:r>
            <a:r>
              <a:rPr lang="en-US" dirty="0"/>
              <a:t>, et al, 2000)</a:t>
            </a:r>
          </a:p>
          <a:p>
            <a:endParaRPr lang="en-US" dirty="0"/>
          </a:p>
        </p:txBody>
      </p:sp>
      <p:sp>
        <p:nvSpPr>
          <p:cNvPr id="6" name="TextBox 5"/>
          <p:cNvSpPr txBox="1"/>
          <p:nvPr/>
        </p:nvSpPr>
        <p:spPr>
          <a:xfrm>
            <a:off x="865874" y="5705710"/>
            <a:ext cx="7157538" cy="923330"/>
          </a:xfrm>
          <a:prstGeom prst="rect">
            <a:avLst/>
          </a:prstGeom>
          <a:noFill/>
        </p:spPr>
        <p:txBody>
          <a:bodyPr wrap="square" rtlCol="0">
            <a:spAutoFit/>
          </a:bodyPr>
          <a:lstStyle/>
          <a:p>
            <a:r>
              <a:rPr lang="en-US" dirty="0"/>
              <a:t>“The problems that we face in our ever-changing increasingly global society are multidisciplinary, and many require the integration of multiple STEM concepts to solve them.” (</a:t>
            </a:r>
            <a:r>
              <a:rPr lang="en-US" dirty="0" err="1"/>
              <a:t>Roehrig</a:t>
            </a:r>
            <a:r>
              <a:rPr lang="en-US" dirty="0"/>
              <a:t>, Moore, Wang, &amp; Park, 2012)</a:t>
            </a:r>
          </a:p>
        </p:txBody>
      </p:sp>
    </p:spTree>
    <p:extLst>
      <p:ext uri="{BB962C8B-B14F-4D97-AF65-F5344CB8AC3E}">
        <p14:creationId xmlns:p14="http://schemas.microsoft.com/office/powerpoint/2010/main" val="3230060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srcRect l="38593" r="38593"/>
          <a:stretch>
            <a:fillRect/>
          </a:stretch>
        </p:blipFill>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69"/>
            <a:ext cx="9042998" cy="6870585"/>
          </a:xfrm>
          <a:prstGeom prst="rect">
            <a:avLst/>
          </a:prstGeom>
        </p:spPr>
      </p:pic>
      <p:sp>
        <p:nvSpPr>
          <p:cNvPr id="6" name="TextBox 5"/>
          <p:cNvSpPr txBox="1"/>
          <p:nvPr/>
        </p:nvSpPr>
        <p:spPr>
          <a:xfrm>
            <a:off x="865874" y="5674036"/>
            <a:ext cx="7157538" cy="1477328"/>
          </a:xfrm>
          <a:prstGeom prst="rect">
            <a:avLst/>
          </a:prstGeom>
          <a:noFill/>
        </p:spPr>
        <p:txBody>
          <a:bodyPr wrap="square" rtlCol="0">
            <a:spAutoFit/>
          </a:bodyPr>
          <a:lstStyle/>
          <a:p>
            <a:r>
              <a:rPr lang="en-US" dirty="0"/>
              <a:t>“The problems that we face in our ever-changing increasingly global society are multidisciplinary, and many require the integration of multiple STEM concepts to solve them.” (</a:t>
            </a:r>
            <a:r>
              <a:rPr lang="en-US" dirty="0" err="1"/>
              <a:t>Roehrig</a:t>
            </a:r>
            <a:r>
              <a:rPr lang="en-US" dirty="0"/>
              <a:t>, Moore, Wang, &amp; Park, 2012)</a:t>
            </a:r>
          </a:p>
          <a:p>
            <a:endParaRPr lang="en-US" dirty="0"/>
          </a:p>
          <a:p>
            <a:endParaRPr lang="en-US" dirty="0"/>
          </a:p>
        </p:txBody>
      </p:sp>
    </p:spTree>
    <p:extLst>
      <p:ext uri="{BB962C8B-B14F-4D97-AF65-F5344CB8AC3E}">
        <p14:creationId xmlns:p14="http://schemas.microsoft.com/office/powerpoint/2010/main" val="1459741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3E24-B85C-3F0E-0E40-DAABA1029F9A}"/>
              </a:ext>
            </a:extLst>
          </p:cNvPr>
          <p:cNvSpPr>
            <a:spLocks noGrp="1"/>
          </p:cNvSpPr>
          <p:nvPr>
            <p:ph type="title"/>
          </p:nvPr>
        </p:nvSpPr>
        <p:spPr/>
        <p:txBody>
          <a:bodyPr/>
          <a:lstStyle/>
          <a:p>
            <a:pPr algn="ctr"/>
            <a:r>
              <a:rPr lang="en-US" b="1" dirty="0"/>
              <a:t>What is a Model Eliciting Activity (MEA)</a:t>
            </a:r>
            <a:br>
              <a:rPr lang="en-US" b="1" dirty="0"/>
            </a:br>
            <a:r>
              <a:rPr lang="en-US" b="1" dirty="0"/>
              <a:t> vs. Decision Making Activities</a:t>
            </a:r>
          </a:p>
        </p:txBody>
      </p:sp>
      <p:sp>
        <p:nvSpPr>
          <p:cNvPr id="3" name="Content Placeholder 2">
            <a:extLst>
              <a:ext uri="{FF2B5EF4-FFF2-40B4-BE49-F238E27FC236}">
                <a16:creationId xmlns:a16="http://schemas.microsoft.com/office/drawing/2014/main" id="{6F665D15-EFCA-3B44-AB9C-3D3FC45FA425}"/>
              </a:ext>
            </a:extLst>
          </p:cNvPr>
          <p:cNvSpPr>
            <a:spLocks noGrp="1"/>
          </p:cNvSpPr>
          <p:nvPr>
            <p:ph idx="1"/>
          </p:nvPr>
        </p:nvSpPr>
        <p:spPr/>
        <p:txBody>
          <a:bodyPr>
            <a:normAutofit lnSpcReduction="10000"/>
          </a:bodyPr>
          <a:lstStyle/>
          <a:p>
            <a:pPr marL="0" indent="0">
              <a:buNone/>
            </a:pPr>
            <a:r>
              <a:rPr lang="en-US" b="0" i="0" dirty="0">
                <a:solidFill>
                  <a:srgbClr val="2D2D2D"/>
                </a:solidFill>
                <a:effectLst/>
                <a:latin typeface="segoe_uiregular"/>
              </a:rPr>
              <a:t>MEAs are open-ended, interdisciplinary problem-solving activities that are meant to reveal students’ thinking about the concepts embedded in these realistic activities. MEAs resemble engineering problems and encourage students to create solutions Students work in teams to solve an open-ended problem, while considering constraints and tradeoffs and clearly documenting their thought process.</a:t>
            </a:r>
          </a:p>
          <a:p>
            <a:pPr marL="0" indent="0">
              <a:buNone/>
            </a:pPr>
            <a:endParaRPr lang="en-US" dirty="0"/>
          </a:p>
          <a:p>
            <a:pPr marL="0" indent="0">
              <a:buNone/>
            </a:pPr>
            <a:r>
              <a:rPr lang="en-US" dirty="0"/>
              <a:t>Decision Making Lessons are Model Eliciting Activities without the “twist” and can be accomplished in less time.  </a:t>
            </a:r>
          </a:p>
          <a:p>
            <a:pPr marL="0" indent="0">
              <a:buNone/>
            </a:pPr>
            <a:endParaRPr lang="en-US" dirty="0"/>
          </a:p>
          <a:p>
            <a:pPr marL="0" indent="0">
              <a:buNone/>
            </a:pPr>
            <a:r>
              <a:rPr lang="en-US" dirty="0"/>
              <a:t>Model Eliciting Activities can be used as Decision Making Activities by using only one of the data sets.</a:t>
            </a:r>
          </a:p>
          <a:p>
            <a:pPr marL="0" indent="0">
              <a:buNone/>
            </a:pPr>
            <a:r>
              <a:rPr lang="en-US" b="0" i="0" u="none" strike="noStrike" dirty="0">
                <a:solidFill>
                  <a:srgbClr val="428BCA"/>
                </a:solidFill>
                <a:effectLst/>
                <a:latin typeface="segoe_uiregular"/>
                <a:hlinkClick r:id="rId3"/>
              </a:rPr>
              <a:t>http://www.cpalms.org/cpalms/mea.aspx</a:t>
            </a:r>
            <a:endParaRPr lang="en-US" dirty="0"/>
          </a:p>
        </p:txBody>
      </p:sp>
    </p:spTree>
    <p:extLst>
      <p:ext uri="{BB962C8B-B14F-4D97-AF65-F5344CB8AC3E}">
        <p14:creationId xmlns:p14="http://schemas.microsoft.com/office/powerpoint/2010/main" val="3405937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cd7e148aa7_0_190"/>
          <p:cNvSpPr txBox="1">
            <a:spLocks noGrp="1"/>
          </p:cNvSpPr>
          <p:nvPr>
            <p:ph type="title"/>
          </p:nvPr>
        </p:nvSpPr>
        <p:spPr>
          <a:xfrm>
            <a:off x="457200" y="167672"/>
            <a:ext cx="8229600" cy="45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Which fabric would you choose?</a:t>
            </a:r>
            <a:endParaRPr/>
          </a:p>
        </p:txBody>
      </p:sp>
      <p:pic>
        <p:nvPicPr>
          <p:cNvPr id="216" name="Google Shape;216;gcd7e148aa7_0_190">
            <a:hlinkClick r:id="rId3"/>
          </p:cNvPr>
          <p:cNvPicPr preferRelativeResize="0"/>
          <p:nvPr/>
        </p:nvPicPr>
        <p:blipFill>
          <a:blip r:embed="rId4">
            <a:alphaModFix/>
          </a:blip>
          <a:stretch>
            <a:fillRect/>
          </a:stretch>
        </p:blipFill>
        <p:spPr>
          <a:xfrm>
            <a:off x="1446700" y="772725"/>
            <a:ext cx="5863407" cy="3082537"/>
          </a:xfrm>
          <a:prstGeom prst="rect">
            <a:avLst/>
          </a:prstGeom>
          <a:noFill/>
          <a:ln>
            <a:noFill/>
          </a:ln>
        </p:spPr>
      </p:pic>
      <p:pic>
        <p:nvPicPr>
          <p:cNvPr id="217" name="Google Shape;217;gcd7e148aa7_0_190">
            <a:hlinkClick r:id="rId5"/>
          </p:cNvPr>
          <p:cNvPicPr preferRelativeResize="0"/>
          <p:nvPr/>
        </p:nvPicPr>
        <p:blipFill>
          <a:blip r:embed="rId6">
            <a:alphaModFix/>
          </a:blip>
          <a:stretch>
            <a:fillRect/>
          </a:stretch>
        </p:blipFill>
        <p:spPr>
          <a:xfrm>
            <a:off x="0" y="4007294"/>
            <a:ext cx="9143999" cy="279356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d558d04525_0_0">
            <a:hlinkClick r:id="rId3"/>
          </p:cNvPr>
          <p:cNvPicPr preferRelativeResize="0"/>
          <p:nvPr/>
        </p:nvPicPr>
        <p:blipFill>
          <a:blip r:embed="rId4">
            <a:alphaModFix/>
          </a:blip>
          <a:stretch>
            <a:fillRect/>
          </a:stretch>
        </p:blipFill>
        <p:spPr>
          <a:xfrm>
            <a:off x="76200" y="303275"/>
            <a:ext cx="8991600" cy="625145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cd7e148aa7_0_183"/>
          <p:cNvSpPr txBox="1">
            <a:spLocks noGrp="1"/>
          </p:cNvSpPr>
          <p:nvPr>
            <p:ph type="title"/>
          </p:nvPr>
        </p:nvSpPr>
        <p:spPr>
          <a:xfrm>
            <a:off x="457200" y="67072"/>
            <a:ext cx="8229600" cy="721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200"/>
              <a:t>Which </a:t>
            </a:r>
            <a:r>
              <a:rPr lang="en-US" sz="3200" u="sng">
                <a:solidFill>
                  <a:schemeClr val="hlink"/>
                </a:solidFill>
                <a:hlinkClick r:id="rId3"/>
              </a:rPr>
              <a:t>sustainable shoe</a:t>
            </a:r>
            <a:r>
              <a:rPr lang="en-US" sz="3200"/>
              <a:t> would you choose?</a:t>
            </a:r>
            <a:endParaRPr sz="3200"/>
          </a:p>
        </p:txBody>
      </p:sp>
      <p:sp>
        <p:nvSpPr>
          <p:cNvPr id="239" name="Google Shape;239;gcd7e148aa7_0_183"/>
          <p:cNvSpPr txBox="1">
            <a:spLocks noGrp="1"/>
          </p:cNvSpPr>
          <p:nvPr>
            <p:ph type="body" idx="1"/>
          </p:nvPr>
        </p:nvSpPr>
        <p:spPr>
          <a:xfrm>
            <a:off x="457200" y="5612700"/>
            <a:ext cx="8229600" cy="1060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t>Activity: After choosing the shoe, you were chosen by the company to become an influencer for the brand. Design a social media campaign.</a:t>
            </a:r>
            <a:endParaRPr sz="2400"/>
          </a:p>
          <a:p>
            <a:pPr marL="0" lvl="0" indent="0" algn="l" rtl="0">
              <a:spcBef>
                <a:spcPts val="360"/>
              </a:spcBef>
              <a:spcAft>
                <a:spcPts val="0"/>
              </a:spcAft>
              <a:buNone/>
            </a:pPr>
            <a:endParaRPr/>
          </a:p>
        </p:txBody>
      </p:sp>
      <p:pic>
        <p:nvPicPr>
          <p:cNvPr id="240" name="Google Shape;240;gcd7e148aa7_0_183"/>
          <p:cNvPicPr preferRelativeResize="0"/>
          <p:nvPr/>
        </p:nvPicPr>
        <p:blipFill>
          <a:blip r:embed="rId4">
            <a:alphaModFix/>
          </a:blip>
          <a:stretch>
            <a:fillRect/>
          </a:stretch>
        </p:blipFill>
        <p:spPr>
          <a:xfrm>
            <a:off x="1217750" y="701000"/>
            <a:ext cx="6430421" cy="4911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C8F11B-F8AA-845A-A6B2-6227C027AFA8}"/>
              </a:ext>
            </a:extLst>
          </p:cNvPr>
          <p:cNvPicPr>
            <a:picLocks noChangeAspect="1"/>
          </p:cNvPicPr>
          <p:nvPr/>
        </p:nvPicPr>
        <p:blipFill>
          <a:blip r:embed="rId2"/>
          <a:stretch>
            <a:fillRect/>
          </a:stretch>
        </p:blipFill>
        <p:spPr>
          <a:xfrm>
            <a:off x="1480706" y="3429000"/>
            <a:ext cx="6182588" cy="3162741"/>
          </a:xfrm>
          <a:prstGeom prst="rect">
            <a:avLst/>
          </a:prstGeom>
        </p:spPr>
      </p:pic>
      <p:sp>
        <p:nvSpPr>
          <p:cNvPr id="7" name="TextBox 6">
            <a:extLst>
              <a:ext uri="{FF2B5EF4-FFF2-40B4-BE49-F238E27FC236}">
                <a16:creationId xmlns:a16="http://schemas.microsoft.com/office/drawing/2014/main" id="{198CA731-8208-3113-694E-3E0D778C55F7}"/>
              </a:ext>
            </a:extLst>
          </p:cNvPr>
          <p:cNvSpPr txBox="1"/>
          <p:nvPr/>
        </p:nvSpPr>
        <p:spPr>
          <a:xfrm>
            <a:off x="1000539" y="1629179"/>
            <a:ext cx="6069496" cy="646331"/>
          </a:xfrm>
          <a:prstGeom prst="rect">
            <a:avLst/>
          </a:prstGeom>
          <a:noFill/>
        </p:spPr>
        <p:txBody>
          <a:bodyPr wrap="square">
            <a:spAutoFit/>
          </a:bodyPr>
          <a:lstStyle/>
          <a:p>
            <a:r>
              <a:rPr lang="en-US" sz="3600" b="1" dirty="0">
                <a:solidFill>
                  <a:srgbClr val="FF0000"/>
                </a:solidFill>
                <a:latin typeface="Gill Sans Ultra Bold"/>
                <a:cs typeface="Gill Sans Ultra Bold"/>
              </a:rPr>
              <a:t>M</a:t>
            </a:r>
            <a:r>
              <a:rPr lang="en-US" sz="3600" dirty="0">
                <a:solidFill>
                  <a:srgbClr val="FF0000"/>
                </a:solidFill>
                <a:latin typeface="Chalkboard SE Bold"/>
                <a:cs typeface="Chalkboard SE Bold"/>
              </a:rPr>
              <a:t>odel</a:t>
            </a:r>
            <a:r>
              <a:rPr lang="en-US" sz="3600" b="1" dirty="0">
                <a:solidFill>
                  <a:srgbClr val="FF0000"/>
                </a:solidFill>
                <a:latin typeface="Chalkboard SE Bold"/>
                <a:cs typeface="Chalkboard SE Bold"/>
              </a:rPr>
              <a:t>  </a:t>
            </a:r>
            <a:r>
              <a:rPr lang="en-US" sz="3600" b="1" dirty="0">
                <a:solidFill>
                  <a:srgbClr val="FF0000"/>
                </a:solidFill>
                <a:latin typeface="Gill Sans Ultra Bold"/>
                <a:cs typeface="Gill Sans Ultra Bold"/>
              </a:rPr>
              <a:t>E</a:t>
            </a:r>
            <a:r>
              <a:rPr lang="en-US" sz="3600" b="1" dirty="0">
                <a:solidFill>
                  <a:srgbClr val="FF0000"/>
                </a:solidFill>
                <a:latin typeface="Chalkboard SE Bold"/>
                <a:cs typeface="Chalkboard SE Bold"/>
              </a:rPr>
              <a:t>liciting  </a:t>
            </a:r>
            <a:r>
              <a:rPr lang="en-US" sz="3600" b="1" dirty="0">
                <a:solidFill>
                  <a:srgbClr val="FF0000"/>
                </a:solidFill>
                <a:latin typeface="Gill Sans Ultra Bold"/>
                <a:cs typeface="Gill Sans Ultra Bold"/>
              </a:rPr>
              <a:t>A</a:t>
            </a:r>
            <a:r>
              <a:rPr lang="en-US" sz="3600" b="1" dirty="0">
                <a:solidFill>
                  <a:srgbClr val="FF0000"/>
                </a:solidFill>
                <a:latin typeface="Chalkboard SE Bold"/>
                <a:cs typeface="Chalkboard SE Bold"/>
              </a:rPr>
              <a:t>ctivities</a:t>
            </a:r>
            <a:endParaRPr lang="en-US" sz="3600" dirty="0"/>
          </a:p>
        </p:txBody>
      </p:sp>
      <p:sp>
        <p:nvSpPr>
          <p:cNvPr id="9" name="TextBox 8">
            <a:extLst>
              <a:ext uri="{FF2B5EF4-FFF2-40B4-BE49-F238E27FC236}">
                <a16:creationId xmlns:a16="http://schemas.microsoft.com/office/drawing/2014/main" id="{6979F8CA-436E-04BB-2F15-0A5C67A4921F}"/>
              </a:ext>
            </a:extLst>
          </p:cNvPr>
          <p:cNvSpPr txBox="1"/>
          <p:nvPr/>
        </p:nvSpPr>
        <p:spPr>
          <a:xfrm>
            <a:off x="2073965" y="2513699"/>
            <a:ext cx="5943600" cy="584775"/>
          </a:xfrm>
          <a:prstGeom prst="rect">
            <a:avLst/>
          </a:prstGeom>
          <a:noFill/>
        </p:spPr>
        <p:txBody>
          <a:bodyPr wrap="square">
            <a:spAutoFit/>
          </a:bodyPr>
          <a:lstStyle/>
          <a:p>
            <a:r>
              <a:rPr lang="en-US" sz="3200" b="1" dirty="0" err="1">
                <a:solidFill>
                  <a:srgbClr val="FF0000"/>
                </a:solidFill>
                <a:latin typeface="Gill Sans Ultra Bold"/>
                <a:cs typeface="Chalkboard SE Bold"/>
              </a:rPr>
              <a:t>Decsion</a:t>
            </a:r>
            <a:r>
              <a:rPr lang="en-US" sz="3200" b="1" dirty="0">
                <a:solidFill>
                  <a:srgbClr val="FF0000"/>
                </a:solidFill>
                <a:latin typeface="Chalkboard SE Bold"/>
                <a:cs typeface="Chalkboard SE Bold"/>
              </a:rPr>
              <a:t> </a:t>
            </a:r>
            <a:r>
              <a:rPr lang="en-US" sz="3200" b="1" dirty="0">
                <a:solidFill>
                  <a:srgbClr val="FF0000"/>
                </a:solidFill>
                <a:latin typeface="Gill Sans Ultra Bold"/>
                <a:cs typeface="Gill Sans Ultra Bold"/>
              </a:rPr>
              <a:t>M</a:t>
            </a:r>
            <a:r>
              <a:rPr lang="en-US" sz="3200" b="1" dirty="0">
                <a:solidFill>
                  <a:srgbClr val="FF0000"/>
                </a:solidFill>
                <a:latin typeface="Chalkboard SE Bold"/>
                <a:cs typeface="Gill Sans Ultra Bold"/>
              </a:rPr>
              <a:t>aking</a:t>
            </a:r>
            <a:r>
              <a:rPr lang="en-US" sz="3200" b="1" dirty="0">
                <a:solidFill>
                  <a:srgbClr val="FF0000"/>
                </a:solidFill>
                <a:latin typeface="Chalkboard SE Bold"/>
                <a:cs typeface="Chalkboard SE Bold"/>
              </a:rPr>
              <a:t> </a:t>
            </a:r>
            <a:r>
              <a:rPr lang="en-US" sz="3200" b="1" dirty="0">
                <a:solidFill>
                  <a:srgbClr val="FF0000"/>
                </a:solidFill>
                <a:latin typeface="Gill Sans Ultra Bold"/>
                <a:cs typeface="Gill Sans Ultra Bold"/>
              </a:rPr>
              <a:t>A</a:t>
            </a:r>
            <a:r>
              <a:rPr lang="en-US" sz="3200" b="1" dirty="0">
                <a:solidFill>
                  <a:srgbClr val="FF0000"/>
                </a:solidFill>
                <a:latin typeface="Chalkboard SE Bold"/>
                <a:cs typeface="Chalkboard SE Bold"/>
              </a:rPr>
              <a:t>ctivities</a:t>
            </a:r>
            <a:endParaRPr lang="en-US" sz="3200" dirty="0"/>
          </a:p>
        </p:txBody>
      </p:sp>
      <p:sp>
        <p:nvSpPr>
          <p:cNvPr id="11" name="TextBox 10">
            <a:extLst>
              <a:ext uri="{FF2B5EF4-FFF2-40B4-BE49-F238E27FC236}">
                <a16:creationId xmlns:a16="http://schemas.microsoft.com/office/drawing/2014/main" id="{9C7AA7B5-1754-5D96-476B-1563BF6151FB}"/>
              </a:ext>
            </a:extLst>
          </p:cNvPr>
          <p:cNvSpPr txBox="1"/>
          <p:nvPr/>
        </p:nvSpPr>
        <p:spPr>
          <a:xfrm>
            <a:off x="1931729" y="266259"/>
            <a:ext cx="5731565" cy="923330"/>
          </a:xfrm>
          <a:prstGeom prst="rect">
            <a:avLst/>
          </a:prstGeom>
          <a:noFill/>
        </p:spPr>
        <p:txBody>
          <a:bodyPr wrap="square">
            <a:spAutoFit/>
          </a:bodyPr>
          <a:lstStyle/>
          <a:p>
            <a:r>
              <a:rPr lang="en-US" sz="5400" b="1" dirty="0">
                <a:solidFill>
                  <a:srgbClr val="FF0000"/>
                </a:solidFill>
                <a:latin typeface="Gill Sans Ultra Bold"/>
                <a:cs typeface="Chalkboard SE Bold"/>
              </a:rPr>
              <a:t>Your Turn</a:t>
            </a:r>
            <a:endParaRPr lang="en-US" sz="5400" dirty="0"/>
          </a:p>
        </p:txBody>
      </p:sp>
    </p:spTree>
    <p:extLst>
      <p:ext uri="{BB962C8B-B14F-4D97-AF65-F5344CB8AC3E}">
        <p14:creationId xmlns:p14="http://schemas.microsoft.com/office/powerpoint/2010/main" val="419009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359CC2-5D8A-5254-9B3F-39E803951058}"/>
              </a:ext>
            </a:extLst>
          </p:cNvPr>
          <p:cNvPicPr>
            <a:picLocks noChangeAspect="1"/>
          </p:cNvPicPr>
          <p:nvPr/>
        </p:nvPicPr>
        <p:blipFill>
          <a:blip r:embed="rId2"/>
          <a:stretch>
            <a:fillRect/>
          </a:stretch>
        </p:blipFill>
        <p:spPr>
          <a:xfrm>
            <a:off x="1112334" y="3151745"/>
            <a:ext cx="3014987" cy="2618421"/>
          </a:xfrm>
          <a:prstGeom prst="rect">
            <a:avLst/>
          </a:prstGeom>
        </p:spPr>
      </p:pic>
      <p:pic>
        <p:nvPicPr>
          <p:cNvPr id="7" name="Picture 6">
            <a:extLst>
              <a:ext uri="{FF2B5EF4-FFF2-40B4-BE49-F238E27FC236}">
                <a16:creationId xmlns:a16="http://schemas.microsoft.com/office/drawing/2014/main" id="{CBA66FA0-A8B9-541E-E283-28A8A6B11C03}"/>
              </a:ext>
            </a:extLst>
          </p:cNvPr>
          <p:cNvPicPr>
            <a:picLocks noChangeAspect="1"/>
          </p:cNvPicPr>
          <p:nvPr/>
        </p:nvPicPr>
        <p:blipFill>
          <a:blip r:embed="rId3"/>
          <a:stretch>
            <a:fillRect/>
          </a:stretch>
        </p:blipFill>
        <p:spPr>
          <a:xfrm>
            <a:off x="4659083" y="3141104"/>
            <a:ext cx="3014987" cy="2823357"/>
          </a:xfrm>
          <a:prstGeom prst="rect">
            <a:avLst/>
          </a:prstGeom>
        </p:spPr>
      </p:pic>
      <p:sp>
        <p:nvSpPr>
          <p:cNvPr id="9" name="TextBox 8">
            <a:extLst>
              <a:ext uri="{FF2B5EF4-FFF2-40B4-BE49-F238E27FC236}">
                <a16:creationId xmlns:a16="http://schemas.microsoft.com/office/drawing/2014/main" id="{DC3AB156-25D4-67C6-380B-673124320BC5}"/>
              </a:ext>
            </a:extLst>
          </p:cNvPr>
          <p:cNvSpPr txBox="1"/>
          <p:nvPr/>
        </p:nvSpPr>
        <p:spPr>
          <a:xfrm>
            <a:off x="1396998" y="6387975"/>
            <a:ext cx="6524171" cy="307777"/>
          </a:xfrm>
          <a:prstGeom prst="rect">
            <a:avLst/>
          </a:prstGeom>
          <a:noFill/>
        </p:spPr>
        <p:txBody>
          <a:bodyPr wrap="square">
            <a:spAutoFit/>
          </a:bodyPr>
          <a:lstStyle/>
          <a:p>
            <a:r>
              <a:rPr lang="en-US" dirty="0">
                <a:hlinkClick r:id="rId4"/>
              </a:rPr>
              <a:t>2022 ISRI/JASON Recycling Contests - JASON Learning</a:t>
            </a:r>
            <a:endParaRPr lang="en-US" dirty="0"/>
          </a:p>
        </p:txBody>
      </p:sp>
      <p:pic>
        <p:nvPicPr>
          <p:cNvPr id="11" name="Picture 10">
            <a:extLst>
              <a:ext uri="{FF2B5EF4-FFF2-40B4-BE49-F238E27FC236}">
                <a16:creationId xmlns:a16="http://schemas.microsoft.com/office/drawing/2014/main" id="{C6B4F253-91BC-D67B-41B5-E8627FFA3DCA}"/>
              </a:ext>
            </a:extLst>
          </p:cNvPr>
          <p:cNvPicPr>
            <a:picLocks noChangeAspect="1"/>
          </p:cNvPicPr>
          <p:nvPr/>
        </p:nvPicPr>
        <p:blipFill>
          <a:blip r:embed="rId5"/>
          <a:stretch>
            <a:fillRect/>
          </a:stretch>
        </p:blipFill>
        <p:spPr>
          <a:xfrm>
            <a:off x="839127" y="26822"/>
            <a:ext cx="7465746" cy="3073330"/>
          </a:xfrm>
          <a:prstGeom prst="rect">
            <a:avLst/>
          </a:prstGeom>
        </p:spPr>
      </p:pic>
      <p:sp>
        <p:nvSpPr>
          <p:cNvPr id="15" name="TextBox 14">
            <a:extLst>
              <a:ext uri="{FF2B5EF4-FFF2-40B4-BE49-F238E27FC236}">
                <a16:creationId xmlns:a16="http://schemas.microsoft.com/office/drawing/2014/main" id="{059BC95F-C5D8-4175-E328-2D6F6E6D0DCA}"/>
              </a:ext>
            </a:extLst>
          </p:cNvPr>
          <p:cNvSpPr txBox="1"/>
          <p:nvPr/>
        </p:nvSpPr>
        <p:spPr>
          <a:xfrm>
            <a:off x="174171" y="5925182"/>
            <a:ext cx="8969829" cy="307777"/>
          </a:xfrm>
          <a:prstGeom prst="rect">
            <a:avLst/>
          </a:prstGeom>
          <a:noFill/>
        </p:spPr>
        <p:txBody>
          <a:bodyPr wrap="square">
            <a:spAutoFit/>
          </a:bodyPr>
          <a:lstStyle/>
          <a:p>
            <a:pPr algn="ctr" fontAlgn="base"/>
            <a:r>
              <a:rPr lang="en-US" b="1" i="0" dirty="0">
                <a:solidFill>
                  <a:srgbClr val="000000"/>
                </a:solidFill>
                <a:effectLst/>
                <a:latin typeface="Open Sans" panose="020B0606030504020204" pitchFamily="34" charset="0"/>
              </a:rPr>
              <a:t>All entries must be submitted by Friday, December 16, 2022 by 11:59pm ET</a:t>
            </a:r>
          </a:p>
        </p:txBody>
      </p:sp>
    </p:spTree>
    <p:extLst>
      <p:ext uri="{BB962C8B-B14F-4D97-AF65-F5344CB8AC3E}">
        <p14:creationId xmlns:p14="http://schemas.microsoft.com/office/powerpoint/2010/main" val="268576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cd7e148aa7_0_135">
            <a:hlinkClick r:id="rId4"/>
          </p:cNvPr>
          <p:cNvPicPr preferRelativeResize="0"/>
          <p:nvPr/>
        </p:nvPicPr>
        <p:blipFill>
          <a:blip r:embed="rId5">
            <a:alphaModFix/>
          </a:blip>
          <a:stretch>
            <a:fillRect/>
          </a:stretch>
        </p:blipFill>
        <p:spPr>
          <a:xfrm>
            <a:off x="9945260" y="362681"/>
            <a:ext cx="5683648" cy="3368849"/>
          </a:xfrm>
          <a:prstGeom prst="rect">
            <a:avLst/>
          </a:prstGeom>
          <a:noFill/>
          <a:ln>
            <a:noFill/>
          </a:ln>
        </p:spPr>
      </p:pic>
      <p:pic>
        <p:nvPicPr>
          <p:cNvPr id="280" name="Google Shape;280;gcd7e148aa7_0_135">
            <a:hlinkClick r:id="rId6"/>
          </p:cNvPr>
          <p:cNvPicPr preferRelativeResize="0"/>
          <p:nvPr/>
        </p:nvPicPr>
        <p:blipFill>
          <a:blip r:embed="rId7">
            <a:alphaModFix/>
          </a:blip>
          <a:stretch>
            <a:fillRect/>
          </a:stretch>
        </p:blipFill>
        <p:spPr>
          <a:xfrm>
            <a:off x="10202665" y="5624024"/>
            <a:ext cx="6981825" cy="2190750"/>
          </a:xfrm>
          <a:prstGeom prst="rect">
            <a:avLst/>
          </a:prstGeom>
          <a:noFill/>
          <a:ln>
            <a:noFill/>
          </a:ln>
        </p:spPr>
      </p:pic>
      <p:sp>
        <p:nvSpPr>
          <p:cNvPr id="3" name="TextBox 2">
            <a:extLst>
              <a:ext uri="{FF2B5EF4-FFF2-40B4-BE49-F238E27FC236}">
                <a16:creationId xmlns:a16="http://schemas.microsoft.com/office/drawing/2014/main" id="{F93E9869-561A-6F6E-FA79-2AA0446E9168}"/>
              </a:ext>
            </a:extLst>
          </p:cNvPr>
          <p:cNvSpPr txBox="1"/>
          <p:nvPr/>
        </p:nvSpPr>
        <p:spPr>
          <a:xfrm>
            <a:off x="0" y="6365167"/>
            <a:ext cx="4891314" cy="307777"/>
          </a:xfrm>
          <a:prstGeom prst="rect">
            <a:avLst/>
          </a:prstGeom>
          <a:noFill/>
        </p:spPr>
        <p:txBody>
          <a:bodyPr wrap="square">
            <a:spAutoFit/>
          </a:bodyPr>
          <a:lstStyle/>
          <a:p>
            <a:r>
              <a:rPr lang="en-US" dirty="0">
                <a:hlinkClick r:id="rId8"/>
              </a:rPr>
              <a:t>Planet Money Explores The Economics Of T-Shirts : NPR</a:t>
            </a:r>
            <a:endParaRPr lang="en-US" dirty="0"/>
          </a:p>
        </p:txBody>
      </p:sp>
      <p:sp>
        <p:nvSpPr>
          <p:cNvPr id="5" name="TextBox 4">
            <a:extLst>
              <a:ext uri="{FF2B5EF4-FFF2-40B4-BE49-F238E27FC236}">
                <a16:creationId xmlns:a16="http://schemas.microsoft.com/office/drawing/2014/main" id="{CDEBF8C2-5A5C-0190-2555-3454C53AD949}"/>
              </a:ext>
            </a:extLst>
          </p:cNvPr>
          <p:cNvSpPr txBox="1"/>
          <p:nvPr/>
        </p:nvSpPr>
        <p:spPr>
          <a:xfrm>
            <a:off x="5086818" y="6365167"/>
            <a:ext cx="4057182" cy="307777"/>
          </a:xfrm>
          <a:prstGeom prst="rect">
            <a:avLst/>
          </a:prstGeom>
          <a:noFill/>
        </p:spPr>
        <p:txBody>
          <a:bodyPr wrap="square">
            <a:spAutoFit/>
          </a:bodyPr>
          <a:lstStyle/>
          <a:p>
            <a:r>
              <a:rPr lang="en-US" dirty="0">
                <a:hlinkClick r:id="rId4"/>
              </a:rPr>
              <a:t>Planet Money Makes A T-Shirt (npr.org)</a:t>
            </a:r>
            <a:endParaRPr lang="en-US" dirty="0"/>
          </a:p>
        </p:txBody>
      </p:sp>
      <p:pic>
        <p:nvPicPr>
          <p:cNvPr id="6" name="Online Media 5" title="Planet Money Makes A T-Shirt (Introduction)">
            <a:hlinkClick r:id="" action="ppaction://media"/>
            <a:extLst>
              <a:ext uri="{FF2B5EF4-FFF2-40B4-BE49-F238E27FC236}">
                <a16:creationId xmlns:a16="http://schemas.microsoft.com/office/drawing/2014/main" id="{09E3FBAD-B6D4-37F7-4DFC-A7B0D345550B}"/>
              </a:ext>
            </a:extLst>
          </p:cNvPr>
          <p:cNvPicPr>
            <a:picLocks noRot="1" noChangeAspect="1"/>
          </p:cNvPicPr>
          <p:nvPr>
            <a:videoFile r:link="rId1"/>
          </p:nvPr>
        </p:nvPicPr>
        <p:blipFill>
          <a:blip r:embed="rId9"/>
          <a:stretch>
            <a:fillRect/>
          </a:stretch>
        </p:blipFill>
        <p:spPr>
          <a:xfrm>
            <a:off x="408954" y="1379409"/>
            <a:ext cx="8326091" cy="4704242"/>
          </a:xfrm>
          <a:prstGeom prst="rect">
            <a:avLst/>
          </a:prstGeom>
        </p:spPr>
      </p:pic>
      <p:sp>
        <p:nvSpPr>
          <p:cNvPr id="7" name="TextBox 6">
            <a:extLst>
              <a:ext uri="{FF2B5EF4-FFF2-40B4-BE49-F238E27FC236}">
                <a16:creationId xmlns:a16="http://schemas.microsoft.com/office/drawing/2014/main" id="{C679C42D-99B6-5CD1-A4B8-7C5B559DD083}"/>
              </a:ext>
            </a:extLst>
          </p:cNvPr>
          <p:cNvSpPr txBox="1"/>
          <p:nvPr/>
        </p:nvSpPr>
        <p:spPr>
          <a:xfrm>
            <a:off x="145143" y="0"/>
            <a:ext cx="8810171" cy="1200329"/>
          </a:xfrm>
          <a:prstGeom prst="rect">
            <a:avLst/>
          </a:prstGeom>
          <a:noFill/>
        </p:spPr>
        <p:txBody>
          <a:bodyPr wrap="square" rtlCol="0">
            <a:spAutoFit/>
          </a:bodyPr>
          <a:lstStyle/>
          <a:p>
            <a:pPr algn="ctr"/>
            <a:r>
              <a:rPr lang="en-US" sz="3600" dirty="0"/>
              <a:t>Planet Money Makes a T-Shirt</a:t>
            </a:r>
          </a:p>
          <a:p>
            <a:pPr algn="ctr"/>
            <a:r>
              <a:rPr lang="en-US" sz="3600" dirty="0"/>
              <a:t>Explore the Economics of a T-shirt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F78C1-D10C-58D1-F956-FFBDF4601612}"/>
              </a:ext>
            </a:extLst>
          </p:cNvPr>
          <p:cNvPicPr>
            <a:picLocks noChangeAspect="1"/>
          </p:cNvPicPr>
          <p:nvPr/>
        </p:nvPicPr>
        <p:blipFill>
          <a:blip r:embed="rId2"/>
          <a:stretch>
            <a:fillRect/>
          </a:stretch>
        </p:blipFill>
        <p:spPr>
          <a:xfrm>
            <a:off x="0" y="854745"/>
            <a:ext cx="9144000" cy="5148510"/>
          </a:xfrm>
          <a:prstGeom prst="rect">
            <a:avLst/>
          </a:prstGeom>
        </p:spPr>
      </p:pic>
      <p:sp>
        <p:nvSpPr>
          <p:cNvPr id="5" name="TextBox 4">
            <a:extLst>
              <a:ext uri="{FF2B5EF4-FFF2-40B4-BE49-F238E27FC236}">
                <a16:creationId xmlns:a16="http://schemas.microsoft.com/office/drawing/2014/main" id="{DFC28A04-21EA-3250-C9C4-00CB0A034081}"/>
              </a:ext>
            </a:extLst>
          </p:cNvPr>
          <p:cNvSpPr txBox="1"/>
          <p:nvPr/>
        </p:nvSpPr>
        <p:spPr>
          <a:xfrm>
            <a:off x="529770" y="6131932"/>
            <a:ext cx="6567715" cy="307777"/>
          </a:xfrm>
          <a:prstGeom prst="rect">
            <a:avLst/>
          </a:prstGeom>
          <a:noFill/>
        </p:spPr>
        <p:txBody>
          <a:bodyPr wrap="square">
            <a:spAutoFit/>
          </a:bodyPr>
          <a:lstStyle/>
          <a:p>
            <a:r>
              <a:rPr lang="en-US" dirty="0">
                <a:hlinkClick r:id="rId3"/>
              </a:rPr>
              <a:t>Global Sustainability Study 2021: Initial insights (simon-kucher.com)</a:t>
            </a:r>
            <a:endParaRPr lang="en-US" dirty="0"/>
          </a:p>
        </p:txBody>
      </p:sp>
    </p:spTree>
    <p:extLst>
      <p:ext uri="{BB962C8B-B14F-4D97-AF65-F5344CB8AC3E}">
        <p14:creationId xmlns:p14="http://schemas.microsoft.com/office/powerpoint/2010/main" val="30592946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d12ff223bc_1_6"/>
          <p:cNvSpPr txBox="1">
            <a:spLocks noGrp="1"/>
          </p:cNvSpPr>
          <p:nvPr>
            <p:ph type="title"/>
          </p:nvPr>
        </p:nvSpPr>
        <p:spPr>
          <a:xfrm>
            <a:off x="342900" y="274637"/>
            <a:ext cx="6172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Image Analysis</a:t>
            </a:r>
            <a:endParaRPr/>
          </a:p>
        </p:txBody>
      </p:sp>
      <p:graphicFrame>
        <p:nvGraphicFramePr>
          <p:cNvPr id="253" name="Google Shape;253;gd12ff223bc_1_6"/>
          <p:cNvGraphicFramePr/>
          <p:nvPr>
            <p:extLst>
              <p:ext uri="{D42A27DB-BD31-4B8C-83A1-F6EECF244321}">
                <p14:modId xmlns:p14="http://schemas.microsoft.com/office/powerpoint/2010/main" val="1240790726"/>
              </p:ext>
            </p:extLst>
          </p:nvPr>
        </p:nvGraphicFramePr>
        <p:xfrm>
          <a:off x="155680" y="1504589"/>
          <a:ext cx="3774675" cy="5425760"/>
        </p:xfrm>
        <a:graphic>
          <a:graphicData uri="http://schemas.openxmlformats.org/drawingml/2006/table">
            <a:tbl>
              <a:tblPr firstRow="1" bandRow="1">
                <a:noFill/>
                <a:tableStyleId>{DAE3333C-3932-4A9B-B44B-7474A7E7F708}</a:tableStyleId>
              </a:tblPr>
              <a:tblGrid>
                <a:gridCol w="1258225">
                  <a:extLst>
                    <a:ext uri="{9D8B030D-6E8A-4147-A177-3AD203B41FA5}">
                      <a16:colId xmlns:a16="http://schemas.microsoft.com/office/drawing/2014/main" val="20000"/>
                    </a:ext>
                  </a:extLst>
                </a:gridCol>
                <a:gridCol w="1258225">
                  <a:extLst>
                    <a:ext uri="{9D8B030D-6E8A-4147-A177-3AD203B41FA5}">
                      <a16:colId xmlns:a16="http://schemas.microsoft.com/office/drawing/2014/main" val="20001"/>
                    </a:ext>
                  </a:extLst>
                </a:gridCol>
                <a:gridCol w="1258225">
                  <a:extLst>
                    <a:ext uri="{9D8B030D-6E8A-4147-A177-3AD203B41FA5}">
                      <a16:colId xmlns:a16="http://schemas.microsoft.com/office/drawing/2014/main" val="20002"/>
                    </a:ext>
                  </a:extLst>
                </a:gridCol>
              </a:tblGrid>
              <a:tr h="640100">
                <a:tc>
                  <a:txBody>
                    <a:bodyPr/>
                    <a:lstStyle/>
                    <a:p>
                      <a:pPr marL="0" marR="0" lvl="0" indent="0" algn="l" rtl="0">
                        <a:spcBef>
                          <a:spcPts val="0"/>
                        </a:spcBef>
                        <a:spcAft>
                          <a:spcPts val="0"/>
                        </a:spcAft>
                        <a:buNone/>
                      </a:pPr>
                      <a:r>
                        <a:rPr lang="en-US" sz="1800" u="none" strike="noStrike" cap="none" dirty="0"/>
                        <a:t>What do I see? </a:t>
                      </a:r>
                      <a:r>
                        <a:rPr lang="en-US" sz="1400" u="none" strike="noStrike" cap="none" dirty="0"/>
                        <a:t>(observations)</a:t>
                      </a:r>
                      <a:endParaRPr sz="1400" dirty="0"/>
                    </a:p>
                  </a:txBody>
                  <a:tcPr marL="91450" marR="91450" marT="45725" marB="45725"/>
                </a:tc>
                <a:tc>
                  <a:txBody>
                    <a:bodyPr/>
                    <a:lstStyle/>
                    <a:p>
                      <a:pPr marL="0" marR="0" lvl="0" indent="0" algn="l" rtl="0">
                        <a:spcBef>
                          <a:spcPts val="0"/>
                        </a:spcBef>
                        <a:spcAft>
                          <a:spcPts val="0"/>
                        </a:spcAft>
                        <a:buNone/>
                      </a:pPr>
                      <a:r>
                        <a:rPr lang="en-US" sz="1800" dirty="0"/>
                        <a:t>What do I think?</a:t>
                      </a:r>
                    </a:p>
                    <a:p>
                      <a:pPr marL="0" marR="0" lvl="0" indent="0" algn="l" rtl="0">
                        <a:spcBef>
                          <a:spcPts val="0"/>
                        </a:spcBef>
                        <a:spcAft>
                          <a:spcPts val="0"/>
                        </a:spcAft>
                        <a:buNone/>
                      </a:pPr>
                      <a:r>
                        <a:rPr lang="en-US" sz="1800" dirty="0"/>
                        <a:t>(Infer)</a:t>
                      </a:r>
                      <a:endParaRPr sz="1800" dirty="0"/>
                    </a:p>
                  </a:txBody>
                  <a:tcPr marL="91450" marR="91450" marT="45725" marB="45725"/>
                </a:tc>
                <a:tc>
                  <a:txBody>
                    <a:bodyPr/>
                    <a:lstStyle/>
                    <a:p>
                      <a:pPr marL="0" marR="0" lvl="0" indent="0" algn="l" rtl="0">
                        <a:spcBef>
                          <a:spcPts val="0"/>
                        </a:spcBef>
                        <a:spcAft>
                          <a:spcPts val="0"/>
                        </a:spcAft>
                        <a:buNone/>
                      </a:pPr>
                      <a:r>
                        <a:rPr lang="en-US" sz="1800" dirty="0"/>
                        <a:t>What do I wonder?</a:t>
                      </a:r>
                    </a:p>
                    <a:p>
                      <a:pPr marL="0" marR="0" lvl="0" indent="0" algn="l" rtl="0">
                        <a:spcBef>
                          <a:spcPts val="0"/>
                        </a:spcBef>
                        <a:spcAft>
                          <a:spcPts val="0"/>
                        </a:spcAft>
                        <a:buNone/>
                      </a:pPr>
                      <a:r>
                        <a:rPr lang="en-US" sz="1600" dirty="0"/>
                        <a:t>(Questions)</a:t>
                      </a:r>
                      <a:endParaRPr sz="1600" dirty="0"/>
                    </a:p>
                  </a:txBody>
                  <a:tcPr marL="91450" marR="91450" marT="45725" marB="45725"/>
                </a:tc>
                <a:extLst>
                  <a:ext uri="{0D108BD9-81ED-4DB2-BD59-A6C34878D82A}">
                    <a16:rowId xmlns:a16="http://schemas.microsoft.com/office/drawing/2014/main" val="10000"/>
                  </a:ext>
                </a:extLst>
              </a:tr>
              <a:tr h="4511350">
                <a:tc>
                  <a:txBody>
                    <a:bodyPr/>
                    <a:lstStyle/>
                    <a:p>
                      <a:pPr marL="0" marR="0" lvl="0" indent="0" algn="l" rtl="0">
                        <a:spcBef>
                          <a:spcPts val="0"/>
                        </a:spcBef>
                        <a:spcAft>
                          <a:spcPts val="0"/>
                        </a:spcAft>
                        <a:buNone/>
                      </a:pPr>
                      <a:endParaRPr sz="1800"/>
                    </a:p>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p>
                    <a:p>
                      <a:pPr marL="0" marR="0" lvl="0" indent="0" algn="l" rtl="0">
                        <a:spcBef>
                          <a:spcPts val="0"/>
                        </a:spcBef>
                        <a:spcAft>
                          <a:spcPts val="0"/>
                        </a:spcAft>
                        <a:buNone/>
                      </a:pPr>
                      <a:endParaRPr sz="1800" dirty="0"/>
                    </a:p>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bl>
          </a:graphicData>
        </a:graphic>
      </p:graphicFrame>
      <p:pic>
        <p:nvPicPr>
          <p:cNvPr id="254" name="Google Shape;254;gd12ff223bc_1_6" descr="lake Mycoskie putting a shoe on a young hispanic child's foot sitt"/>
          <p:cNvPicPr preferRelativeResize="0"/>
          <p:nvPr/>
        </p:nvPicPr>
        <p:blipFill rotWithShape="1">
          <a:blip r:embed="rId3">
            <a:alphaModFix/>
          </a:blip>
          <a:srcRect/>
          <a:stretch/>
        </p:blipFill>
        <p:spPr>
          <a:xfrm>
            <a:off x="4114775" y="1255200"/>
            <a:ext cx="5029225" cy="45138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d12ff223bc_1_12"/>
          <p:cNvSpPr txBox="1">
            <a:spLocks noGrp="1"/>
          </p:cNvSpPr>
          <p:nvPr>
            <p:ph type="title"/>
          </p:nvPr>
        </p:nvSpPr>
        <p:spPr>
          <a:xfrm>
            <a:off x="454104" y="0"/>
            <a:ext cx="3117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900"/>
              <a:t>Read the informational text.</a:t>
            </a:r>
            <a:endParaRPr sz="2900"/>
          </a:p>
        </p:txBody>
      </p:sp>
      <p:sp>
        <p:nvSpPr>
          <p:cNvPr id="260" name="Google Shape;260;gd12ff223bc_1_12"/>
          <p:cNvSpPr txBox="1">
            <a:spLocks noGrp="1"/>
          </p:cNvSpPr>
          <p:nvPr>
            <p:ph type="body" idx="1"/>
          </p:nvPr>
        </p:nvSpPr>
        <p:spPr>
          <a:xfrm>
            <a:off x="454100" y="1106675"/>
            <a:ext cx="2564100" cy="53550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None/>
            </a:pPr>
            <a:r>
              <a:rPr lang="en-US"/>
              <a:t>Questions:</a:t>
            </a:r>
            <a:endParaRPr/>
          </a:p>
          <a:p>
            <a:pPr marL="228600" lvl="0" indent="-161925" algn="l" rtl="0">
              <a:lnSpc>
                <a:spcPct val="90000"/>
              </a:lnSpc>
              <a:spcBef>
                <a:spcPts val="1000"/>
              </a:spcBef>
              <a:spcAft>
                <a:spcPts val="0"/>
              </a:spcAft>
              <a:buClr>
                <a:schemeClr val="dk1"/>
              </a:buClr>
              <a:buSzPct val="87500"/>
              <a:buChar char="•"/>
            </a:pPr>
            <a:r>
              <a:rPr lang="en-US"/>
              <a:t>What limited resources did Blake find when visiting Argentina?  How did he help to solve this problem?</a:t>
            </a:r>
            <a:endParaRPr/>
          </a:p>
          <a:p>
            <a:pPr marL="228600" lvl="0" indent="-161925" algn="l" rtl="0">
              <a:lnSpc>
                <a:spcPct val="90000"/>
              </a:lnSpc>
              <a:spcBef>
                <a:spcPts val="1000"/>
              </a:spcBef>
              <a:spcAft>
                <a:spcPts val="0"/>
              </a:spcAft>
              <a:buClr>
                <a:schemeClr val="dk1"/>
              </a:buClr>
              <a:buSzPct val="87500"/>
              <a:buChar char="•"/>
            </a:pPr>
            <a:r>
              <a:rPr lang="en-US"/>
              <a:t>How has the company changed over time?</a:t>
            </a:r>
            <a:endParaRPr/>
          </a:p>
          <a:p>
            <a:pPr marL="228600" lvl="0" indent="-161925" algn="l" rtl="0">
              <a:lnSpc>
                <a:spcPct val="90000"/>
              </a:lnSpc>
              <a:spcBef>
                <a:spcPts val="1000"/>
              </a:spcBef>
              <a:spcAft>
                <a:spcPts val="0"/>
              </a:spcAft>
              <a:buClr>
                <a:schemeClr val="dk1"/>
              </a:buClr>
              <a:buSzPct val="87500"/>
              <a:buChar char="•"/>
            </a:pPr>
            <a:r>
              <a:rPr lang="en-US"/>
              <a:t>What are humanitarian organizations?</a:t>
            </a:r>
            <a:endParaRPr/>
          </a:p>
          <a:p>
            <a:pPr marL="228600" lvl="0" indent="-161925" algn="l" rtl="0">
              <a:lnSpc>
                <a:spcPct val="90000"/>
              </a:lnSpc>
              <a:spcBef>
                <a:spcPts val="1000"/>
              </a:spcBef>
              <a:spcAft>
                <a:spcPts val="0"/>
              </a:spcAft>
              <a:buClr>
                <a:schemeClr val="dk1"/>
              </a:buClr>
              <a:buSzPct val="87500"/>
              <a:buChar char="•"/>
            </a:pPr>
            <a:r>
              <a:rPr lang="en-US"/>
              <a:t>Learn more about TOMS at </a:t>
            </a:r>
            <a:r>
              <a:rPr lang="en-US" u="sng">
                <a:solidFill>
                  <a:schemeClr val="hlink"/>
                </a:solidFill>
                <a:hlinkClick r:id="rId3"/>
              </a:rPr>
              <a:t>https://www.toms.com/what-we-give-shoes</a:t>
            </a:r>
            <a:r>
              <a:rPr lang="en-US"/>
              <a:t> </a:t>
            </a:r>
            <a:endParaRPr/>
          </a:p>
        </p:txBody>
      </p:sp>
      <p:pic>
        <p:nvPicPr>
          <p:cNvPr id="261" name="Google Shape;261;gd12ff223bc_1_12"/>
          <p:cNvPicPr preferRelativeResize="0"/>
          <p:nvPr/>
        </p:nvPicPr>
        <p:blipFill rotWithShape="1">
          <a:blip r:embed="rId4">
            <a:alphaModFix/>
          </a:blip>
          <a:srcRect/>
          <a:stretch/>
        </p:blipFill>
        <p:spPr>
          <a:xfrm>
            <a:off x="3451692" y="0"/>
            <a:ext cx="5588483"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cd7e148aa7_0_148"/>
          <p:cNvSpPr txBox="1">
            <a:spLocks noGrp="1"/>
          </p:cNvSpPr>
          <p:nvPr>
            <p:ph type="title"/>
          </p:nvPr>
        </p:nvSpPr>
        <p:spPr>
          <a:xfrm>
            <a:off x="457200" y="27463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t>Conscious Consumer Spending Index</a:t>
            </a:r>
            <a:endParaRPr sz="3100" dirty="0"/>
          </a:p>
        </p:txBody>
      </p:sp>
      <p:sp>
        <p:nvSpPr>
          <p:cNvPr id="3" name="TextBox 2">
            <a:extLst>
              <a:ext uri="{FF2B5EF4-FFF2-40B4-BE49-F238E27FC236}">
                <a16:creationId xmlns:a16="http://schemas.microsoft.com/office/drawing/2014/main" id="{82F47EB8-0C76-B25D-D661-BE3531454306}"/>
              </a:ext>
            </a:extLst>
          </p:cNvPr>
          <p:cNvSpPr txBox="1"/>
          <p:nvPr/>
        </p:nvSpPr>
        <p:spPr>
          <a:xfrm>
            <a:off x="2580289" y="6429474"/>
            <a:ext cx="4572000" cy="307777"/>
          </a:xfrm>
          <a:prstGeom prst="rect">
            <a:avLst/>
          </a:prstGeom>
          <a:noFill/>
        </p:spPr>
        <p:txBody>
          <a:bodyPr wrap="square">
            <a:spAutoFit/>
          </a:bodyPr>
          <a:lstStyle/>
          <a:p>
            <a:r>
              <a:rPr lang="en-US" dirty="0"/>
              <a:t> </a:t>
            </a:r>
            <a:r>
              <a:rPr lang="en-US" dirty="0">
                <a:hlinkClick r:id="rId3"/>
              </a:rPr>
              <a:t>https://goodmustgrow.com/ccsi</a:t>
            </a:r>
            <a:r>
              <a:rPr lang="en-US" dirty="0"/>
              <a:t> </a:t>
            </a:r>
          </a:p>
        </p:txBody>
      </p:sp>
      <p:pic>
        <p:nvPicPr>
          <p:cNvPr id="5" name="Picture 4">
            <a:extLst>
              <a:ext uri="{FF2B5EF4-FFF2-40B4-BE49-F238E27FC236}">
                <a16:creationId xmlns:a16="http://schemas.microsoft.com/office/drawing/2014/main" id="{6313370E-0249-9AEE-97C0-A8281575668B}"/>
              </a:ext>
            </a:extLst>
          </p:cNvPr>
          <p:cNvPicPr>
            <a:picLocks noChangeAspect="1"/>
          </p:cNvPicPr>
          <p:nvPr/>
        </p:nvPicPr>
        <p:blipFill>
          <a:blip r:embed="rId4"/>
          <a:stretch>
            <a:fillRect/>
          </a:stretch>
        </p:blipFill>
        <p:spPr>
          <a:xfrm>
            <a:off x="323257" y="1417637"/>
            <a:ext cx="8497486" cy="47536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18B1-478C-E6D1-2E7C-943875F3F91E}"/>
              </a:ext>
            </a:extLst>
          </p:cNvPr>
          <p:cNvSpPr>
            <a:spLocks noGrp="1"/>
          </p:cNvSpPr>
          <p:nvPr>
            <p:ph type="title"/>
          </p:nvPr>
        </p:nvSpPr>
        <p:spPr/>
        <p:txBody>
          <a:bodyPr/>
          <a:lstStyle/>
          <a:p>
            <a:r>
              <a:rPr lang="en-US" dirty="0"/>
              <a:t>National Environmental Education Foundation (NEEF)</a:t>
            </a:r>
          </a:p>
        </p:txBody>
      </p:sp>
      <p:sp>
        <p:nvSpPr>
          <p:cNvPr id="3" name="Text Placeholder 2">
            <a:extLst>
              <a:ext uri="{FF2B5EF4-FFF2-40B4-BE49-F238E27FC236}">
                <a16:creationId xmlns:a16="http://schemas.microsoft.com/office/drawing/2014/main" id="{3ECF8C79-D38B-E5C7-8A43-E1C058480E99}"/>
              </a:ext>
            </a:extLst>
          </p:cNvPr>
          <p:cNvSpPr>
            <a:spLocks noGrp="1"/>
          </p:cNvSpPr>
          <p:nvPr>
            <p:ph type="body" idx="1"/>
          </p:nvPr>
        </p:nvSpPr>
        <p:spPr/>
        <p:txBody>
          <a:bodyPr/>
          <a:lstStyle/>
          <a:p>
            <a:pPr marL="114300" indent="0">
              <a:buNone/>
            </a:pPr>
            <a:r>
              <a:rPr lang="en-US" b="0" i="0" dirty="0">
                <a:solidFill>
                  <a:srgbClr val="626262"/>
                </a:solidFill>
                <a:effectLst/>
                <a:latin typeface="DINOT"/>
              </a:rPr>
              <a:t>A growing number of consumers want to live more sustainably, and companies are responding. A </a:t>
            </a:r>
            <a:r>
              <a:rPr lang="en-US" b="0" i="0" u="sng" dirty="0">
                <a:solidFill>
                  <a:srgbClr val="0062A0"/>
                </a:solidFill>
                <a:effectLst/>
                <a:latin typeface="DINOT"/>
                <a:hlinkClick r:id="rId2"/>
              </a:rPr>
              <a:t>2020 survey by Deloitte</a:t>
            </a:r>
            <a:r>
              <a:rPr lang="en-US" b="0" i="0" dirty="0">
                <a:solidFill>
                  <a:srgbClr val="626262"/>
                </a:solidFill>
                <a:effectLst/>
                <a:latin typeface="DINOT"/>
              </a:rPr>
              <a:t> found that 65% of respondents expected company CEOs to make progress on environmental and social issues like carbon emissions and air pollution. A </a:t>
            </a:r>
            <a:r>
              <a:rPr lang="en-US" b="0" i="0" u="sng" dirty="0">
                <a:solidFill>
                  <a:srgbClr val="0062A0"/>
                </a:solidFill>
                <a:effectLst/>
                <a:latin typeface="DINOT"/>
                <a:hlinkClick r:id="rId3"/>
              </a:rPr>
              <a:t>2021 report</a:t>
            </a:r>
            <a:r>
              <a:rPr lang="en-US" b="0" i="0" dirty="0">
                <a:solidFill>
                  <a:srgbClr val="626262"/>
                </a:solidFill>
                <a:effectLst/>
                <a:latin typeface="DINOT"/>
              </a:rPr>
              <a:t> found that </a:t>
            </a:r>
            <a:r>
              <a:rPr lang="en-US" b="1" i="0" dirty="0">
                <a:solidFill>
                  <a:srgbClr val="626262"/>
                </a:solidFill>
                <a:effectLst/>
                <a:highlight>
                  <a:srgbClr val="FFFF00"/>
                </a:highlight>
                <a:latin typeface="DINOT"/>
              </a:rPr>
              <a:t>75% of millennials in the US are willing to pay more for an environmentally sustainable product.</a:t>
            </a:r>
          </a:p>
          <a:p>
            <a:pPr marL="114300" indent="0">
              <a:buNone/>
            </a:pPr>
            <a:r>
              <a:rPr lang="en-US" sz="1600" dirty="0">
                <a:hlinkClick r:id="rId4"/>
              </a:rPr>
              <a:t>How to Use Ecolabels for Sustainable Shopping | NEEF (neefusa.org)</a:t>
            </a:r>
            <a:endParaRPr lang="en-US" sz="1600" b="1" dirty="0"/>
          </a:p>
        </p:txBody>
      </p:sp>
    </p:spTree>
    <p:extLst>
      <p:ext uri="{BB962C8B-B14F-4D97-AF65-F5344CB8AC3E}">
        <p14:creationId xmlns:p14="http://schemas.microsoft.com/office/powerpoint/2010/main" val="48796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7570-C80F-94EC-D81F-B42B54E8559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D83FB63-5EA5-3D2B-7567-5525A4CDF17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9708484-DB44-6C33-8EC7-CAF63F393342}"/>
              </a:ext>
            </a:extLst>
          </p:cNvPr>
          <p:cNvPicPr>
            <a:picLocks noChangeAspect="1"/>
          </p:cNvPicPr>
          <p:nvPr/>
        </p:nvPicPr>
        <p:blipFill>
          <a:blip r:embed="rId2"/>
          <a:stretch>
            <a:fillRect/>
          </a:stretch>
        </p:blipFill>
        <p:spPr>
          <a:xfrm>
            <a:off x="504257" y="1066470"/>
            <a:ext cx="8135485" cy="4725059"/>
          </a:xfrm>
          <a:prstGeom prst="rect">
            <a:avLst/>
          </a:prstGeom>
        </p:spPr>
      </p:pic>
    </p:spTree>
    <p:extLst>
      <p:ext uri="{BB962C8B-B14F-4D97-AF65-F5344CB8AC3E}">
        <p14:creationId xmlns:p14="http://schemas.microsoft.com/office/powerpoint/2010/main" val="189486460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3216</TotalTime>
  <Words>2223</Words>
  <Application>Microsoft Office PowerPoint</Application>
  <PresentationFormat>On-screen Show (4:3)</PresentationFormat>
  <Paragraphs>184</Paragraphs>
  <Slides>61</Slides>
  <Notes>18</Notes>
  <HiddenSlides>0</HiddenSlides>
  <MMClips>7</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61</vt:i4>
      </vt:variant>
    </vt:vector>
  </HeadingPairs>
  <TitlesOfParts>
    <vt:vector size="87" baseType="lpstr">
      <vt:lpstr>Gill Sans Ultra Bold</vt:lpstr>
      <vt:lpstr>Open Sans</vt:lpstr>
      <vt:lpstr>Fellix</vt:lpstr>
      <vt:lpstr>segoe_uiregular</vt:lpstr>
      <vt:lpstr>open-sans</vt:lpstr>
      <vt:lpstr>Source Sans Pro</vt:lpstr>
      <vt:lpstr>Chalkboard SE Bold</vt:lpstr>
      <vt:lpstr>Calibri</vt:lpstr>
      <vt:lpstr>Symbol</vt:lpstr>
      <vt:lpstr>Hiragino Sans</vt:lpstr>
      <vt:lpstr>Roboto</vt:lpstr>
      <vt:lpstr>minion-pro</vt:lpstr>
      <vt:lpstr>Arial Black</vt:lpstr>
      <vt:lpstr>DINOT</vt:lpstr>
      <vt:lpstr>Reckless</vt:lpstr>
      <vt:lpstr>Helvetica</vt:lpstr>
      <vt:lpstr>TiemposText</vt:lpstr>
      <vt:lpstr>Arial</vt:lpstr>
      <vt:lpstr>Calibri Light</vt:lpstr>
      <vt:lpstr>Didact Gothic</vt:lpstr>
      <vt:lpstr>TiemposTextWeb</vt:lpstr>
      <vt:lpstr>Arimo</vt:lpstr>
      <vt:lpstr>segoe ui</vt:lpstr>
      <vt:lpstr>Georgia</vt:lpstr>
      <vt:lpstr>Default Design</vt:lpstr>
      <vt:lpstr>Office Theme</vt:lpstr>
      <vt:lpstr> Buy the Change You Want to See</vt:lpstr>
      <vt:lpstr>PowerPoint Presentation</vt:lpstr>
      <vt:lpstr>Sustainable Development Goals (SDGs)</vt:lpstr>
      <vt:lpstr>Decision-making and Social Emotional Learning</vt:lpstr>
      <vt:lpstr>PowerPoint Presentation</vt:lpstr>
      <vt:lpstr>PowerPoint Presentation</vt:lpstr>
      <vt:lpstr>Conscious Consumer Spending Index</vt:lpstr>
      <vt:lpstr>National Environmental Education Foundation (NEEF)</vt:lpstr>
      <vt:lpstr>PowerPoint Presentation</vt:lpstr>
      <vt:lpstr>PowerPoint Presentation</vt:lpstr>
      <vt:lpstr>Which Companies are the Most Ethical and Sustainable?</vt:lpstr>
      <vt:lpstr>PowerPoint Presentation</vt:lpstr>
      <vt:lpstr>The First Great American Boycott –  Rosa Parks and the Montgomery Bus Boycott </vt:lpstr>
      <vt:lpstr>Why do People Boycott Products or Companies?</vt:lpstr>
      <vt:lpstr>Notorious Boycotts</vt:lpstr>
      <vt:lpstr>The Opposite of a Boycott   Supporting a Company or Product.</vt:lpstr>
      <vt:lpstr>PowerPoint Presentation</vt:lpstr>
      <vt:lpstr>PowerPoint Presentation</vt:lpstr>
      <vt:lpstr>PowerPoint Presentation</vt:lpstr>
      <vt:lpstr>PowerPoint Presentation</vt:lpstr>
      <vt:lpstr>PowerPoint Presentation</vt:lpstr>
      <vt:lpstr>This or That? Consumer Decision Making</vt:lpstr>
      <vt:lpstr>Rethink</vt:lpstr>
      <vt:lpstr>PowerPoint Presentation</vt:lpstr>
      <vt:lpstr>PowerPoint Presentation</vt:lpstr>
      <vt:lpstr>PowerPoint Presentation</vt:lpstr>
      <vt:lpstr>PowerPoint Presentation</vt:lpstr>
      <vt:lpstr>PowerPoint Presentation</vt:lpstr>
      <vt:lpstr>PowerPoint Presentation</vt:lpstr>
      <vt:lpstr>Ecolabels – Which Labels Matter?</vt:lpstr>
      <vt:lpstr>PowerPoint Presentation</vt:lpstr>
      <vt:lpstr>PowerPoint Presentation</vt:lpstr>
      <vt:lpstr>Online – “Green”, resale, give away instead of throw away</vt:lpstr>
      <vt:lpstr>PowerPoint Presentation</vt:lpstr>
      <vt:lpstr>PowerPoint Presentation</vt:lpstr>
      <vt:lpstr>PowerPoint Presentation</vt:lpstr>
      <vt:lpstr>Meet Blake Mycoskie </vt:lpstr>
      <vt:lpstr>PowerPoint Presentation</vt:lpstr>
      <vt:lpstr>What is Fair Trade?</vt:lpstr>
      <vt:lpstr>Markets Insider    Oct. 4, 2022</vt:lpstr>
      <vt:lpstr>PowerPoint Presentation</vt:lpstr>
      <vt:lpstr>Local Sustainable</vt:lpstr>
      <vt:lpstr>PowerPoint Presentation</vt:lpstr>
      <vt:lpstr>PowerPoint Presentation</vt:lpstr>
      <vt:lpstr>PowerPoint Presentation</vt:lpstr>
      <vt:lpstr>Are your clothes made in safer factories after the 2013 Bangladesh factory disaster?</vt:lpstr>
      <vt:lpstr>Social Experiment</vt:lpstr>
      <vt:lpstr>PowerPoint Presentation</vt:lpstr>
      <vt:lpstr>PowerPoint Presentation</vt:lpstr>
      <vt:lpstr>PowerPoint Presentation</vt:lpstr>
      <vt:lpstr>PowerPoint Presentation</vt:lpstr>
      <vt:lpstr>PowerPoint Presentation</vt:lpstr>
      <vt:lpstr>What is a Model Eliciting Activity (MEA)  vs. Decision Making Activities</vt:lpstr>
      <vt:lpstr>Which fabric would you choose?</vt:lpstr>
      <vt:lpstr>PowerPoint Presentation</vt:lpstr>
      <vt:lpstr>Which sustainable shoe would you choose?</vt:lpstr>
      <vt:lpstr>PowerPoint Presentation</vt:lpstr>
      <vt:lpstr>PowerPoint Presentation</vt:lpstr>
      <vt:lpstr>PowerPoint Presentation</vt:lpstr>
      <vt:lpstr>Image Analysis</vt:lpstr>
      <vt:lpstr>Read the informational text.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Buy the Change You Want to See</dc:title>
  <dc:creator>Kozdras</dc:creator>
  <cp:lastModifiedBy>Christine Danger</cp:lastModifiedBy>
  <cp:revision>2</cp:revision>
  <dcterms:created xsi:type="dcterms:W3CDTF">2011-03-31T14:54:06Z</dcterms:created>
  <dcterms:modified xsi:type="dcterms:W3CDTF">2022-11-03T00:49:03Z</dcterms:modified>
</cp:coreProperties>
</file>